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5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2" r:id="rId56"/>
    <p:sldId id="315" r:id="rId57"/>
  </p:sldIdLst>
  <p:sldSz cx="9144000" cy="5143500" type="screen16x9"/>
  <p:notesSz cx="6858000" cy="9144000"/>
  <p:embeddedFontLst>
    <p:embeddedFont>
      <p:font typeface="Paytone One" panose="020B0604020202020204" charset="0"/>
      <p:regular r:id="rId59"/>
    </p:embeddedFont>
    <p:embeddedFont>
      <p:font typeface="Merriweather Sans" panose="020B060402020202020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pos="1182">
          <p15:clr>
            <a:srgbClr val="9AA0A6"/>
          </p15:clr>
        </p15:guide>
        <p15:guide id="3" pos="4578">
          <p15:clr>
            <a:srgbClr val="9AA0A6"/>
          </p15:clr>
        </p15:guide>
        <p15:guide id="4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D60361-17FD-492B-BD9B-6ACDAF638A11}">
  <a:tblStyle styleId="{6BD60361-17FD-492B-BD9B-6ACDAF638A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pos="2880"/>
        <p:guide pos="1182"/>
        <p:guide pos="4578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0" name="Google Shape;93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1" name="Google Shape;93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6" name="Google Shape;9986;ge35b0c329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7" name="Google Shape;9987;ge35b0c329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9" name="Google Shape;10029;ge29eec0a18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0" name="Google Shape;10030;ge29eec0a18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7" name="Google Shape;10087;ge16f73f216_0_2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8" name="Google Shape;10088;ge16f73f216_0_2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1" name="Google Shape;10101;ge29eec0a18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2" name="Google Shape;10102;ge29eec0a18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4" name="Google Shape;10154;ge16f73f216_0_3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5" name="Google Shape;10155;ge16f73f216_0_3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1" name="Google Shape;10171;ge29eec0a18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2" name="Google Shape;10172;ge29eec0a18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6" name="Google Shape;10196;ge16f73f216_0_3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7" name="Google Shape;10197;ge16f73f216_0_3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6" name="Google Shape;10246;ge29eec0a18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7" name="Google Shape;10247;ge29eec0a18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1" name="Google Shape;10331;ge35b0c32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2" name="Google Shape;10332;ge35b0c32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6" name="Google Shape;10336;ge29eec0a18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7" name="Google Shape;10337;ge29eec0a18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2" name="Google Shape;9542;ge16f73f216_0_1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3" name="Google Shape;9543;ge16f73f216_0_1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1" name="Google Shape;10341;ge3bbfcc66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2" name="Google Shape;10342;ge3bbfcc66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8" name="Google Shape;10348;ge35b0c329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9" name="Google Shape;10349;ge35b0c329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9" name="Google Shape;10399;ge29eec0a18_0_1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0" name="Google Shape;10400;ge29eec0a18_0_10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" name="Google Shape;10445;ge35b0c3294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6" name="Google Shape;10446;ge35b0c3294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8" name="Google Shape;10558;ge29eec0a18_0_1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9" name="Google Shape;10559;ge29eec0a18_0_1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ge3c22c6191_0_1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9" name="Google Shape;10629;ge3c22c6191_0_1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3" name="Google Shape;10883;ge35b0c3294_0_1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4" name="Google Shape;10884;ge35b0c3294_0_1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4" name="Google Shape;11044;ge29eec0a18_0_1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5" name="Google Shape;11045;ge29eec0a18_0_1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1" name="Google Shape;11061;ge35b0c3294_0_1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2" name="Google Shape;11062;ge35b0c3294_0_1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6" name="Google Shape;11096;ge3bbfcc66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7" name="Google Shape;11097;ge3bbfcc66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8" name="Google Shape;9548;ge3c22c619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9" name="Google Shape;9549;ge3c22c619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1" name="Google Shape;11111;ge35b0c3294_0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2" name="Google Shape;11112;ge35b0c3294_0_1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8" name="Google Shape;11188;ge3bbfcc66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9" name="Google Shape;11189;ge3bbfcc66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5" name="Google Shape;11225;ge35b0c3294_0_1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6" name="Google Shape;11226;ge35b0c3294_0_1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1" name="Google Shape;11231;ge3bbfcc66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2" name="Google Shape;11232;ge3bbfcc66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7" name="Google Shape;11237;ge35b0c3294_0_1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8" name="Google Shape;11238;ge35b0c3294_0_17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2" name="Google Shape;11302;ge3bbfcc66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3" name="Google Shape;11303;ge3bbfcc669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9" name="Google Shape;11479;ge35b0c3294_0_1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0" name="Google Shape;11480;ge35b0c3294_0_1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7" name="Google Shape;11507;ge3bbfcc669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8" name="Google Shape;11508;ge3bbfcc669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9" name="Google Shape;11529;ge35b0c3294_0_1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0" name="Google Shape;11530;ge35b0c3294_0_1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9" name="Google Shape;11719;ge3bbfcc669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0" name="Google Shape;11720;ge3bbfcc669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2" name="Google Shape;9562;ge16f73f216_0_1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3" name="Google Shape;9563;ge16f73f216_0_1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4" name="Google Shape;11774;ge35b0c3294_0_2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5" name="Google Shape;11775;ge35b0c3294_0_20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0" name="Google Shape;11920;ge3bbfcc66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1" name="Google Shape;11921;ge3bbfcc66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3" name="Google Shape;11943;ge35b0c3294_0_2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4" name="Google Shape;11944;ge35b0c3294_0_2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6" name="Google Shape;12096;ge3bbfcc669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7" name="Google Shape;12097;ge3bbfcc669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3" name="Google Shape;12183;ge35b0c3294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4" name="Google Shape;12184;ge35b0c3294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4" name="Google Shape;12234;ge3bbfcc669_0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5" name="Google Shape;12235;ge3bbfcc669_0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0" name="Google Shape;12240;ge35b0c3294_0_2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1" name="Google Shape;12241;ge35b0c3294_0_29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5" name="Google Shape;12395;ge35b0c3294_0_3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6" name="Google Shape;12396;ge35b0c3294_0_3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8" name="Google Shape;12448;ge3c22c6191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9" name="Google Shape;12449;ge3c22c6191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6" name="Google Shape;12526;ge35b0c3294_0_3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7" name="Google Shape;12527;ge35b0c3294_0_3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3" name="Google Shape;9673;gb80b453125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4" name="Google Shape;9674;gb80b453125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4" name="Google Shape;12564;ge3c22c6191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5" name="Google Shape;12565;ge3c22c6191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4" name="Google Shape;12614;ge35b0c3294_0_3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5" name="Google Shape;12615;ge35b0c3294_0_3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8" name="Google Shape;12658;ge3c22c6191_0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9" name="Google Shape;12659;ge3c22c6191_0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7" name="Google Shape;12667;ge35b0c3294_0_4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8" name="Google Shape;12668;ge35b0c3294_0_4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9" name="Google Shape;12679;ge35b0c3294_0_4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0" name="Google Shape;12680;ge35b0c3294_0_4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9" name="Google Shape;12699;ge3bbfcc66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0" name="Google Shape;12700;ge3bbfcc66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8" name="Google Shape;12738;ge35b0c3294_0_5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9" name="Google Shape;12739;ge35b0c3294_0_5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7" name="Google Shape;9827;ge16f73f216_0_1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8" name="Google Shape;9828;ge16f73f216_0_1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1" name="Google Shape;9871;gb80b453125_0_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2" name="Google Shape;9872;gb80b453125_0_10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3" name="Google Shape;9913;ge16f73f216_0_2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4" name="Google Shape;9914;ge16f73f216_0_2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0" name="Google Shape;9980;gb80b453125_0_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1" name="Google Shape;9981;gb80b453125_0_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11" name="Google Shape;11;p2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" name="Google Shape;266;p2"/>
          <p:cNvSpPr/>
          <p:nvPr/>
        </p:nvSpPr>
        <p:spPr>
          <a:xfrm flipH="1">
            <a:off x="2400395" y="1700"/>
            <a:ext cx="6743605" cy="5789440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"/>
          <p:cNvSpPr txBox="1">
            <a:spLocks noGrp="1"/>
          </p:cNvSpPr>
          <p:nvPr>
            <p:ph type="ctrTitle"/>
          </p:nvPr>
        </p:nvSpPr>
        <p:spPr>
          <a:xfrm>
            <a:off x="4572150" y="540000"/>
            <a:ext cx="3852000" cy="24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8" name="Google Shape;268;p2"/>
          <p:cNvSpPr txBox="1">
            <a:spLocks noGrp="1"/>
          </p:cNvSpPr>
          <p:nvPr>
            <p:ph type="subTitle" idx="1"/>
          </p:nvPr>
        </p:nvSpPr>
        <p:spPr>
          <a:xfrm>
            <a:off x="4572150" y="3144838"/>
            <a:ext cx="3852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6"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8" name="Google Shape;1598;p13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1599" name="Google Shape;1599;p13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3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3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3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3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3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3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3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3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3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3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3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3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3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3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3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3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3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3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3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3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3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3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3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3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3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3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3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3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3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3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3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3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3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3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3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3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3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3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3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3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3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3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3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3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3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3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3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3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3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3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3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3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3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3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3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3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3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3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3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3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3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3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3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3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3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3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3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3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3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3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3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3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3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3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3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3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3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3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3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3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3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3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3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3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3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3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3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3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3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3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3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3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3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3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3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3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3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3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3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3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3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3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3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3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4" name="Google Shape;1854;p13"/>
          <p:cNvSpPr/>
          <p:nvPr/>
        </p:nvSpPr>
        <p:spPr>
          <a:xfrm>
            <a:off x="446400" y="279225"/>
            <a:ext cx="8251200" cy="4591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5" name="Google Shape;1855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6" name="Google Shape;1856;p13"/>
          <p:cNvSpPr txBox="1">
            <a:spLocks noGrp="1"/>
          </p:cNvSpPr>
          <p:nvPr>
            <p:ph type="subTitle" idx="1"/>
          </p:nvPr>
        </p:nvSpPr>
        <p:spPr>
          <a:xfrm>
            <a:off x="79297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57" name="Google Shape;1857;p13"/>
          <p:cNvSpPr txBox="1">
            <a:spLocks noGrp="1"/>
          </p:cNvSpPr>
          <p:nvPr>
            <p:ph type="subTitle" idx="2"/>
          </p:nvPr>
        </p:nvSpPr>
        <p:spPr>
          <a:xfrm>
            <a:off x="3412500" y="3103375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58" name="Google Shape;1858;p13"/>
          <p:cNvSpPr txBox="1">
            <a:spLocks noGrp="1"/>
          </p:cNvSpPr>
          <p:nvPr>
            <p:ph type="subTitle" idx="3"/>
          </p:nvPr>
        </p:nvSpPr>
        <p:spPr>
          <a:xfrm>
            <a:off x="603202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59" name="Google Shape;1859;p13"/>
          <p:cNvSpPr txBox="1">
            <a:spLocks noGrp="1"/>
          </p:cNvSpPr>
          <p:nvPr>
            <p:ph type="title" idx="4"/>
          </p:nvPr>
        </p:nvSpPr>
        <p:spPr>
          <a:xfrm>
            <a:off x="792975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60" name="Google Shape;1860;p13"/>
          <p:cNvSpPr txBox="1">
            <a:spLocks noGrp="1"/>
          </p:cNvSpPr>
          <p:nvPr>
            <p:ph type="title" idx="5"/>
          </p:nvPr>
        </p:nvSpPr>
        <p:spPr>
          <a:xfrm>
            <a:off x="3412500" y="2696963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61" name="Google Shape;1861;p13"/>
          <p:cNvSpPr txBox="1">
            <a:spLocks noGrp="1"/>
          </p:cNvSpPr>
          <p:nvPr>
            <p:ph type="title" idx="6"/>
          </p:nvPr>
        </p:nvSpPr>
        <p:spPr>
          <a:xfrm>
            <a:off x="6032025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62" name="Google Shape;1862;p13"/>
          <p:cNvSpPr txBox="1">
            <a:spLocks noGrp="1"/>
          </p:cNvSpPr>
          <p:nvPr>
            <p:ph type="title" idx="7" hasCustomPrompt="1"/>
          </p:nvPr>
        </p:nvSpPr>
        <p:spPr>
          <a:xfrm>
            <a:off x="792975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3" name="Google Shape;1863;p13"/>
          <p:cNvSpPr txBox="1">
            <a:spLocks noGrp="1"/>
          </p:cNvSpPr>
          <p:nvPr>
            <p:ph type="title" idx="8" hasCustomPrompt="1"/>
          </p:nvPr>
        </p:nvSpPr>
        <p:spPr>
          <a:xfrm>
            <a:off x="3412500" y="1569600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4" name="Google Shape;1864;p13"/>
          <p:cNvSpPr txBox="1">
            <a:spLocks noGrp="1"/>
          </p:cNvSpPr>
          <p:nvPr>
            <p:ph type="title" idx="9" hasCustomPrompt="1"/>
          </p:nvPr>
        </p:nvSpPr>
        <p:spPr>
          <a:xfrm>
            <a:off x="6032025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9"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6" name="Google Shape;1866;p14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1867" name="Google Shape;1867;p14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4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4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4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4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4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4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4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4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4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4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4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4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4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4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4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4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4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4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4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4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4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4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4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4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4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4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4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4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4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4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4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4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4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4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4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4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14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14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1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14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1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14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4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4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4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4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4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4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4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4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4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4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4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4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4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4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4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4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4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4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4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4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4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4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4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4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4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4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4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4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4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4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4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4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4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4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4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4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4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4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4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4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4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4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4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4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4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4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4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4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4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4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4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4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4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4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4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4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4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4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4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4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4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4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4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4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4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4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4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4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4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4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4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4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4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4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4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4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4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4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14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14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4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4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4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4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4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4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4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4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4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4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4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4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4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4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4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4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4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4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4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4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4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4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4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4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4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4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4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4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4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4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4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4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4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4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14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14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14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14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14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14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14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4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4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4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4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4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4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4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4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4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4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4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4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4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4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4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4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4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4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4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4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4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4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4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4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4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4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4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4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4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2" name="Google Shape;2122;p14"/>
          <p:cNvSpPr/>
          <p:nvPr/>
        </p:nvSpPr>
        <p:spPr>
          <a:xfrm rot="-3987061">
            <a:off x="1383885" y="-4115247"/>
            <a:ext cx="6757243" cy="11692340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14"/>
          <p:cNvSpPr txBox="1">
            <a:spLocks noGrp="1"/>
          </p:cNvSpPr>
          <p:nvPr>
            <p:ph type="title"/>
          </p:nvPr>
        </p:nvSpPr>
        <p:spPr>
          <a:xfrm>
            <a:off x="5263500" y="144832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24" name="Google Shape;2124;p14"/>
          <p:cNvSpPr txBox="1">
            <a:spLocks noGrp="1"/>
          </p:cNvSpPr>
          <p:nvPr>
            <p:ph type="body" idx="1"/>
          </p:nvPr>
        </p:nvSpPr>
        <p:spPr>
          <a:xfrm>
            <a:off x="5263500" y="2431275"/>
            <a:ext cx="2808000" cy="12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6" name="Google Shape;2126;p15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2127" name="Google Shape;2127;p15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5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5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5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5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5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5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5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5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5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5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5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5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5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5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5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5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5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5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5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5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5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5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5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5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5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5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5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5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5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5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5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5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5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5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5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5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5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5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5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5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5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5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5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5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5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5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5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5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5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5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5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5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5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5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5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5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5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5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5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5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5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5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5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5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5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5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5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5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5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5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5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5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5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5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5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5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5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5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5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5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5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5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5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5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5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5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5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5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5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5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5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5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5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5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5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5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5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5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5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5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5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5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5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5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5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5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5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5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5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5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5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5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5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5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5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5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5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5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5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5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5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5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5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5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5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5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5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5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5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5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5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5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5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5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5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5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5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5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5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5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5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5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5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5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5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5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5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5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5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5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5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5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2" name="Google Shape;2382;p15"/>
          <p:cNvSpPr/>
          <p:nvPr/>
        </p:nvSpPr>
        <p:spPr>
          <a:xfrm rot="10800000" flipH="1">
            <a:off x="2880349" y="-1"/>
            <a:ext cx="6263530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15"/>
          <p:cNvSpPr txBox="1">
            <a:spLocks noGrp="1"/>
          </p:cNvSpPr>
          <p:nvPr>
            <p:ph type="title"/>
          </p:nvPr>
        </p:nvSpPr>
        <p:spPr>
          <a:xfrm>
            <a:off x="5204100" y="2991850"/>
            <a:ext cx="32199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2384" name="Google Shape;2384;p15"/>
          <p:cNvSpPr txBox="1">
            <a:spLocks noGrp="1"/>
          </p:cNvSpPr>
          <p:nvPr>
            <p:ph type="subTitle" idx="1"/>
          </p:nvPr>
        </p:nvSpPr>
        <p:spPr>
          <a:xfrm>
            <a:off x="4572000" y="1988538"/>
            <a:ext cx="38520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20">
    <p:bg>
      <p:bgPr>
        <a:solidFill>
          <a:schemeClr val="lt1"/>
        </a:solidFill>
        <a:effectLst/>
      </p:bgPr>
    </p:bg>
    <p:spTree>
      <p:nvGrpSpPr>
        <p:cNvPr id="1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6" name="Google Shape;2386;p16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2387" name="Google Shape;2387;p16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6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6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6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6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6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6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6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6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6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6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6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6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6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6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6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6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6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6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6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6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6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6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6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6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6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6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6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6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6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6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6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6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6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6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6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6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6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6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6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6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6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6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6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6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6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6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6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6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6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6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6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6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6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6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6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6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6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6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6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6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6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6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6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6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6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6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6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6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6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6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6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6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6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6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6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6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6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6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6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6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6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6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6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6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6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6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6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6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6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6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6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6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6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6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6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6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6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6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6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6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6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6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6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6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6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6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6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6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6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6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6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6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6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6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6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6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6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6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6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6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6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6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6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6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6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6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6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6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6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6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6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6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6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6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6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6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6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6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6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6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6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6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6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6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6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6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6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6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6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6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6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6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6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6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6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6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6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6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6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6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6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6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6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6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6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6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6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6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6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6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6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6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6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6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6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6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6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6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6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6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6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6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6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6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6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6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6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6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6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6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2" name="Google Shape;2642;p16"/>
          <p:cNvGrpSpPr/>
          <p:nvPr/>
        </p:nvGrpSpPr>
        <p:grpSpPr>
          <a:xfrm>
            <a:off x="1225803" y="-50"/>
            <a:ext cx="6814719" cy="5143576"/>
            <a:chOff x="186505" y="119463"/>
            <a:chExt cx="7896546" cy="5143576"/>
          </a:xfrm>
        </p:grpSpPr>
        <p:sp>
          <p:nvSpPr>
            <p:cNvPr id="2643" name="Google Shape;2643;p16"/>
            <p:cNvSpPr/>
            <p:nvPr/>
          </p:nvSpPr>
          <p:spPr>
            <a:xfrm flipH="1">
              <a:off x="3697555" y="119463"/>
              <a:ext cx="4385496" cy="5143576"/>
            </a:xfrm>
            <a:custGeom>
              <a:avLst/>
              <a:gdLst/>
              <a:ahLst/>
              <a:cxnLst/>
              <a:rect l="l" t="t" r="r" b="b"/>
              <a:pathLst>
                <a:path w="107871" h="74688" extrusionOk="0">
                  <a:moveTo>
                    <a:pt x="30577" y="0"/>
                  </a:moveTo>
                  <a:cubicBezTo>
                    <a:pt x="32181" y="2431"/>
                    <a:pt x="33384" y="5314"/>
                    <a:pt x="33159" y="8446"/>
                  </a:cubicBezTo>
                  <a:cubicBezTo>
                    <a:pt x="32457" y="17369"/>
                    <a:pt x="20602" y="18747"/>
                    <a:pt x="18246" y="29148"/>
                  </a:cubicBezTo>
                  <a:cubicBezTo>
                    <a:pt x="16016" y="39073"/>
                    <a:pt x="25239" y="44236"/>
                    <a:pt x="21981" y="52006"/>
                  </a:cubicBezTo>
                  <a:cubicBezTo>
                    <a:pt x="19274" y="58447"/>
                    <a:pt x="11956" y="57219"/>
                    <a:pt x="4788" y="66316"/>
                  </a:cubicBezTo>
                  <a:cubicBezTo>
                    <a:pt x="2482" y="69249"/>
                    <a:pt x="978" y="72256"/>
                    <a:pt x="1" y="74687"/>
                  </a:cubicBezTo>
                  <a:lnTo>
                    <a:pt x="107871" y="74687"/>
                  </a:lnTo>
                  <a:lnTo>
                    <a:pt x="107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6"/>
            <p:cNvSpPr/>
            <p:nvPr/>
          </p:nvSpPr>
          <p:spPr>
            <a:xfrm>
              <a:off x="186505" y="119463"/>
              <a:ext cx="4385496" cy="5143576"/>
            </a:xfrm>
            <a:custGeom>
              <a:avLst/>
              <a:gdLst/>
              <a:ahLst/>
              <a:cxnLst/>
              <a:rect l="l" t="t" r="r" b="b"/>
              <a:pathLst>
                <a:path w="107871" h="74688" extrusionOk="0">
                  <a:moveTo>
                    <a:pt x="30577" y="0"/>
                  </a:moveTo>
                  <a:cubicBezTo>
                    <a:pt x="32181" y="2431"/>
                    <a:pt x="33384" y="5314"/>
                    <a:pt x="33159" y="8446"/>
                  </a:cubicBezTo>
                  <a:cubicBezTo>
                    <a:pt x="32457" y="17369"/>
                    <a:pt x="20602" y="18747"/>
                    <a:pt x="18246" y="29148"/>
                  </a:cubicBezTo>
                  <a:cubicBezTo>
                    <a:pt x="16016" y="39073"/>
                    <a:pt x="25239" y="44236"/>
                    <a:pt x="21981" y="52006"/>
                  </a:cubicBezTo>
                  <a:cubicBezTo>
                    <a:pt x="19274" y="58447"/>
                    <a:pt x="11956" y="57219"/>
                    <a:pt x="4788" y="66316"/>
                  </a:cubicBezTo>
                  <a:cubicBezTo>
                    <a:pt x="2482" y="69249"/>
                    <a:pt x="978" y="72256"/>
                    <a:pt x="1" y="74687"/>
                  </a:cubicBezTo>
                  <a:lnTo>
                    <a:pt x="107871" y="74687"/>
                  </a:lnTo>
                  <a:lnTo>
                    <a:pt x="107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5" name="Google Shape;2645;p16"/>
          <p:cNvSpPr txBox="1">
            <a:spLocks noGrp="1"/>
          </p:cNvSpPr>
          <p:nvPr>
            <p:ph type="title"/>
          </p:nvPr>
        </p:nvSpPr>
        <p:spPr>
          <a:xfrm>
            <a:off x="2962050" y="2102625"/>
            <a:ext cx="32199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2646" name="Google Shape;2646;p16"/>
          <p:cNvSpPr txBox="1">
            <a:spLocks noGrp="1"/>
          </p:cNvSpPr>
          <p:nvPr>
            <p:ph type="subTitle" idx="1"/>
          </p:nvPr>
        </p:nvSpPr>
        <p:spPr>
          <a:xfrm>
            <a:off x="2646000" y="1099313"/>
            <a:ext cx="38520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8" name="Google Shape;2648;p17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2649" name="Google Shape;2649;p17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7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7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7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7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7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7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7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7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7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7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7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7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7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7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7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7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7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7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7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7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7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7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7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7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7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7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7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7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7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7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7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7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7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7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7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7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7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7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7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7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7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7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7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7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7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7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7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7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7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7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7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7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7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7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7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7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7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7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7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7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7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7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7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7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7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7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7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7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7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7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7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7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7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7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7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7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7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7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7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7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7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7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7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7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7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7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7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7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7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7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7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7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7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7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7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7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7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7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7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7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7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7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7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7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7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7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7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7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7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7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7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7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7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7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7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7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7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7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7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7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7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7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7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7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7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7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7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7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7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7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7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7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7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7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7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7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7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7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7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7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7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7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7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7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7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7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7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7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7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7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7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7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7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7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7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7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7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7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7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7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7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7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7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7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7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7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7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7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7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7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7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7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7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7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7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7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7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7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7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7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7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7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7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7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7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7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7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7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7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7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4" name="Google Shape;2904;p17"/>
          <p:cNvSpPr/>
          <p:nvPr/>
        </p:nvSpPr>
        <p:spPr>
          <a:xfrm rot="10800000" flipH="1">
            <a:off x="0" y="-76"/>
            <a:ext cx="7252281" cy="5143576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183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06" name="Google Shape;2906;p17"/>
          <p:cNvSpPr txBox="1">
            <a:spLocks noGrp="1"/>
          </p:cNvSpPr>
          <p:nvPr>
            <p:ph type="body" idx="1"/>
          </p:nvPr>
        </p:nvSpPr>
        <p:spPr>
          <a:xfrm>
            <a:off x="720000" y="1747200"/>
            <a:ext cx="3852000" cy="28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spTree>
      <p:nvGrpSpPr>
        <p:cNvPr id="1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8" name="Google Shape;2908;p18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2909" name="Google Shape;2909;p18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8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8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8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8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8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8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8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8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8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8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8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8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8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8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8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8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8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8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8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8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8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8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8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8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8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8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8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8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8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8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8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8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8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8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8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8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8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8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8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8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8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8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8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8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8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8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8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8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8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8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8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8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8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8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8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8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8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8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8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8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8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8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8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8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8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8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8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8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8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8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8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8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8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8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8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8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8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8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8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8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8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8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8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8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8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8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8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8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8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8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8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8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8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8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8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8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8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8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8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8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8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8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8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8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8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8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8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8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8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8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8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8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8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8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8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8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8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8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8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8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8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8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8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8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8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4" name="Google Shape;3164;p18"/>
          <p:cNvGrpSpPr/>
          <p:nvPr/>
        </p:nvGrpSpPr>
        <p:grpSpPr>
          <a:xfrm rot="10800000" flipH="1">
            <a:off x="-931830" y="-81821"/>
            <a:ext cx="11007659" cy="5307142"/>
            <a:chOff x="-2748400" y="-38"/>
            <a:chExt cx="13516281" cy="5143576"/>
          </a:xfrm>
        </p:grpSpPr>
        <p:sp>
          <p:nvSpPr>
            <p:cNvPr id="3165" name="Google Shape;3165;p18"/>
            <p:cNvSpPr/>
            <p:nvPr/>
          </p:nvSpPr>
          <p:spPr>
            <a:xfrm rot="10800000" flipH="1">
              <a:off x="35156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8"/>
            <p:cNvSpPr/>
            <p:nvPr/>
          </p:nvSpPr>
          <p:spPr>
            <a:xfrm rot="10800000">
              <a:off x="-27484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7" name="Google Shape;3167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68" name="Google Shape;3168;p18"/>
          <p:cNvSpPr txBox="1">
            <a:spLocks noGrp="1"/>
          </p:cNvSpPr>
          <p:nvPr>
            <p:ph type="body" idx="1"/>
          </p:nvPr>
        </p:nvSpPr>
        <p:spPr>
          <a:xfrm>
            <a:off x="2646000" y="1594800"/>
            <a:ext cx="3852000" cy="28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2"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0" name="Google Shape;3170;p19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3171" name="Google Shape;3171;p19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9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9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9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9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9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9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9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9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9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9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9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9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9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9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9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9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9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9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9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9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9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9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9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9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9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9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9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9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9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9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9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9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9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9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9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9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9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9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9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9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9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9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9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9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9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9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9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9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9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9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9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9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9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9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9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9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9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9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9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9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9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9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9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9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9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9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9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9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9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9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9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9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9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9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9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9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9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9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9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9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9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9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9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9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9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9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9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9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9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9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9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9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9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9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9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9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9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9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9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9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9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9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9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9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9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9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9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9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9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9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9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9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9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9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9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9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9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9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9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9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9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9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9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9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9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9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9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9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9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9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9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9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9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9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9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9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9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9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9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9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9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9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9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9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9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9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9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9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9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9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9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9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9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9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9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9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9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9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9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9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9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9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9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9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9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9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9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9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9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9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9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9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9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9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9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9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9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9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9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9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9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9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9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9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9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9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9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9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9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9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6" name="Google Shape;3426;p19"/>
          <p:cNvSpPr txBox="1">
            <a:spLocks noGrp="1"/>
          </p:cNvSpPr>
          <p:nvPr>
            <p:ph type="title" hasCustomPrompt="1"/>
          </p:nvPr>
        </p:nvSpPr>
        <p:spPr>
          <a:xfrm>
            <a:off x="3833700" y="1040844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427" name="Google Shape;3427;p19"/>
          <p:cNvGrpSpPr/>
          <p:nvPr/>
        </p:nvGrpSpPr>
        <p:grpSpPr>
          <a:xfrm>
            <a:off x="684842" y="-50"/>
            <a:ext cx="7896546" cy="5143576"/>
            <a:chOff x="186505" y="119463"/>
            <a:chExt cx="7896546" cy="5143576"/>
          </a:xfrm>
        </p:grpSpPr>
        <p:sp>
          <p:nvSpPr>
            <p:cNvPr id="3428" name="Google Shape;3428;p19"/>
            <p:cNvSpPr/>
            <p:nvPr/>
          </p:nvSpPr>
          <p:spPr>
            <a:xfrm flipH="1">
              <a:off x="3697555" y="119463"/>
              <a:ext cx="4385496" cy="5143576"/>
            </a:xfrm>
            <a:custGeom>
              <a:avLst/>
              <a:gdLst/>
              <a:ahLst/>
              <a:cxnLst/>
              <a:rect l="l" t="t" r="r" b="b"/>
              <a:pathLst>
                <a:path w="107871" h="74688" extrusionOk="0">
                  <a:moveTo>
                    <a:pt x="30577" y="0"/>
                  </a:moveTo>
                  <a:cubicBezTo>
                    <a:pt x="32181" y="2431"/>
                    <a:pt x="33384" y="5314"/>
                    <a:pt x="33159" y="8446"/>
                  </a:cubicBezTo>
                  <a:cubicBezTo>
                    <a:pt x="32457" y="17369"/>
                    <a:pt x="20602" y="18747"/>
                    <a:pt x="18246" y="29148"/>
                  </a:cubicBezTo>
                  <a:cubicBezTo>
                    <a:pt x="16016" y="39073"/>
                    <a:pt x="25239" y="44236"/>
                    <a:pt x="21981" y="52006"/>
                  </a:cubicBezTo>
                  <a:cubicBezTo>
                    <a:pt x="19274" y="58447"/>
                    <a:pt x="11956" y="57219"/>
                    <a:pt x="4788" y="66316"/>
                  </a:cubicBezTo>
                  <a:cubicBezTo>
                    <a:pt x="2482" y="69249"/>
                    <a:pt x="978" y="72256"/>
                    <a:pt x="1" y="74687"/>
                  </a:cubicBezTo>
                  <a:lnTo>
                    <a:pt x="107871" y="74687"/>
                  </a:lnTo>
                  <a:lnTo>
                    <a:pt x="107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9"/>
            <p:cNvSpPr/>
            <p:nvPr/>
          </p:nvSpPr>
          <p:spPr>
            <a:xfrm>
              <a:off x="186505" y="119463"/>
              <a:ext cx="4385496" cy="5143576"/>
            </a:xfrm>
            <a:custGeom>
              <a:avLst/>
              <a:gdLst/>
              <a:ahLst/>
              <a:cxnLst/>
              <a:rect l="l" t="t" r="r" b="b"/>
              <a:pathLst>
                <a:path w="107871" h="74688" extrusionOk="0">
                  <a:moveTo>
                    <a:pt x="30577" y="0"/>
                  </a:moveTo>
                  <a:cubicBezTo>
                    <a:pt x="32181" y="2431"/>
                    <a:pt x="33384" y="5314"/>
                    <a:pt x="33159" y="8446"/>
                  </a:cubicBezTo>
                  <a:cubicBezTo>
                    <a:pt x="32457" y="17369"/>
                    <a:pt x="20602" y="18747"/>
                    <a:pt x="18246" y="29148"/>
                  </a:cubicBezTo>
                  <a:cubicBezTo>
                    <a:pt x="16016" y="39073"/>
                    <a:pt x="25239" y="44236"/>
                    <a:pt x="21981" y="52006"/>
                  </a:cubicBezTo>
                  <a:cubicBezTo>
                    <a:pt x="19274" y="58447"/>
                    <a:pt x="11956" y="57219"/>
                    <a:pt x="4788" y="66316"/>
                  </a:cubicBezTo>
                  <a:cubicBezTo>
                    <a:pt x="2482" y="69249"/>
                    <a:pt x="978" y="72256"/>
                    <a:pt x="1" y="74687"/>
                  </a:cubicBezTo>
                  <a:lnTo>
                    <a:pt x="107871" y="74687"/>
                  </a:lnTo>
                  <a:lnTo>
                    <a:pt x="1078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0" name="Google Shape;3430;p19"/>
          <p:cNvSpPr txBox="1">
            <a:spLocks noGrp="1"/>
          </p:cNvSpPr>
          <p:nvPr>
            <p:ph type="title" idx="2"/>
          </p:nvPr>
        </p:nvSpPr>
        <p:spPr>
          <a:xfrm>
            <a:off x="2646000" y="1797644"/>
            <a:ext cx="38520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31" name="Google Shape;3431;p19"/>
          <p:cNvSpPr txBox="1">
            <a:spLocks noGrp="1"/>
          </p:cNvSpPr>
          <p:nvPr>
            <p:ph type="subTitle" idx="1"/>
          </p:nvPr>
        </p:nvSpPr>
        <p:spPr>
          <a:xfrm>
            <a:off x="2876550" y="3429756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3">
    <p:spTree>
      <p:nvGrpSpPr>
        <p:cNvPr id="1" name="Shape 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20"/>
          <p:cNvSpPr txBox="1">
            <a:spLocks noGrp="1"/>
          </p:cNvSpPr>
          <p:nvPr>
            <p:ph type="title"/>
          </p:nvPr>
        </p:nvSpPr>
        <p:spPr>
          <a:xfrm>
            <a:off x="720000" y="578029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34" name="Google Shape;3434;p20"/>
          <p:cNvSpPr txBox="1">
            <a:spLocks noGrp="1"/>
          </p:cNvSpPr>
          <p:nvPr>
            <p:ph type="subTitle" idx="1"/>
          </p:nvPr>
        </p:nvSpPr>
        <p:spPr>
          <a:xfrm>
            <a:off x="2035844" y="35751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35" name="Google Shape;3435;p20"/>
          <p:cNvSpPr txBox="1">
            <a:spLocks noGrp="1"/>
          </p:cNvSpPr>
          <p:nvPr>
            <p:ph type="subTitle" idx="2"/>
          </p:nvPr>
        </p:nvSpPr>
        <p:spPr>
          <a:xfrm>
            <a:off x="4741156" y="35751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36" name="Google Shape;3436;p20"/>
          <p:cNvSpPr txBox="1">
            <a:spLocks noGrp="1"/>
          </p:cNvSpPr>
          <p:nvPr>
            <p:ph type="title" idx="3"/>
          </p:nvPr>
        </p:nvSpPr>
        <p:spPr>
          <a:xfrm>
            <a:off x="2036000" y="31771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37" name="Google Shape;3437;p20"/>
          <p:cNvSpPr txBox="1">
            <a:spLocks noGrp="1"/>
          </p:cNvSpPr>
          <p:nvPr>
            <p:ph type="title" idx="4"/>
          </p:nvPr>
        </p:nvSpPr>
        <p:spPr>
          <a:xfrm>
            <a:off x="4741150" y="31771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38" name="Google Shape;3438;p20"/>
          <p:cNvSpPr txBox="1">
            <a:spLocks noGrp="1"/>
          </p:cNvSpPr>
          <p:nvPr>
            <p:ph type="subTitle" idx="5"/>
          </p:nvPr>
        </p:nvSpPr>
        <p:spPr>
          <a:xfrm>
            <a:off x="2035844" y="2027975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39" name="Google Shape;3439;p20"/>
          <p:cNvSpPr txBox="1">
            <a:spLocks noGrp="1"/>
          </p:cNvSpPr>
          <p:nvPr>
            <p:ph type="subTitle" idx="6"/>
          </p:nvPr>
        </p:nvSpPr>
        <p:spPr>
          <a:xfrm>
            <a:off x="4741156" y="2027975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40" name="Google Shape;3440;p20"/>
          <p:cNvSpPr txBox="1">
            <a:spLocks noGrp="1"/>
          </p:cNvSpPr>
          <p:nvPr>
            <p:ph type="title" idx="7"/>
          </p:nvPr>
        </p:nvSpPr>
        <p:spPr>
          <a:xfrm>
            <a:off x="2035850" y="1629975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441" name="Google Shape;3441;p20"/>
          <p:cNvSpPr txBox="1">
            <a:spLocks noGrp="1"/>
          </p:cNvSpPr>
          <p:nvPr>
            <p:ph type="title" idx="8"/>
          </p:nvPr>
        </p:nvSpPr>
        <p:spPr>
          <a:xfrm>
            <a:off x="4741150" y="1629975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3" name="Google Shape;3443;p21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3444" name="Google Shape;3444;p21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1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1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1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1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1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1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1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1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1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1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1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1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1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1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1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1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1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1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1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1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1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1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1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1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1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1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1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1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1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1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1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1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1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1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1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1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1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1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1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1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1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1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1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1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1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1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1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1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1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1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1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1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1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1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1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1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1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1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1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1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1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1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1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1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1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1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1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1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1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1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1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1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1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1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1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1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1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1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1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1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1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1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1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1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1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1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1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1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1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1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1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1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1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1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1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1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1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1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1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1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1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1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1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1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1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1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1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1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1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1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1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1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1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1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1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1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1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1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1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1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1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1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1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1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1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1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1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1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1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1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1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1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1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1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1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1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1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1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1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1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1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1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1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1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1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1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1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1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1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1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1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1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1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1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1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1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1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1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1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1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1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1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1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1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1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1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1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1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1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1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1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1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1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1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1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1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1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1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1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1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1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1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1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1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1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1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1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1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1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1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9" name="Google Shape;3699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00" name="Google Shape;3700;p21"/>
          <p:cNvSpPr txBox="1">
            <a:spLocks noGrp="1"/>
          </p:cNvSpPr>
          <p:nvPr>
            <p:ph type="title" idx="2"/>
          </p:nvPr>
        </p:nvSpPr>
        <p:spPr>
          <a:xfrm>
            <a:off x="3666100" y="1375513"/>
            <a:ext cx="18117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01" name="Google Shape;3701;p21"/>
          <p:cNvSpPr txBox="1">
            <a:spLocks noGrp="1"/>
          </p:cNvSpPr>
          <p:nvPr>
            <p:ph type="title" idx="3"/>
          </p:nvPr>
        </p:nvSpPr>
        <p:spPr>
          <a:xfrm>
            <a:off x="6394950" y="1375525"/>
            <a:ext cx="16080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02" name="Google Shape;3702;p21"/>
          <p:cNvSpPr txBox="1">
            <a:spLocks noGrp="1"/>
          </p:cNvSpPr>
          <p:nvPr>
            <p:ph type="title" idx="4"/>
          </p:nvPr>
        </p:nvSpPr>
        <p:spPr>
          <a:xfrm>
            <a:off x="1045875" y="1375513"/>
            <a:ext cx="18117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03" name="Google Shape;3703;p21"/>
          <p:cNvSpPr txBox="1">
            <a:spLocks noGrp="1"/>
          </p:cNvSpPr>
          <p:nvPr>
            <p:ph type="subTitle" idx="1"/>
          </p:nvPr>
        </p:nvSpPr>
        <p:spPr>
          <a:xfrm>
            <a:off x="3346950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04" name="Google Shape;3704;p21"/>
          <p:cNvSpPr txBox="1">
            <a:spLocks noGrp="1"/>
          </p:cNvSpPr>
          <p:nvPr>
            <p:ph type="subTitle" idx="5"/>
          </p:nvPr>
        </p:nvSpPr>
        <p:spPr>
          <a:xfrm>
            <a:off x="5973900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05" name="Google Shape;3705;p21"/>
          <p:cNvSpPr txBox="1">
            <a:spLocks noGrp="1"/>
          </p:cNvSpPr>
          <p:nvPr>
            <p:ph type="subTitle" idx="6"/>
          </p:nvPr>
        </p:nvSpPr>
        <p:spPr>
          <a:xfrm>
            <a:off x="726675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1" name="Google Shape;271;p3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272" name="Google Shape;272;p3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7" name="Google Shape;527;p3"/>
          <p:cNvSpPr/>
          <p:nvPr/>
        </p:nvSpPr>
        <p:spPr>
          <a:xfrm rot="10800000">
            <a:off x="-21839" y="-1"/>
            <a:ext cx="6531589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"/>
          <p:cNvSpPr txBox="1">
            <a:spLocks noGrp="1"/>
          </p:cNvSpPr>
          <p:nvPr>
            <p:ph type="title"/>
          </p:nvPr>
        </p:nvSpPr>
        <p:spPr>
          <a:xfrm>
            <a:off x="720001" y="1795438"/>
            <a:ext cx="38520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29" name="Google Shape;529;p3"/>
          <p:cNvSpPr txBox="1">
            <a:spLocks noGrp="1"/>
          </p:cNvSpPr>
          <p:nvPr>
            <p:ph type="subTitle" idx="1"/>
          </p:nvPr>
        </p:nvSpPr>
        <p:spPr>
          <a:xfrm>
            <a:off x="950562" y="3427550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0" name="Google Shape;530;p3"/>
          <p:cNvSpPr txBox="1">
            <a:spLocks noGrp="1"/>
          </p:cNvSpPr>
          <p:nvPr>
            <p:ph type="title" idx="2" hasCustomPrompt="1"/>
          </p:nvPr>
        </p:nvSpPr>
        <p:spPr>
          <a:xfrm>
            <a:off x="1907701" y="1043050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4">
    <p:spTree>
      <p:nvGrpSpPr>
        <p:cNvPr id="1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7" name="Google Shape;3707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08" name="Google Shape;3708;p22"/>
          <p:cNvSpPr txBox="1">
            <a:spLocks noGrp="1"/>
          </p:cNvSpPr>
          <p:nvPr>
            <p:ph type="subTitle" idx="1"/>
          </p:nvPr>
        </p:nvSpPr>
        <p:spPr>
          <a:xfrm>
            <a:off x="2721463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46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09" name="Google Shape;3709;p22"/>
          <p:cNvSpPr txBox="1">
            <a:spLocks noGrp="1"/>
          </p:cNvSpPr>
          <p:nvPr>
            <p:ph type="title" idx="2"/>
          </p:nvPr>
        </p:nvSpPr>
        <p:spPr>
          <a:xfrm>
            <a:off x="753496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10" name="Google Shape;3710;p22"/>
          <p:cNvSpPr txBox="1">
            <a:spLocks noGrp="1"/>
          </p:cNvSpPr>
          <p:nvPr>
            <p:ph type="subTitle" idx="3"/>
          </p:nvPr>
        </p:nvSpPr>
        <p:spPr>
          <a:xfrm>
            <a:off x="823775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46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11" name="Google Shape;3711;p22"/>
          <p:cNvSpPr txBox="1">
            <a:spLocks noGrp="1"/>
          </p:cNvSpPr>
          <p:nvPr>
            <p:ph type="title" idx="4"/>
          </p:nvPr>
        </p:nvSpPr>
        <p:spPr>
          <a:xfrm>
            <a:off x="2704509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12" name="Google Shape;3712;p22"/>
          <p:cNvSpPr txBox="1">
            <a:spLocks noGrp="1"/>
          </p:cNvSpPr>
          <p:nvPr>
            <p:ph type="subTitle" idx="5"/>
          </p:nvPr>
        </p:nvSpPr>
        <p:spPr>
          <a:xfrm>
            <a:off x="4663375" y="2379076"/>
            <a:ext cx="18117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46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13" name="Google Shape;3713;p22"/>
          <p:cNvSpPr txBox="1">
            <a:spLocks noGrp="1"/>
          </p:cNvSpPr>
          <p:nvPr>
            <p:ph type="title" idx="6"/>
          </p:nvPr>
        </p:nvSpPr>
        <p:spPr>
          <a:xfrm>
            <a:off x="4637334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714" name="Google Shape;3714;p22"/>
          <p:cNvSpPr txBox="1">
            <a:spLocks noGrp="1"/>
          </p:cNvSpPr>
          <p:nvPr>
            <p:ph type="subTitle" idx="7"/>
          </p:nvPr>
        </p:nvSpPr>
        <p:spPr>
          <a:xfrm>
            <a:off x="6604850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46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15" name="Google Shape;3715;p22"/>
          <p:cNvSpPr txBox="1">
            <a:spLocks noGrp="1"/>
          </p:cNvSpPr>
          <p:nvPr>
            <p:ph type="title" idx="8"/>
          </p:nvPr>
        </p:nvSpPr>
        <p:spPr>
          <a:xfrm>
            <a:off x="6578804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5">
    <p:spTree>
      <p:nvGrpSpPr>
        <p:cNvPr id="1" name="Shape 3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" name="Google Shape;3717;p23"/>
          <p:cNvSpPr/>
          <p:nvPr/>
        </p:nvSpPr>
        <p:spPr>
          <a:xfrm>
            <a:off x="-727375" y="-19100"/>
            <a:ext cx="7252281" cy="5250006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8" name="Google Shape;3718;p23"/>
          <p:cNvSpPr txBox="1">
            <a:spLocks noGrp="1"/>
          </p:cNvSpPr>
          <p:nvPr>
            <p:ph type="title"/>
          </p:nvPr>
        </p:nvSpPr>
        <p:spPr>
          <a:xfrm>
            <a:off x="727325" y="738600"/>
            <a:ext cx="3852000" cy="31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9">
    <p:spTree>
      <p:nvGrpSpPr>
        <p:cNvPr id="1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24"/>
          <p:cNvSpPr txBox="1">
            <a:spLocks noGrp="1"/>
          </p:cNvSpPr>
          <p:nvPr>
            <p:ph type="title"/>
          </p:nvPr>
        </p:nvSpPr>
        <p:spPr>
          <a:xfrm>
            <a:off x="4295250" y="878974"/>
            <a:ext cx="4177200" cy="21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5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21" name="Google Shape;3721;p24"/>
          <p:cNvSpPr txBox="1">
            <a:spLocks noGrp="1"/>
          </p:cNvSpPr>
          <p:nvPr>
            <p:ph type="subTitle" idx="1"/>
          </p:nvPr>
        </p:nvSpPr>
        <p:spPr>
          <a:xfrm>
            <a:off x="4295250" y="3243119"/>
            <a:ext cx="41772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22" name="Google Shape;3722;p24"/>
          <p:cNvSpPr/>
          <p:nvPr/>
        </p:nvSpPr>
        <p:spPr>
          <a:xfrm>
            <a:off x="-1253848" y="-19100"/>
            <a:ext cx="7252281" cy="5250006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idea 1">
  <p:cSld name="CUSTOM_26">
    <p:spTree>
      <p:nvGrpSpPr>
        <p:cNvPr id="1" name="Shape 3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4" name="Google Shape;3724;p25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3725" name="Google Shape;3725;p25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5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5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5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5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5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5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5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5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5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5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5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5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5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5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5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5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5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5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5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5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5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5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5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5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5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5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5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5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5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5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5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5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5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5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5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5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5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5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5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5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5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5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5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5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5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5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5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5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5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5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5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5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5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5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5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5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5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5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5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5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5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5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5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5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5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5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5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5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5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5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5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5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5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5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5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5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5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5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5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5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5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5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5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5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5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5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5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5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5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5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5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5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5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5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5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5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5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5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5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5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5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5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5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5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5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5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5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5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5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5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5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5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5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5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5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5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5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5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5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5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5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5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5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5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5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5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5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5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5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5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5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5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5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5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5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5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5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5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5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5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5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5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5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5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5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5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5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5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5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5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5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5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5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5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5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5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5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5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5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5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5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5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5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5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5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5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5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5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5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5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5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5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5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5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5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5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5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5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5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5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5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5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5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5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5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5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5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5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5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5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0" name="Google Shape;3980;p25"/>
          <p:cNvSpPr/>
          <p:nvPr/>
        </p:nvSpPr>
        <p:spPr>
          <a:xfrm rot="10800000" flipH="1">
            <a:off x="-1253850" y="-639950"/>
            <a:ext cx="9802632" cy="5870850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1" name="Google Shape;3981;p25"/>
          <p:cNvSpPr txBox="1">
            <a:spLocks noGrp="1"/>
          </p:cNvSpPr>
          <p:nvPr>
            <p:ph type="title"/>
          </p:nvPr>
        </p:nvSpPr>
        <p:spPr>
          <a:xfrm>
            <a:off x="727325" y="1095825"/>
            <a:ext cx="4177200" cy="19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82" name="Google Shape;3982;p25"/>
          <p:cNvSpPr txBox="1">
            <a:spLocks noGrp="1"/>
          </p:cNvSpPr>
          <p:nvPr>
            <p:ph type="subTitle" idx="1"/>
          </p:nvPr>
        </p:nvSpPr>
        <p:spPr>
          <a:xfrm>
            <a:off x="727325" y="3214670"/>
            <a:ext cx="41772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4" name="Google Shape;3984;p26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3985" name="Google Shape;3985;p26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6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6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6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6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6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6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6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6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6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6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6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6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6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6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6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6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6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6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6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6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6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6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6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6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6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6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6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6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6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6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6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6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6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6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6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6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6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6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6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6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6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6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6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6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6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6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6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6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6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6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6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6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6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6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6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6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6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6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6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6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6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6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6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6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6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6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6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6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6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6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6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6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6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6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6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6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6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6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6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6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6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6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6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6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6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6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6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6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6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6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6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6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6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6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6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6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6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6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6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6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6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6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6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6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6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6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6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6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6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6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6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6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6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6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6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6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6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6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6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6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6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6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6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6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6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6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6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6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6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6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6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6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6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6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6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6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6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6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6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6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6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6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6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6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6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6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6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6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6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6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6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6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6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6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6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6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6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6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6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6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6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6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6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6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6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6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6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6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6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6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6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6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6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6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6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6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6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6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6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6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6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6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6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6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6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6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6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6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6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6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40" name="Google Shape;4240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41" name="Google Shape;4241;p26"/>
          <p:cNvSpPr txBox="1">
            <a:spLocks noGrp="1"/>
          </p:cNvSpPr>
          <p:nvPr>
            <p:ph type="subTitle" idx="1"/>
          </p:nvPr>
        </p:nvSpPr>
        <p:spPr>
          <a:xfrm>
            <a:off x="829372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2" name="Google Shape;4242;p26"/>
          <p:cNvSpPr txBox="1">
            <a:spLocks noGrp="1"/>
          </p:cNvSpPr>
          <p:nvPr>
            <p:ph type="subTitle" idx="2"/>
          </p:nvPr>
        </p:nvSpPr>
        <p:spPr>
          <a:xfrm>
            <a:off x="3382285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3" name="Google Shape;4243;p26"/>
          <p:cNvSpPr txBox="1">
            <a:spLocks noGrp="1"/>
          </p:cNvSpPr>
          <p:nvPr>
            <p:ph type="subTitle" idx="3"/>
          </p:nvPr>
        </p:nvSpPr>
        <p:spPr>
          <a:xfrm>
            <a:off x="5947628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4" name="Google Shape;4244;p26"/>
          <p:cNvSpPr txBox="1">
            <a:spLocks noGrp="1"/>
          </p:cNvSpPr>
          <p:nvPr>
            <p:ph type="subTitle" idx="4"/>
          </p:nvPr>
        </p:nvSpPr>
        <p:spPr>
          <a:xfrm>
            <a:off x="829372" y="40842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5" name="Google Shape;4245;p26"/>
          <p:cNvSpPr txBox="1">
            <a:spLocks noGrp="1"/>
          </p:cNvSpPr>
          <p:nvPr>
            <p:ph type="subTitle" idx="5"/>
          </p:nvPr>
        </p:nvSpPr>
        <p:spPr>
          <a:xfrm>
            <a:off x="3382285" y="40677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6" name="Google Shape;4246;p26"/>
          <p:cNvSpPr txBox="1">
            <a:spLocks noGrp="1"/>
          </p:cNvSpPr>
          <p:nvPr>
            <p:ph type="subTitle" idx="6"/>
          </p:nvPr>
        </p:nvSpPr>
        <p:spPr>
          <a:xfrm>
            <a:off x="5947628" y="40677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7" name="Google Shape;4247;p26"/>
          <p:cNvSpPr txBox="1">
            <a:spLocks noGrp="1"/>
          </p:cNvSpPr>
          <p:nvPr>
            <p:ph type="title" idx="7"/>
          </p:nvPr>
        </p:nvSpPr>
        <p:spPr>
          <a:xfrm>
            <a:off x="1107022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48" name="Google Shape;4248;p26"/>
          <p:cNvSpPr txBox="1">
            <a:spLocks noGrp="1"/>
          </p:cNvSpPr>
          <p:nvPr>
            <p:ph type="title" idx="8"/>
          </p:nvPr>
        </p:nvSpPr>
        <p:spPr>
          <a:xfrm>
            <a:off x="3659935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49" name="Google Shape;4249;p26"/>
          <p:cNvSpPr txBox="1">
            <a:spLocks noGrp="1"/>
          </p:cNvSpPr>
          <p:nvPr>
            <p:ph type="title" idx="9"/>
          </p:nvPr>
        </p:nvSpPr>
        <p:spPr>
          <a:xfrm>
            <a:off x="6225278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50" name="Google Shape;4250;p26"/>
          <p:cNvSpPr txBox="1">
            <a:spLocks noGrp="1"/>
          </p:cNvSpPr>
          <p:nvPr>
            <p:ph type="title" idx="13"/>
          </p:nvPr>
        </p:nvSpPr>
        <p:spPr>
          <a:xfrm>
            <a:off x="1107022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51" name="Google Shape;4251;p26"/>
          <p:cNvSpPr txBox="1">
            <a:spLocks noGrp="1"/>
          </p:cNvSpPr>
          <p:nvPr>
            <p:ph type="title" idx="14"/>
          </p:nvPr>
        </p:nvSpPr>
        <p:spPr>
          <a:xfrm>
            <a:off x="3659935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52" name="Google Shape;4252;p26"/>
          <p:cNvSpPr txBox="1">
            <a:spLocks noGrp="1"/>
          </p:cNvSpPr>
          <p:nvPr>
            <p:ph type="title" idx="15"/>
          </p:nvPr>
        </p:nvSpPr>
        <p:spPr>
          <a:xfrm>
            <a:off x="6225278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7">
    <p:spTree>
      <p:nvGrpSpPr>
        <p:cNvPr id="1" name="Shape 4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4" name="Google Shape;4254;p27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4255" name="Google Shape;4255;p27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7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7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7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7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7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7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7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7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7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7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7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7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7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7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7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7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7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7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7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7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7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7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7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7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7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7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7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7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7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7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7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7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7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7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7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7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7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7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7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7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7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7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7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7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7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7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7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7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7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7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7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7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7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7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7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7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7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7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7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7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7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7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7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7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7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7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7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7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7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7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7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7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7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7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7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7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7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7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7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7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7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7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7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7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7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7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7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7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7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7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7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7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7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7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7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7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7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7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7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7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7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7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7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7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7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7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7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7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7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7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7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7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7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7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7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7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7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7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7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7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7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7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7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7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7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7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7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7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7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7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7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7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7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7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7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7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7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7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7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7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7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7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7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7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7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7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7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7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7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7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7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7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7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7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7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7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7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7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7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7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7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7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7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7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7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7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7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7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7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7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7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7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7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7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7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7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7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7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7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7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7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7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7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7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7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7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7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7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7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7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0" name="Google Shape;4510;p27"/>
          <p:cNvGrpSpPr/>
          <p:nvPr/>
        </p:nvGrpSpPr>
        <p:grpSpPr>
          <a:xfrm rot="10800000" flipH="1">
            <a:off x="-1450073" y="-331433"/>
            <a:ext cx="12044358" cy="5806583"/>
            <a:chOff x="-2748400" y="-38"/>
            <a:chExt cx="13516281" cy="5143576"/>
          </a:xfrm>
        </p:grpSpPr>
        <p:sp>
          <p:nvSpPr>
            <p:cNvPr id="4511" name="Google Shape;4511;p27"/>
            <p:cNvSpPr/>
            <p:nvPr/>
          </p:nvSpPr>
          <p:spPr>
            <a:xfrm rot="10800000" flipH="1">
              <a:off x="35156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7"/>
            <p:cNvSpPr/>
            <p:nvPr/>
          </p:nvSpPr>
          <p:spPr>
            <a:xfrm rot="10800000">
              <a:off x="-27484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3" name="Google Shape;4513;p2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14" name="Google Shape;4514;p27"/>
          <p:cNvSpPr txBox="1">
            <a:spLocks noGrp="1"/>
          </p:cNvSpPr>
          <p:nvPr>
            <p:ph type="subTitle" idx="1"/>
          </p:nvPr>
        </p:nvSpPr>
        <p:spPr>
          <a:xfrm>
            <a:off x="829372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15" name="Google Shape;4515;p27"/>
          <p:cNvSpPr txBox="1">
            <a:spLocks noGrp="1"/>
          </p:cNvSpPr>
          <p:nvPr>
            <p:ph type="subTitle" idx="2"/>
          </p:nvPr>
        </p:nvSpPr>
        <p:spPr>
          <a:xfrm>
            <a:off x="3382285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16" name="Google Shape;4516;p27"/>
          <p:cNvSpPr txBox="1">
            <a:spLocks noGrp="1"/>
          </p:cNvSpPr>
          <p:nvPr>
            <p:ph type="subTitle" idx="3"/>
          </p:nvPr>
        </p:nvSpPr>
        <p:spPr>
          <a:xfrm>
            <a:off x="5947628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17" name="Google Shape;4517;p27"/>
          <p:cNvSpPr txBox="1">
            <a:spLocks noGrp="1"/>
          </p:cNvSpPr>
          <p:nvPr>
            <p:ph type="subTitle" idx="4"/>
          </p:nvPr>
        </p:nvSpPr>
        <p:spPr>
          <a:xfrm>
            <a:off x="2052902" y="4006268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18" name="Google Shape;4518;p27"/>
          <p:cNvSpPr txBox="1">
            <a:spLocks noGrp="1"/>
          </p:cNvSpPr>
          <p:nvPr>
            <p:ph type="subTitle" idx="5"/>
          </p:nvPr>
        </p:nvSpPr>
        <p:spPr>
          <a:xfrm>
            <a:off x="4724098" y="3998427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19" name="Google Shape;4519;p27"/>
          <p:cNvSpPr txBox="1">
            <a:spLocks noGrp="1"/>
          </p:cNvSpPr>
          <p:nvPr>
            <p:ph type="title" idx="6"/>
          </p:nvPr>
        </p:nvSpPr>
        <p:spPr>
          <a:xfrm>
            <a:off x="1107022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20" name="Google Shape;4520;p27"/>
          <p:cNvSpPr txBox="1">
            <a:spLocks noGrp="1"/>
          </p:cNvSpPr>
          <p:nvPr>
            <p:ph type="title" idx="7"/>
          </p:nvPr>
        </p:nvSpPr>
        <p:spPr>
          <a:xfrm>
            <a:off x="3659935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21" name="Google Shape;4521;p27"/>
          <p:cNvSpPr txBox="1">
            <a:spLocks noGrp="1"/>
          </p:cNvSpPr>
          <p:nvPr>
            <p:ph type="title" idx="8"/>
          </p:nvPr>
        </p:nvSpPr>
        <p:spPr>
          <a:xfrm>
            <a:off x="6225278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22" name="Google Shape;4522;p27"/>
          <p:cNvSpPr txBox="1">
            <a:spLocks noGrp="1"/>
          </p:cNvSpPr>
          <p:nvPr>
            <p:ph type="title" idx="9"/>
          </p:nvPr>
        </p:nvSpPr>
        <p:spPr>
          <a:xfrm>
            <a:off x="2330552" y="3594339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23" name="Google Shape;4523;p27"/>
          <p:cNvSpPr txBox="1">
            <a:spLocks noGrp="1"/>
          </p:cNvSpPr>
          <p:nvPr>
            <p:ph type="title" idx="13"/>
          </p:nvPr>
        </p:nvSpPr>
        <p:spPr>
          <a:xfrm>
            <a:off x="5001748" y="3594339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4">
    <p:spTree>
      <p:nvGrpSpPr>
        <p:cNvPr id="1" name="Shape 4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5" name="Google Shape;4525;p28"/>
          <p:cNvSpPr txBox="1">
            <a:spLocks noGrp="1"/>
          </p:cNvSpPr>
          <p:nvPr>
            <p:ph type="title"/>
          </p:nvPr>
        </p:nvSpPr>
        <p:spPr>
          <a:xfrm>
            <a:off x="4892400" y="548659"/>
            <a:ext cx="35316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26" name="Google Shape;4526;p28"/>
          <p:cNvSpPr txBox="1">
            <a:spLocks noGrp="1"/>
          </p:cNvSpPr>
          <p:nvPr>
            <p:ph type="subTitle" idx="1"/>
          </p:nvPr>
        </p:nvSpPr>
        <p:spPr>
          <a:xfrm>
            <a:off x="1720350" y="751656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27" name="Google Shape;4527;p28"/>
          <p:cNvSpPr txBox="1">
            <a:spLocks noGrp="1"/>
          </p:cNvSpPr>
          <p:nvPr>
            <p:ph type="title" idx="2"/>
          </p:nvPr>
        </p:nvSpPr>
        <p:spPr>
          <a:xfrm>
            <a:off x="951575" y="91770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28" name="Google Shape;4528;p28"/>
          <p:cNvSpPr txBox="1">
            <a:spLocks noGrp="1"/>
          </p:cNvSpPr>
          <p:nvPr>
            <p:ph type="subTitle" idx="3"/>
          </p:nvPr>
        </p:nvSpPr>
        <p:spPr>
          <a:xfrm>
            <a:off x="1720350" y="287370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29" name="Google Shape;4529;p28"/>
          <p:cNvSpPr txBox="1">
            <a:spLocks noGrp="1"/>
          </p:cNvSpPr>
          <p:nvPr>
            <p:ph type="title" idx="4"/>
          </p:nvPr>
        </p:nvSpPr>
        <p:spPr>
          <a:xfrm>
            <a:off x="951575" y="303975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30" name="Google Shape;4530;p28"/>
          <p:cNvSpPr txBox="1">
            <a:spLocks noGrp="1"/>
          </p:cNvSpPr>
          <p:nvPr>
            <p:ph type="subTitle" idx="5"/>
          </p:nvPr>
        </p:nvSpPr>
        <p:spPr>
          <a:xfrm>
            <a:off x="1720353" y="180825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31" name="Google Shape;4531;p28"/>
          <p:cNvSpPr txBox="1">
            <a:spLocks noGrp="1"/>
          </p:cNvSpPr>
          <p:nvPr>
            <p:ph type="title" idx="6"/>
          </p:nvPr>
        </p:nvSpPr>
        <p:spPr>
          <a:xfrm>
            <a:off x="951575" y="197430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532" name="Google Shape;4532;p28"/>
          <p:cNvSpPr txBox="1">
            <a:spLocks noGrp="1"/>
          </p:cNvSpPr>
          <p:nvPr>
            <p:ph type="subTitle" idx="7"/>
          </p:nvPr>
        </p:nvSpPr>
        <p:spPr>
          <a:xfrm>
            <a:off x="1720350" y="392145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33" name="Google Shape;4533;p28"/>
          <p:cNvSpPr txBox="1">
            <a:spLocks noGrp="1"/>
          </p:cNvSpPr>
          <p:nvPr>
            <p:ph type="title" idx="8"/>
          </p:nvPr>
        </p:nvSpPr>
        <p:spPr>
          <a:xfrm>
            <a:off x="951575" y="406095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8">
    <p:spTree>
      <p:nvGrpSpPr>
        <p:cNvPr id="1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5" name="Google Shape;4535;p29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4536" name="Google Shape;4536;p29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9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9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9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9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9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9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9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9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9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9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9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9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9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9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9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9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9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9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9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9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9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9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9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9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9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9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9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9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9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9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9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9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9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9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9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9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9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9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9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9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9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9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9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9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9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9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9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9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9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9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9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9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9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9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9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9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9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9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9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9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9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9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9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9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9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9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9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9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9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9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9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9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9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9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9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9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9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9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9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9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9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9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9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9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9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9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9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9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9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9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9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9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9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9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9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9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9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9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9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9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9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9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9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9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9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9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9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9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9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9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9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1" name="Google Shape;4791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92" name="Google Shape;4792;p29"/>
          <p:cNvSpPr txBox="1">
            <a:spLocks noGrp="1"/>
          </p:cNvSpPr>
          <p:nvPr>
            <p:ph type="subTitle" idx="1"/>
          </p:nvPr>
        </p:nvSpPr>
        <p:spPr>
          <a:xfrm>
            <a:off x="814050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93" name="Google Shape;4793;p29"/>
          <p:cNvSpPr txBox="1">
            <a:spLocks noGrp="1"/>
          </p:cNvSpPr>
          <p:nvPr>
            <p:ph type="subTitle" idx="2"/>
          </p:nvPr>
        </p:nvSpPr>
        <p:spPr>
          <a:xfrm>
            <a:off x="3433575" y="3103375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94" name="Google Shape;4794;p29"/>
          <p:cNvSpPr txBox="1">
            <a:spLocks noGrp="1"/>
          </p:cNvSpPr>
          <p:nvPr>
            <p:ph type="subTitle" idx="3"/>
          </p:nvPr>
        </p:nvSpPr>
        <p:spPr>
          <a:xfrm>
            <a:off x="6053100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95" name="Google Shape;4795;p29"/>
          <p:cNvSpPr txBox="1">
            <a:spLocks noGrp="1"/>
          </p:cNvSpPr>
          <p:nvPr>
            <p:ph type="title" idx="4"/>
          </p:nvPr>
        </p:nvSpPr>
        <p:spPr>
          <a:xfrm>
            <a:off x="814050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BB0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96" name="Google Shape;4796;p29"/>
          <p:cNvSpPr txBox="1">
            <a:spLocks noGrp="1"/>
          </p:cNvSpPr>
          <p:nvPr>
            <p:ph type="title" idx="5"/>
          </p:nvPr>
        </p:nvSpPr>
        <p:spPr>
          <a:xfrm>
            <a:off x="3433575" y="2696963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3D88B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97" name="Google Shape;4797;p29"/>
          <p:cNvSpPr txBox="1">
            <a:spLocks noGrp="1"/>
          </p:cNvSpPr>
          <p:nvPr>
            <p:ph type="title" idx="6"/>
          </p:nvPr>
        </p:nvSpPr>
        <p:spPr>
          <a:xfrm>
            <a:off x="6053100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E9504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98" name="Google Shape;4798;p29"/>
          <p:cNvSpPr txBox="1">
            <a:spLocks noGrp="1"/>
          </p:cNvSpPr>
          <p:nvPr>
            <p:ph type="title" idx="7" hasCustomPrompt="1"/>
          </p:nvPr>
        </p:nvSpPr>
        <p:spPr>
          <a:xfrm>
            <a:off x="814050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>
                <a:solidFill>
                  <a:srgbClr val="FBB0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99" name="Google Shape;4799;p29"/>
          <p:cNvSpPr txBox="1">
            <a:spLocks noGrp="1"/>
          </p:cNvSpPr>
          <p:nvPr>
            <p:ph type="title" idx="8" hasCustomPrompt="1"/>
          </p:nvPr>
        </p:nvSpPr>
        <p:spPr>
          <a:xfrm>
            <a:off x="3433575" y="1569600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>
                <a:solidFill>
                  <a:srgbClr val="3D88B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00" name="Google Shape;4800;p29"/>
          <p:cNvSpPr txBox="1">
            <a:spLocks noGrp="1"/>
          </p:cNvSpPr>
          <p:nvPr>
            <p:ph type="title" idx="9" hasCustomPrompt="1"/>
          </p:nvPr>
        </p:nvSpPr>
        <p:spPr>
          <a:xfrm>
            <a:off x="6053100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>
                <a:solidFill>
                  <a:srgbClr val="E9504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4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" name="Google Shape;4802;p30"/>
          <p:cNvSpPr txBox="1">
            <a:spLocks noGrp="1"/>
          </p:cNvSpPr>
          <p:nvPr>
            <p:ph type="title"/>
          </p:nvPr>
        </p:nvSpPr>
        <p:spPr>
          <a:xfrm>
            <a:off x="3601500" y="540000"/>
            <a:ext cx="48225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7">
    <p:spTree>
      <p:nvGrpSpPr>
        <p:cNvPr id="1" name="Shape 4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4" name="Google Shape;4804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33" name="Google Shape;533;p4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534" name="Google Shape;534;p4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" name="Google Shape;789;p4"/>
          <p:cNvSpPr/>
          <p:nvPr/>
        </p:nvSpPr>
        <p:spPr>
          <a:xfrm>
            <a:off x="446400" y="279225"/>
            <a:ext cx="8251200" cy="4591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4"/>
          <p:cNvSpPr txBox="1">
            <a:spLocks noGrp="1"/>
          </p:cNvSpPr>
          <p:nvPr>
            <p:ph type="subTitle" idx="1"/>
          </p:nvPr>
        </p:nvSpPr>
        <p:spPr>
          <a:xfrm>
            <a:off x="726675" y="1205275"/>
            <a:ext cx="7704000" cy="3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8">
    <p:spTree>
      <p:nvGrpSpPr>
        <p:cNvPr id="1" name="Shape 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6" name="Google Shape;4806;p32"/>
          <p:cNvSpPr/>
          <p:nvPr/>
        </p:nvSpPr>
        <p:spPr>
          <a:xfrm flipH="1">
            <a:off x="105" y="25"/>
            <a:ext cx="4385496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7" name="Google Shape;4807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0"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9" name="Google Shape;4809;p33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4810" name="Google Shape;4810;p33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3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3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3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3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3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3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3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3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3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3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3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3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3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3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3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3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3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3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3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3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3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3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3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3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3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3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3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3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3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3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3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3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3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3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3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3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3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3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3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3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3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3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3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3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3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3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3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3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3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3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3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3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3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3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3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3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3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3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3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3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3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3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3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3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3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3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3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3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3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3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3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3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3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3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3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3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3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3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3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3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3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33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33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3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3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3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3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3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3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3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3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3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3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3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3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3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3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3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3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3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3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3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3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3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3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3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3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3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3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3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3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3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3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3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3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3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3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3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3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3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3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3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3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3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3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3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3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3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3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3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3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3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3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3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3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3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3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3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3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3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3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3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3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3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3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3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3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3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3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3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3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3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3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3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3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3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3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3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3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3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3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3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3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3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3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3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3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3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3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3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3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3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3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3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3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3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3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3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3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3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3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3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3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3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3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3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3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3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3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3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5" name="Google Shape;5065;p33"/>
          <p:cNvGrpSpPr/>
          <p:nvPr/>
        </p:nvGrpSpPr>
        <p:grpSpPr>
          <a:xfrm rot="10800000" flipH="1">
            <a:off x="-931830" y="-81821"/>
            <a:ext cx="11007659" cy="5307142"/>
            <a:chOff x="-2748400" y="-38"/>
            <a:chExt cx="13516281" cy="5143576"/>
          </a:xfrm>
        </p:grpSpPr>
        <p:sp>
          <p:nvSpPr>
            <p:cNvPr id="5066" name="Google Shape;5066;p33"/>
            <p:cNvSpPr/>
            <p:nvPr/>
          </p:nvSpPr>
          <p:spPr>
            <a:xfrm rot="10800000" flipH="1">
              <a:off x="35156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3"/>
            <p:cNvSpPr/>
            <p:nvPr/>
          </p:nvSpPr>
          <p:spPr>
            <a:xfrm rot="10800000">
              <a:off x="-27484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8" name="Google Shape;5068;p33"/>
          <p:cNvSpPr txBox="1">
            <a:spLocks noGrp="1"/>
          </p:cNvSpPr>
          <p:nvPr>
            <p:ph type="title" hasCustomPrompt="1"/>
          </p:nvPr>
        </p:nvSpPr>
        <p:spPr>
          <a:xfrm>
            <a:off x="1716150" y="1618600"/>
            <a:ext cx="57117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9" name="Google Shape;5069;p33"/>
          <p:cNvSpPr txBox="1">
            <a:spLocks noGrp="1"/>
          </p:cNvSpPr>
          <p:nvPr>
            <p:ph type="body" idx="1"/>
          </p:nvPr>
        </p:nvSpPr>
        <p:spPr>
          <a:xfrm>
            <a:off x="2109300" y="2870600"/>
            <a:ext cx="49254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2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5">
    <p:spTree>
      <p:nvGrpSpPr>
        <p:cNvPr id="1" name="Shape 5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1" name="Google Shape;5071;p34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5072" name="Google Shape;5072;p34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4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4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4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4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4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4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4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4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4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4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4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4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4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4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4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4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4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4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4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4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4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4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4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4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4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4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4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4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4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4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4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4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4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4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4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4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4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4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4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4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4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4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4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4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4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4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4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4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4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4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4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4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4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4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4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4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4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4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4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4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4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4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4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4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4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4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4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4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4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4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4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4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4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4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4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4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4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4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4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4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4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4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4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4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4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4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4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4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4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4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4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4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4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4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4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4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4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4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4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4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4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4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4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4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4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4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4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4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4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4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4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4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4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4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4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4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4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4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4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4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4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4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4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4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34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3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4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4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4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4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4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4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4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4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4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4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4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4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4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4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4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4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4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4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4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4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4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4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4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4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4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4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4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4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4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4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4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4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4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4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4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4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4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4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4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4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4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4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4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4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4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4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4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4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4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4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4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4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4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4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4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4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4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4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4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4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4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4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4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4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4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7" name="Google Shape;5327;p34"/>
          <p:cNvSpPr/>
          <p:nvPr/>
        </p:nvSpPr>
        <p:spPr>
          <a:xfrm rot="10800000" flipH="1">
            <a:off x="2612411" y="-38"/>
            <a:ext cx="6531589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8" name="Google Shape;5328;p34"/>
          <p:cNvSpPr txBox="1">
            <a:spLocks noGrp="1"/>
          </p:cNvSpPr>
          <p:nvPr>
            <p:ph type="title"/>
          </p:nvPr>
        </p:nvSpPr>
        <p:spPr>
          <a:xfrm>
            <a:off x="4620450" y="1734450"/>
            <a:ext cx="3852000" cy="15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329" name="Google Shape;5329;p34"/>
          <p:cNvSpPr txBox="1">
            <a:spLocks noGrp="1"/>
          </p:cNvSpPr>
          <p:nvPr>
            <p:ph type="subTitle" idx="1"/>
          </p:nvPr>
        </p:nvSpPr>
        <p:spPr>
          <a:xfrm>
            <a:off x="4851012" y="3366563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30" name="Google Shape;5330;p34"/>
          <p:cNvSpPr txBox="1">
            <a:spLocks noGrp="1"/>
          </p:cNvSpPr>
          <p:nvPr>
            <p:ph type="title" idx="2" hasCustomPrompt="1"/>
          </p:nvPr>
        </p:nvSpPr>
        <p:spPr>
          <a:xfrm>
            <a:off x="5808151" y="982063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40">
    <p:spTree>
      <p:nvGrpSpPr>
        <p:cNvPr id="1" name="Shape 5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2" name="Google Shape;5332;p35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33" name="Google Shape;5333;p35"/>
          <p:cNvSpPr txBox="1">
            <a:spLocks noGrp="1"/>
          </p:cNvSpPr>
          <p:nvPr>
            <p:ph type="subTitle" idx="1"/>
          </p:nvPr>
        </p:nvSpPr>
        <p:spPr>
          <a:xfrm>
            <a:off x="3207666" y="2032100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4" name="Google Shape;5334;p35"/>
          <p:cNvSpPr txBox="1">
            <a:spLocks noGrp="1"/>
          </p:cNvSpPr>
          <p:nvPr>
            <p:ph type="subTitle" idx="2"/>
          </p:nvPr>
        </p:nvSpPr>
        <p:spPr>
          <a:xfrm>
            <a:off x="6045666" y="2032100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5" name="Google Shape;5335;p35"/>
          <p:cNvSpPr txBox="1">
            <a:spLocks noGrp="1"/>
          </p:cNvSpPr>
          <p:nvPr>
            <p:ph type="subTitle" idx="3"/>
          </p:nvPr>
        </p:nvSpPr>
        <p:spPr>
          <a:xfrm>
            <a:off x="3207666" y="3367623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6" name="Google Shape;5336;p35"/>
          <p:cNvSpPr txBox="1">
            <a:spLocks noGrp="1"/>
          </p:cNvSpPr>
          <p:nvPr>
            <p:ph type="subTitle" idx="4"/>
          </p:nvPr>
        </p:nvSpPr>
        <p:spPr>
          <a:xfrm>
            <a:off x="6045666" y="3367628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7" name="Google Shape;5337;p35"/>
          <p:cNvSpPr txBox="1">
            <a:spLocks noGrp="1"/>
          </p:cNvSpPr>
          <p:nvPr>
            <p:ph type="title" idx="5"/>
          </p:nvPr>
        </p:nvSpPr>
        <p:spPr>
          <a:xfrm>
            <a:off x="3207666" y="16150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929A"/>
              </a:buClr>
              <a:buSzPts val="2000"/>
              <a:buNone/>
              <a:defRPr sz="2000">
                <a:solidFill>
                  <a:srgbClr val="00929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38" name="Google Shape;5338;p35"/>
          <p:cNvSpPr txBox="1">
            <a:spLocks noGrp="1"/>
          </p:cNvSpPr>
          <p:nvPr>
            <p:ph type="title" idx="6"/>
          </p:nvPr>
        </p:nvSpPr>
        <p:spPr>
          <a:xfrm>
            <a:off x="6045666" y="16150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4335"/>
              </a:buClr>
              <a:buSzPts val="2000"/>
              <a:buNone/>
              <a:defRPr sz="2000">
                <a:solidFill>
                  <a:srgbClr val="E9504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39" name="Google Shape;5339;p35"/>
          <p:cNvSpPr txBox="1">
            <a:spLocks noGrp="1"/>
          </p:cNvSpPr>
          <p:nvPr>
            <p:ph type="title" idx="7"/>
          </p:nvPr>
        </p:nvSpPr>
        <p:spPr>
          <a:xfrm>
            <a:off x="3207666" y="2957463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DA8D6"/>
              </a:buClr>
              <a:buSzPts val="2000"/>
              <a:buNone/>
              <a:defRPr sz="2000">
                <a:solidFill>
                  <a:srgbClr val="3D88B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340" name="Google Shape;5340;p35"/>
          <p:cNvSpPr txBox="1">
            <a:spLocks noGrp="1"/>
          </p:cNvSpPr>
          <p:nvPr>
            <p:ph type="title" idx="8"/>
          </p:nvPr>
        </p:nvSpPr>
        <p:spPr>
          <a:xfrm>
            <a:off x="6045666" y="2957463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BB0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CBF60"/>
              </a:buClr>
              <a:buSzPts val="2000"/>
              <a:buNone/>
              <a:defRPr sz="2000">
                <a:solidFill>
                  <a:srgbClr val="FCBF6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9">
    <p:spTree>
      <p:nvGrpSpPr>
        <p:cNvPr id="1" name="Shape 5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2" name="Google Shape;5342;p36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5343" name="Google Shape;5343;p36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6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6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6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6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6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6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6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6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6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6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6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6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6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6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6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6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6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6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6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6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6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6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6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6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6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6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6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6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6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6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6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6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6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6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6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6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6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6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6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6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6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6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6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6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6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6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6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6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6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6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6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6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6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6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6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6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6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6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6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36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36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36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36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36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36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36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3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36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3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36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36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36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36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36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36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36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36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36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36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36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36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36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36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36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36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36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36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3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36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3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36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36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36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36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3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36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3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6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6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6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6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6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6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6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6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6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6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6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6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6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6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6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6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6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6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6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6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6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6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6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6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36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36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6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6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6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6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6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36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36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36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36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36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36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36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36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36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36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3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36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3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36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36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36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36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3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36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6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6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6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6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3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36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6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6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36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36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36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36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36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36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36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36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36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36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36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36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36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36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36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3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36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3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36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36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36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36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36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36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36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36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36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36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36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36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36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36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36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36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36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36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3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36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3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36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36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36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36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3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36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36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36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3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36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36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36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36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36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36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36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36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36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36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36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36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36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36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36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36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36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36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36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36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36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36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36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36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36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36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36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8" name="Google Shape;5598;p36"/>
          <p:cNvSpPr/>
          <p:nvPr/>
        </p:nvSpPr>
        <p:spPr>
          <a:xfrm>
            <a:off x="3031576" y="-75"/>
            <a:ext cx="6112780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9" name="Google Shape;5599;p36"/>
          <p:cNvSpPr txBox="1">
            <a:spLocks noGrp="1"/>
          </p:cNvSpPr>
          <p:nvPr>
            <p:ph type="title" hasCustomPrompt="1"/>
          </p:nvPr>
        </p:nvSpPr>
        <p:spPr>
          <a:xfrm>
            <a:off x="4572000" y="1876613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00" name="Google Shape;5600;p36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467550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01" name="Google Shape;5601;p36"/>
          <p:cNvSpPr txBox="1">
            <a:spLocks noGrp="1"/>
          </p:cNvSpPr>
          <p:nvPr>
            <p:ph type="title" idx="3" hasCustomPrompt="1"/>
          </p:nvPr>
        </p:nvSpPr>
        <p:spPr>
          <a:xfrm>
            <a:off x="4572000" y="3229800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02" name="Google Shape;5602;p36"/>
          <p:cNvSpPr txBox="1">
            <a:spLocks noGrp="1"/>
          </p:cNvSpPr>
          <p:nvPr>
            <p:ph type="subTitle" idx="1"/>
          </p:nvPr>
        </p:nvSpPr>
        <p:spPr>
          <a:xfrm>
            <a:off x="4572000" y="2777825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03" name="Google Shape;5603;p36"/>
          <p:cNvSpPr txBox="1">
            <a:spLocks noGrp="1"/>
          </p:cNvSpPr>
          <p:nvPr>
            <p:ph type="subTitle" idx="4"/>
          </p:nvPr>
        </p:nvSpPr>
        <p:spPr>
          <a:xfrm>
            <a:off x="4572000" y="1368750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04" name="Google Shape;5604;p36"/>
          <p:cNvSpPr txBox="1">
            <a:spLocks noGrp="1"/>
          </p:cNvSpPr>
          <p:nvPr>
            <p:ph type="subTitle" idx="5"/>
          </p:nvPr>
        </p:nvSpPr>
        <p:spPr>
          <a:xfrm>
            <a:off x="4572000" y="4131003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10">
    <p:spTree>
      <p:nvGrpSpPr>
        <p:cNvPr id="1" name="Shape 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5" name="Google Shape;5615;p38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5616" name="Google Shape;5616;p38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8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8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8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8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8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8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8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8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8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8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8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8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8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8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8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8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8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8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8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8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8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8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8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8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8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8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8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8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8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8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8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8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8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8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8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8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8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8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8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8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8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8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8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8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8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8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8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8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8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8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8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8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8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8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8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8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8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8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8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8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8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8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8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8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8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8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8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8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8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8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8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8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8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8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8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8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8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8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8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8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8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8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8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8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8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8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8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3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3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8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8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8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8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8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8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8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8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8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8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8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8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8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8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8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8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8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8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8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8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8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8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8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8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8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8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8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8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8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8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8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8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8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8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8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8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8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8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8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8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8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8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8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8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8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8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8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8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8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8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8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8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8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8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8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8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8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8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8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8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8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8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8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1" name="Google Shape;5871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72" name="Google Shape;5872;p38"/>
          <p:cNvSpPr txBox="1">
            <a:spLocks noGrp="1"/>
          </p:cNvSpPr>
          <p:nvPr>
            <p:ph type="subTitle" idx="1"/>
          </p:nvPr>
        </p:nvSpPr>
        <p:spPr>
          <a:xfrm>
            <a:off x="1735100" y="21826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73" name="Google Shape;5873;p38"/>
          <p:cNvSpPr txBox="1">
            <a:spLocks noGrp="1"/>
          </p:cNvSpPr>
          <p:nvPr>
            <p:ph type="subTitle" idx="2"/>
          </p:nvPr>
        </p:nvSpPr>
        <p:spPr>
          <a:xfrm>
            <a:off x="5948425" y="21826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74" name="Google Shape;5874;p38"/>
          <p:cNvSpPr txBox="1">
            <a:spLocks noGrp="1"/>
          </p:cNvSpPr>
          <p:nvPr>
            <p:ph type="subTitle" idx="3"/>
          </p:nvPr>
        </p:nvSpPr>
        <p:spPr>
          <a:xfrm>
            <a:off x="1735100" y="38184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75" name="Google Shape;5875;p38"/>
          <p:cNvSpPr txBox="1">
            <a:spLocks noGrp="1"/>
          </p:cNvSpPr>
          <p:nvPr>
            <p:ph type="subTitle" idx="4"/>
          </p:nvPr>
        </p:nvSpPr>
        <p:spPr>
          <a:xfrm>
            <a:off x="5948425" y="38184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76" name="Google Shape;5876;p38"/>
          <p:cNvSpPr txBox="1">
            <a:spLocks noGrp="1"/>
          </p:cNvSpPr>
          <p:nvPr>
            <p:ph type="title" idx="5"/>
          </p:nvPr>
        </p:nvSpPr>
        <p:spPr>
          <a:xfrm>
            <a:off x="1735100" y="1768978"/>
            <a:ext cx="22266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77" name="Google Shape;5877;p38"/>
          <p:cNvSpPr txBox="1">
            <a:spLocks noGrp="1"/>
          </p:cNvSpPr>
          <p:nvPr>
            <p:ph type="title" idx="6"/>
          </p:nvPr>
        </p:nvSpPr>
        <p:spPr>
          <a:xfrm>
            <a:off x="5948425" y="1768978"/>
            <a:ext cx="2130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78" name="Google Shape;5878;p38"/>
          <p:cNvSpPr txBox="1">
            <a:spLocks noGrp="1"/>
          </p:cNvSpPr>
          <p:nvPr>
            <p:ph type="title" idx="7"/>
          </p:nvPr>
        </p:nvSpPr>
        <p:spPr>
          <a:xfrm>
            <a:off x="1735100" y="3414321"/>
            <a:ext cx="21786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79" name="Google Shape;5879;p38"/>
          <p:cNvSpPr txBox="1">
            <a:spLocks noGrp="1"/>
          </p:cNvSpPr>
          <p:nvPr>
            <p:ph type="title" idx="8"/>
          </p:nvPr>
        </p:nvSpPr>
        <p:spPr>
          <a:xfrm>
            <a:off x="5948425" y="3414321"/>
            <a:ext cx="2130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2">
    <p:spTree>
      <p:nvGrpSpPr>
        <p:cNvPr id="1" name="Shape 5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1" name="Google Shape;5881;p39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5882" name="Google Shape;5882;p39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9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9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9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9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9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9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9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9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9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9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9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9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9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9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39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39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39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39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39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39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39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3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9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9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9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39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39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9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9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9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9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9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9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9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9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9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9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9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9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9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9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9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9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9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9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9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9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9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9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9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39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39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39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39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39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39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39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39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39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39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39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3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39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3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39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39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39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39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39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39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39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39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39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39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39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39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39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39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9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9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9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39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3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9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39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39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39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39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3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39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3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39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39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3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39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3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39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3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39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39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3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39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39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39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39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39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39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39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39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39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39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39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9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9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39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39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39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3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39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3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39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39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39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39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39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39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39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39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39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39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39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39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9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39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39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39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39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39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3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39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3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39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39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39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39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3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39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3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39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39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3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39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3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39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3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39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39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3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39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39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39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39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39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39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39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39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39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39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39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39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39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39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39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39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3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39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3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39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39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39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39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39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39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39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39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39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39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39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39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39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39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39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39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39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39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3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39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3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39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39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39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39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3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39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39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39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3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39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39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39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39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39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39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39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39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39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39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39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39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39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39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39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39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39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39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39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39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9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9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9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39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39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39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39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7" name="Google Shape;6137;p39"/>
          <p:cNvSpPr/>
          <p:nvPr/>
        </p:nvSpPr>
        <p:spPr>
          <a:xfrm rot="5400000">
            <a:off x="1416310" y="-1578855"/>
            <a:ext cx="6112780" cy="11193491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8" name="Google Shape;6138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39" name="Google Shape;6139;p39"/>
          <p:cNvSpPr txBox="1">
            <a:spLocks noGrp="1"/>
          </p:cNvSpPr>
          <p:nvPr>
            <p:ph type="subTitle" idx="1"/>
          </p:nvPr>
        </p:nvSpPr>
        <p:spPr>
          <a:xfrm>
            <a:off x="1883375" y="32062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40" name="Google Shape;6140;p39"/>
          <p:cNvSpPr txBox="1">
            <a:spLocks noGrp="1"/>
          </p:cNvSpPr>
          <p:nvPr>
            <p:ph type="subTitle" idx="2"/>
          </p:nvPr>
        </p:nvSpPr>
        <p:spPr>
          <a:xfrm>
            <a:off x="4893556" y="32062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41" name="Google Shape;6141;p39"/>
          <p:cNvSpPr txBox="1">
            <a:spLocks noGrp="1"/>
          </p:cNvSpPr>
          <p:nvPr>
            <p:ph type="title" idx="3"/>
          </p:nvPr>
        </p:nvSpPr>
        <p:spPr>
          <a:xfrm>
            <a:off x="1883375" y="28082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42" name="Google Shape;6142;p39"/>
          <p:cNvSpPr txBox="1">
            <a:spLocks noGrp="1"/>
          </p:cNvSpPr>
          <p:nvPr>
            <p:ph type="title" idx="4"/>
          </p:nvPr>
        </p:nvSpPr>
        <p:spPr>
          <a:xfrm>
            <a:off x="4893556" y="28082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5">
  <p:cSld name="CUSTOM_11"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4" name="Google Shape;6144;p40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6145" name="Google Shape;6145;p40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0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0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0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0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0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0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0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0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40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0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40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0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0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0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0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0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0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0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0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0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0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0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0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0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0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0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0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0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0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0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0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0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0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0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40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0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0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0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0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40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40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0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40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40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40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0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0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0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0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40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40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0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0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40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0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0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0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0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0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0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0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0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0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40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0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0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0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0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0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0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0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0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40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40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0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0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0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40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40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0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0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40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40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0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0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0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0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40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40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40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4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0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0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0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0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0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0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40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0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0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0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0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0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0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0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0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0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40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0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0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0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0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0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0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0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0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40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0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0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0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0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0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0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0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0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0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0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0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40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0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0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0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0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0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0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0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0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0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0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0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40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40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0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0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0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40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40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0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0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40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0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0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4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40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0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0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0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0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0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40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0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0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40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40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0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0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0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0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0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0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0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40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40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0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0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0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0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0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0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0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0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0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0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0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0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0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0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0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0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40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4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0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0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0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0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0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0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0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0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0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0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0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0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0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40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40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0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0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0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0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0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0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0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0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0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0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0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0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0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0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40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40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0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0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4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40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0" name="Google Shape;6400;p40"/>
          <p:cNvSpPr txBox="1">
            <a:spLocks noGrp="1"/>
          </p:cNvSpPr>
          <p:nvPr>
            <p:ph type="title"/>
          </p:nvPr>
        </p:nvSpPr>
        <p:spPr>
          <a:xfrm>
            <a:off x="4892350" y="561431"/>
            <a:ext cx="35316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01" name="Google Shape;6401;p40"/>
          <p:cNvSpPr txBox="1">
            <a:spLocks noGrp="1"/>
          </p:cNvSpPr>
          <p:nvPr>
            <p:ph type="subTitle" idx="1"/>
          </p:nvPr>
        </p:nvSpPr>
        <p:spPr>
          <a:xfrm>
            <a:off x="3087675" y="1139275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02" name="Google Shape;6402;p40"/>
          <p:cNvSpPr txBox="1">
            <a:spLocks noGrp="1"/>
          </p:cNvSpPr>
          <p:nvPr>
            <p:ph type="title" idx="2"/>
          </p:nvPr>
        </p:nvSpPr>
        <p:spPr>
          <a:xfrm>
            <a:off x="3507825" y="593900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03" name="Google Shape;6403;p40"/>
          <p:cNvSpPr txBox="1">
            <a:spLocks noGrp="1"/>
          </p:cNvSpPr>
          <p:nvPr>
            <p:ph type="subTitle" idx="3"/>
          </p:nvPr>
        </p:nvSpPr>
        <p:spPr>
          <a:xfrm>
            <a:off x="3087675" y="3336900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04" name="Google Shape;6404;p40"/>
          <p:cNvSpPr txBox="1">
            <a:spLocks noGrp="1"/>
          </p:cNvSpPr>
          <p:nvPr>
            <p:ph type="title" idx="4"/>
          </p:nvPr>
        </p:nvSpPr>
        <p:spPr>
          <a:xfrm>
            <a:off x="3507825" y="2759025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05" name="Google Shape;6405;p40"/>
          <p:cNvSpPr txBox="1">
            <a:spLocks noGrp="1"/>
          </p:cNvSpPr>
          <p:nvPr>
            <p:ph type="subTitle" idx="5"/>
          </p:nvPr>
        </p:nvSpPr>
        <p:spPr>
          <a:xfrm>
            <a:off x="924225" y="1139275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06" name="Google Shape;6406;p40"/>
          <p:cNvSpPr txBox="1">
            <a:spLocks noGrp="1"/>
          </p:cNvSpPr>
          <p:nvPr>
            <p:ph type="title" idx="6"/>
          </p:nvPr>
        </p:nvSpPr>
        <p:spPr>
          <a:xfrm>
            <a:off x="1344375" y="593900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07" name="Google Shape;6407;p40"/>
          <p:cNvSpPr txBox="1">
            <a:spLocks noGrp="1"/>
          </p:cNvSpPr>
          <p:nvPr>
            <p:ph type="subTitle" idx="7"/>
          </p:nvPr>
        </p:nvSpPr>
        <p:spPr>
          <a:xfrm>
            <a:off x="924225" y="3336900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08" name="Google Shape;6408;p40"/>
          <p:cNvSpPr txBox="1">
            <a:spLocks noGrp="1"/>
          </p:cNvSpPr>
          <p:nvPr>
            <p:ph type="title" idx="8"/>
          </p:nvPr>
        </p:nvSpPr>
        <p:spPr>
          <a:xfrm>
            <a:off x="1344375" y="2759025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33">
    <p:spTree>
      <p:nvGrpSpPr>
        <p:cNvPr id="1" name="Shape 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0" name="Google Shape;6410;p41"/>
          <p:cNvSpPr/>
          <p:nvPr/>
        </p:nvSpPr>
        <p:spPr>
          <a:xfrm rot="5400172" flipH="1">
            <a:off x="1869564" y="-5155223"/>
            <a:ext cx="5404876" cy="10097444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1" name="Google Shape;6411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12" name="Google Shape;6412;p41"/>
          <p:cNvSpPr txBox="1">
            <a:spLocks noGrp="1"/>
          </p:cNvSpPr>
          <p:nvPr>
            <p:ph type="subTitle" idx="1"/>
          </p:nvPr>
        </p:nvSpPr>
        <p:spPr>
          <a:xfrm>
            <a:off x="3513898" y="2377532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13" name="Google Shape;6413;p41"/>
          <p:cNvSpPr txBox="1">
            <a:spLocks noGrp="1"/>
          </p:cNvSpPr>
          <p:nvPr>
            <p:ph type="title" idx="2"/>
          </p:nvPr>
        </p:nvSpPr>
        <p:spPr>
          <a:xfrm>
            <a:off x="4148964" y="1832163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14" name="Google Shape;6414;p41"/>
          <p:cNvSpPr txBox="1">
            <a:spLocks noGrp="1"/>
          </p:cNvSpPr>
          <p:nvPr>
            <p:ph type="subTitle" idx="3"/>
          </p:nvPr>
        </p:nvSpPr>
        <p:spPr>
          <a:xfrm>
            <a:off x="1024850" y="2377532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15" name="Google Shape;6415;p41"/>
          <p:cNvSpPr txBox="1">
            <a:spLocks noGrp="1"/>
          </p:cNvSpPr>
          <p:nvPr>
            <p:ph type="title" idx="4"/>
          </p:nvPr>
        </p:nvSpPr>
        <p:spPr>
          <a:xfrm>
            <a:off x="1659922" y="1832163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16" name="Google Shape;6416;p41"/>
          <p:cNvSpPr txBox="1">
            <a:spLocks noGrp="1"/>
          </p:cNvSpPr>
          <p:nvPr>
            <p:ph type="subTitle" idx="5"/>
          </p:nvPr>
        </p:nvSpPr>
        <p:spPr>
          <a:xfrm>
            <a:off x="6002945" y="2377523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17" name="Google Shape;6417;p41"/>
          <p:cNvSpPr txBox="1">
            <a:spLocks noGrp="1"/>
          </p:cNvSpPr>
          <p:nvPr>
            <p:ph type="title" idx="6"/>
          </p:nvPr>
        </p:nvSpPr>
        <p:spPr>
          <a:xfrm>
            <a:off x="6638006" y="1832150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2">
    <p:spTree>
      <p:nvGrpSpPr>
        <p:cNvPr id="1" name="Shape 6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19" name="Google Shape;6419;p42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6420" name="Google Shape;6420;p42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2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2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2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2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2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2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2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2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2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42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42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2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2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2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2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2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2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2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2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2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2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2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2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2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2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42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2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2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2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2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2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42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2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2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2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2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2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2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2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2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2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2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2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4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2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2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2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42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2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2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2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2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2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2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2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2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2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2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2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2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2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42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2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2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42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42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2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2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2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2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2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2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42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42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2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2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2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2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2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2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2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2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2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2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2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2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2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2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2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2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2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2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2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2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42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2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2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2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2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2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42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42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2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2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4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42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2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2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2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2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5" name="Google Shape;6675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6" name="Google Shape;6676;p42"/>
          <p:cNvSpPr txBox="1">
            <a:spLocks noGrp="1"/>
          </p:cNvSpPr>
          <p:nvPr>
            <p:ph type="subTitle" idx="1"/>
          </p:nvPr>
        </p:nvSpPr>
        <p:spPr>
          <a:xfrm flipH="1">
            <a:off x="952500" y="1780925"/>
            <a:ext cx="42933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"/>
          <p:cNvSpPr txBox="1">
            <a:spLocks noGrp="1"/>
          </p:cNvSpPr>
          <p:nvPr>
            <p:ph type="title"/>
          </p:nvPr>
        </p:nvSpPr>
        <p:spPr>
          <a:xfrm>
            <a:off x="720000" y="557425"/>
            <a:ext cx="77040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5"/>
          <p:cNvSpPr txBox="1">
            <a:spLocks noGrp="1"/>
          </p:cNvSpPr>
          <p:nvPr>
            <p:ph type="body" idx="1"/>
          </p:nvPr>
        </p:nvSpPr>
        <p:spPr>
          <a:xfrm>
            <a:off x="1017450" y="3238554"/>
            <a:ext cx="29967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5" name="Google Shape;795;p5"/>
          <p:cNvSpPr txBox="1">
            <a:spLocks noGrp="1"/>
          </p:cNvSpPr>
          <p:nvPr>
            <p:ph type="body" idx="2"/>
          </p:nvPr>
        </p:nvSpPr>
        <p:spPr>
          <a:xfrm>
            <a:off x="5129850" y="3238554"/>
            <a:ext cx="29967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6" name="Google Shape;796;p5"/>
          <p:cNvSpPr txBox="1">
            <a:spLocks noGrp="1"/>
          </p:cNvSpPr>
          <p:nvPr>
            <p:ph type="title" idx="3"/>
          </p:nvPr>
        </p:nvSpPr>
        <p:spPr>
          <a:xfrm>
            <a:off x="1609950" y="2447837"/>
            <a:ext cx="18117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97" name="Google Shape;797;p5"/>
          <p:cNvSpPr txBox="1">
            <a:spLocks noGrp="1"/>
          </p:cNvSpPr>
          <p:nvPr>
            <p:ph type="title" idx="4"/>
          </p:nvPr>
        </p:nvSpPr>
        <p:spPr>
          <a:xfrm>
            <a:off x="5722350" y="2447837"/>
            <a:ext cx="18117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4">
    <p:spTree>
      <p:nvGrpSpPr>
        <p:cNvPr id="1" name="Shape 6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8" name="Google Shape;6678;p43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6679" name="Google Shape;6679;p43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3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3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3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3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3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3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3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3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3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3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3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3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3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3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3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3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3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3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3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3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3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3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3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3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3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3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3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3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3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3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3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3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3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3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3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3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3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3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3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3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3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3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3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3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3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3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3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3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3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3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3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3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3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3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3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3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3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3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3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3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3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3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3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3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3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3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3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3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3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3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3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3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3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3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3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3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3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3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3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3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3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3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3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3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3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3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3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3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3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3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3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3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3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3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3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3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3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3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3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3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3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43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3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3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43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3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3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3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3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3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3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3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3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4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3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3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3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3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3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3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43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3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43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3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3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3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3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3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43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3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3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43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3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3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43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43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3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3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3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3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3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4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43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3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4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3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3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3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3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3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3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3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3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3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3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3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3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43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3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3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43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3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3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3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4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3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3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3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3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3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43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43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43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3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3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3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3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3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3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3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43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43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3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3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3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3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3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43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3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43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43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3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43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43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3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43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3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3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3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43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43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3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43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43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43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3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3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3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43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3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43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43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3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3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43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3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3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3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4" name="Google Shape;6934;p43"/>
          <p:cNvSpPr txBox="1">
            <a:spLocks noGrp="1"/>
          </p:cNvSpPr>
          <p:nvPr>
            <p:ph type="subTitle" idx="1"/>
          </p:nvPr>
        </p:nvSpPr>
        <p:spPr>
          <a:xfrm flipH="1">
            <a:off x="888699" y="1666625"/>
            <a:ext cx="33552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6935" name="Google Shape;6935;p43"/>
          <p:cNvSpPr txBox="1">
            <a:spLocks noGrp="1"/>
          </p:cNvSpPr>
          <p:nvPr>
            <p:ph type="subTitle" idx="2"/>
          </p:nvPr>
        </p:nvSpPr>
        <p:spPr>
          <a:xfrm flipH="1">
            <a:off x="4960425" y="1666625"/>
            <a:ext cx="33552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6936" name="Google Shape;6936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37" name="Google Shape;6937;p43"/>
          <p:cNvSpPr/>
          <p:nvPr/>
        </p:nvSpPr>
        <p:spPr>
          <a:xfrm rot="3216869">
            <a:off x="7457795" y="3755106"/>
            <a:ext cx="1690669" cy="3157844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8" name="Google Shape;6938;p43"/>
          <p:cNvSpPr/>
          <p:nvPr/>
        </p:nvSpPr>
        <p:spPr>
          <a:xfrm rot="4116253" flipH="1">
            <a:off x="-143077" y="-1430578"/>
            <a:ext cx="1690621" cy="3157857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3">
    <p:spTree>
      <p:nvGrpSpPr>
        <p:cNvPr id="1" name="Shape 6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0" name="Google Shape;6940;p44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6941" name="Google Shape;6941;p44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44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4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4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44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44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44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44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44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44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44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44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4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4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4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44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4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4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4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4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4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44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44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4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4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44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44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4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4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4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4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44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44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4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4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4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44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44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44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4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4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44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4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4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4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4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4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4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4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4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4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4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4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4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4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4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4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4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4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4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4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4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4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4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4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4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4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44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4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4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4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4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44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44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4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44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44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4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4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4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44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44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4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44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44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4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44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44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4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4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44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44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4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4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4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4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44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4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4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44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44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4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4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44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44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44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44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44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44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4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4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4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44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44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44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44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4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4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44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4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44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44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44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44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44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4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4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44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44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44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44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44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4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44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44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44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4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44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4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44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44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44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44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4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44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4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44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4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44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4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4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4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44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44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4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44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44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4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4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44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44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44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44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44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4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44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44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44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44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4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4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4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4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44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4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4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4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4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44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44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44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44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44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44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44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44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44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44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4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4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44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4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4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44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44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4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4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44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44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4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44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44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44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44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44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4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4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4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44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44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44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44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44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4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4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44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44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44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44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44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44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44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44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4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4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4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44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6" name="Google Shape;7196;p44"/>
          <p:cNvSpPr/>
          <p:nvPr/>
        </p:nvSpPr>
        <p:spPr>
          <a:xfrm flipH="1">
            <a:off x="-177" y="0"/>
            <a:ext cx="5404876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7" name="Google Shape;7197;p44"/>
          <p:cNvSpPr txBox="1">
            <a:spLocks noGrp="1"/>
          </p:cNvSpPr>
          <p:nvPr>
            <p:ph type="subTitle" idx="1"/>
          </p:nvPr>
        </p:nvSpPr>
        <p:spPr>
          <a:xfrm>
            <a:off x="1212250" y="2571750"/>
            <a:ext cx="3106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198" name="Google Shape;7198;p44"/>
          <p:cNvSpPr txBox="1">
            <a:spLocks noGrp="1"/>
          </p:cNvSpPr>
          <p:nvPr>
            <p:ph type="title"/>
          </p:nvPr>
        </p:nvSpPr>
        <p:spPr>
          <a:xfrm>
            <a:off x="1212250" y="1416150"/>
            <a:ext cx="2041500" cy="9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4">
    <p:spTree>
      <p:nvGrpSpPr>
        <p:cNvPr id="1" name="Shape 7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00" name="Google Shape;7200;p45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7201" name="Google Shape;7201;p45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45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4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5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5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4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45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45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4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45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45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4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5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45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45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5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45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45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5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5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5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5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5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5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5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5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4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45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4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45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45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45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5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5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5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5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5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5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45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45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45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5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5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5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45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4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5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4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45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45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45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45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4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5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45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45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5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4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45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5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45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4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5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45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45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45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45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5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5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45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45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5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5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45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45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45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45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5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5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45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45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5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5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5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5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5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45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45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5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5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45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45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5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45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45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5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45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4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45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5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5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5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45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4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45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4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45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45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5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45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4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5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5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5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5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5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5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5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5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5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5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45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45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5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5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5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5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5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5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5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4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45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5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5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45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45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5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5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5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5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5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45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45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5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45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45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5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45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45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5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5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5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5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45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4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5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5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5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45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4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5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5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5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5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5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5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45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45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5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5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45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45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5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5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5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45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45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5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45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4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5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5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45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45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45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45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45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45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45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45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45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45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45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45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45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45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45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45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45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4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45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4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45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45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45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45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4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45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45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45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5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45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45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45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45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45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45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5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5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5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5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5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5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5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5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45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45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5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5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5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5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45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45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45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5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45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45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6" name="Google Shape;7456;p45"/>
          <p:cNvSpPr/>
          <p:nvPr/>
        </p:nvSpPr>
        <p:spPr>
          <a:xfrm>
            <a:off x="3739123" y="0"/>
            <a:ext cx="5404876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7" name="Google Shape;7457;p45"/>
          <p:cNvSpPr txBox="1">
            <a:spLocks noGrp="1"/>
          </p:cNvSpPr>
          <p:nvPr>
            <p:ph type="subTitle" idx="1"/>
          </p:nvPr>
        </p:nvSpPr>
        <p:spPr>
          <a:xfrm>
            <a:off x="5109511" y="2571750"/>
            <a:ext cx="3106200" cy="16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458" name="Google Shape;7458;p45"/>
          <p:cNvSpPr txBox="1">
            <a:spLocks noGrp="1"/>
          </p:cNvSpPr>
          <p:nvPr>
            <p:ph type="title"/>
          </p:nvPr>
        </p:nvSpPr>
        <p:spPr>
          <a:xfrm>
            <a:off x="6162186" y="1416150"/>
            <a:ext cx="20535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7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19" name="Google Shape;7719;p47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7720" name="Google Shape;7720;p47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7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4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47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47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7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7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7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7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4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47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47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47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7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7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7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47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47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47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47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7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47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47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47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4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47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4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47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7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7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47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47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7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7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7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7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7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47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47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7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7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47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47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4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7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4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47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47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7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7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47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47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47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4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4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47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47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4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7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47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47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7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7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7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7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7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47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47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47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47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47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47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4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7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7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7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47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47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7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7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7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7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7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47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47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47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7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7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7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7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4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4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7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4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47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7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7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7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4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4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47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47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4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47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4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4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4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47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47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4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47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47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47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47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47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47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47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47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47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47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47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47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47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47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4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4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7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4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47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47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47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47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47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47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47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47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47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47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47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47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47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47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47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47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4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7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7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7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7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47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4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7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7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7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4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4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7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7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4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47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7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7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47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47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7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7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7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7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7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47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47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7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7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47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4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7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7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7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47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47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7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7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47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47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7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7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7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47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47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7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7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4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4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7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4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47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7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7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7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47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47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7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7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47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47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47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7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7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7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7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7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7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7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4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4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7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7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7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7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7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47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47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47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47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47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4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4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5" name="Google Shape;7975;p47"/>
          <p:cNvSpPr/>
          <p:nvPr/>
        </p:nvSpPr>
        <p:spPr>
          <a:xfrm>
            <a:off x="2874526" y="-22850"/>
            <a:ext cx="6269463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6" name="Google Shape;7976;p47"/>
          <p:cNvGrpSpPr/>
          <p:nvPr/>
        </p:nvGrpSpPr>
        <p:grpSpPr>
          <a:xfrm>
            <a:off x="520625" y="785675"/>
            <a:ext cx="3229800" cy="3526525"/>
            <a:chOff x="315550" y="971825"/>
            <a:chExt cx="3229800" cy="3526525"/>
          </a:xfrm>
        </p:grpSpPr>
        <p:sp>
          <p:nvSpPr>
            <p:cNvPr id="7977" name="Google Shape;7977;p47"/>
            <p:cNvSpPr/>
            <p:nvPr/>
          </p:nvSpPr>
          <p:spPr>
            <a:xfrm>
              <a:off x="1616025" y="3720575"/>
              <a:ext cx="1605200" cy="675650"/>
            </a:xfrm>
            <a:custGeom>
              <a:avLst/>
              <a:gdLst/>
              <a:ahLst/>
              <a:cxnLst/>
              <a:rect l="l" t="t" r="r" b="b"/>
              <a:pathLst>
                <a:path w="64208" h="27026" extrusionOk="0">
                  <a:moveTo>
                    <a:pt x="63774" y="0"/>
                  </a:moveTo>
                  <a:lnTo>
                    <a:pt x="3584" y="5524"/>
                  </a:lnTo>
                  <a:lnTo>
                    <a:pt x="0" y="12326"/>
                  </a:lnTo>
                  <a:lnTo>
                    <a:pt x="1438" y="20315"/>
                  </a:lnTo>
                  <a:lnTo>
                    <a:pt x="2305" y="25108"/>
                  </a:lnTo>
                  <a:lnTo>
                    <a:pt x="3926" y="27025"/>
                  </a:lnTo>
                  <a:lnTo>
                    <a:pt x="64208" y="15978"/>
                  </a:lnTo>
                  <a:cubicBezTo>
                    <a:pt x="63774" y="15407"/>
                    <a:pt x="63409" y="14814"/>
                    <a:pt x="63112" y="14198"/>
                  </a:cubicBezTo>
                  <a:cubicBezTo>
                    <a:pt x="62998" y="13946"/>
                    <a:pt x="62907" y="13695"/>
                    <a:pt x="62792" y="13444"/>
                  </a:cubicBezTo>
                  <a:cubicBezTo>
                    <a:pt x="62656" y="13102"/>
                    <a:pt x="62541" y="12760"/>
                    <a:pt x="62427" y="12394"/>
                  </a:cubicBezTo>
                  <a:cubicBezTo>
                    <a:pt x="62359" y="12143"/>
                    <a:pt x="62313" y="11892"/>
                    <a:pt x="62245" y="11641"/>
                  </a:cubicBezTo>
                  <a:cubicBezTo>
                    <a:pt x="62176" y="11276"/>
                    <a:pt x="62108" y="10911"/>
                    <a:pt x="62062" y="10545"/>
                  </a:cubicBezTo>
                  <a:cubicBezTo>
                    <a:pt x="62016" y="10272"/>
                    <a:pt x="61994" y="10021"/>
                    <a:pt x="61971" y="9769"/>
                  </a:cubicBezTo>
                  <a:cubicBezTo>
                    <a:pt x="61948" y="9381"/>
                    <a:pt x="61925" y="9016"/>
                    <a:pt x="61925" y="8628"/>
                  </a:cubicBezTo>
                  <a:cubicBezTo>
                    <a:pt x="61925" y="8377"/>
                    <a:pt x="61925" y="8103"/>
                    <a:pt x="61948" y="7829"/>
                  </a:cubicBezTo>
                  <a:cubicBezTo>
                    <a:pt x="61948" y="7441"/>
                    <a:pt x="61994" y="7076"/>
                    <a:pt x="62016" y="6688"/>
                  </a:cubicBezTo>
                  <a:cubicBezTo>
                    <a:pt x="62039" y="6414"/>
                    <a:pt x="62085" y="6140"/>
                    <a:pt x="62131" y="5889"/>
                  </a:cubicBezTo>
                  <a:cubicBezTo>
                    <a:pt x="62176" y="5478"/>
                    <a:pt x="62245" y="5090"/>
                    <a:pt x="62313" y="4725"/>
                  </a:cubicBezTo>
                  <a:cubicBezTo>
                    <a:pt x="62382" y="4428"/>
                    <a:pt x="62427" y="4154"/>
                    <a:pt x="62496" y="3881"/>
                  </a:cubicBezTo>
                  <a:cubicBezTo>
                    <a:pt x="62587" y="3470"/>
                    <a:pt x="62701" y="3082"/>
                    <a:pt x="62815" y="2716"/>
                  </a:cubicBezTo>
                  <a:cubicBezTo>
                    <a:pt x="62815" y="2648"/>
                    <a:pt x="62838" y="2602"/>
                    <a:pt x="62838" y="2557"/>
                  </a:cubicBezTo>
                  <a:cubicBezTo>
                    <a:pt x="62929" y="2306"/>
                    <a:pt x="62998" y="2077"/>
                    <a:pt x="63066" y="1849"/>
                  </a:cubicBezTo>
                  <a:cubicBezTo>
                    <a:pt x="63454" y="685"/>
                    <a:pt x="63774" y="0"/>
                    <a:pt x="63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47"/>
            <p:cNvSpPr/>
            <p:nvPr/>
          </p:nvSpPr>
          <p:spPr>
            <a:xfrm>
              <a:off x="1651975" y="3784475"/>
              <a:ext cx="1569250" cy="611750"/>
            </a:xfrm>
            <a:custGeom>
              <a:avLst/>
              <a:gdLst/>
              <a:ahLst/>
              <a:cxnLst/>
              <a:rect l="l" t="t" r="r" b="b"/>
              <a:pathLst>
                <a:path w="62770" h="24470" extrusionOk="0">
                  <a:moveTo>
                    <a:pt x="61400" y="1"/>
                  </a:moveTo>
                  <a:cubicBezTo>
                    <a:pt x="56287" y="6620"/>
                    <a:pt x="41565" y="15316"/>
                    <a:pt x="0" y="17759"/>
                  </a:cubicBezTo>
                  <a:lnTo>
                    <a:pt x="867" y="22552"/>
                  </a:lnTo>
                  <a:lnTo>
                    <a:pt x="2488" y="24469"/>
                  </a:lnTo>
                  <a:lnTo>
                    <a:pt x="62770" y="13422"/>
                  </a:lnTo>
                  <a:cubicBezTo>
                    <a:pt x="62336" y="12851"/>
                    <a:pt x="61971" y="12258"/>
                    <a:pt x="61674" y="11642"/>
                  </a:cubicBezTo>
                  <a:cubicBezTo>
                    <a:pt x="61560" y="11390"/>
                    <a:pt x="61469" y="11139"/>
                    <a:pt x="61354" y="10888"/>
                  </a:cubicBezTo>
                  <a:cubicBezTo>
                    <a:pt x="61218" y="10546"/>
                    <a:pt x="61103" y="10204"/>
                    <a:pt x="60989" y="9838"/>
                  </a:cubicBezTo>
                  <a:cubicBezTo>
                    <a:pt x="60921" y="9587"/>
                    <a:pt x="60875" y="9336"/>
                    <a:pt x="60807" y="9085"/>
                  </a:cubicBezTo>
                  <a:cubicBezTo>
                    <a:pt x="60738" y="8720"/>
                    <a:pt x="60670" y="8355"/>
                    <a:pt x="60624" y="7989"/>
                  </a:cubicBezTo>
                  <a:cubicBezTo>
                    <a:pt x="60578" y="7716"/>
                    <a:pt x="60556" y="7465"/>
                    <a:pt x="60533" y="7213"/>
                  </a:cubicBezTo>
                  <a:cubicBezTo>
                    <a:pt x="60510" y="6825"/>
                    <a:pt x="60487" y="6460"/>
                    <a:pt x="60487" y="6072"/>
                  </a:cubicBezTo>
                  <a:cubicBezTo>
                    <a:pt x="60487" y="5821"/>
                    <a:pt x="60487" y="5547"/>
                    <a:pt x="60510" y="5273"/>
                  </a:cubicBezTo>
                  <a:cubicBezTo>
                    <a:pt x="60510" y="4885"/>
                    <a:pt x="60556" y="4520"/>
                    <a:pt x="60578" y="4132"/>
                  </a:cubicBezTo>
                  <a:cubicBezTo>
                    <a:pt x="60601" y="3858"/>
                    <a:pt x="60647" y="3584"/>
                    <a:pt x="60693" y="3333"/>
                  </a:cubicBezTo>
                  <a:cubicBezTo>
                    <a:pt x="60738" y="2922"/>
                    <a:pt x="60807" y="2534"/>
                    <a:pt x="60875" y="2169"/>
                  </a:cubicBezTo>
                  <a:cubicBezTo>
                    <a:pt x="60944" y="1872"/>
                    <a:pt x="60989" y="1598"/>
                    <a:pt x="61058" y="1325"/>
                  </a:cubicBezTo>
                  <a:cubicBezTo>
                    <a:pt x="61149" y="914"/>
                    <a:pt x="61263" y="526"/>
                    <a:pt x="61377" y="160"/>
                  </a:cubicBezTo>
                  <a:cubicBezTo>
                    <a:pt x="61377" y="92"/>
                    <a:pt x="61400" y="46"/>
                    <a:pt x="61400" y="1"/>
                  </a:cubicBezTo>
                  <a:close/>
                </a:path>
              </a:pathLst>
            </a:custGeom>
            <a:solidFill>
              <a:srgbClr val="DADA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47"/>
            <p:cNvSpPr/>
            <p:nvPr/>
          </p:nvSpPr>
          <p:spPr>
            <a:xfrm>
              <a:off x="1749550" y="3766800"/>
              <a:ext cx="1443150" cy="271625"/>
            </a:xfrm>
            <a:custGeom>
              <a:avLst/>
              <a:gdLst/>
              <a:ahLst/>
              <a:cxnLst/>
              <a:rect l="l" t="t" r="r" b="b"/>
              <a:pathLst>
                <a:path w="57726" h="10865" extrusionOk="0">
                  <a:moveTo>
                    <a:pt x="57725" y="0"/>
                  </a:moveTo>
                  <a:lnTo>
                    <a:pt x="0" y="10865"/>
                  </a:lnTo>
                  <a:lnTo>
                    <a:pt x="0" y="10865"/>
                  </a:lnTo>
                  <a:lnTo>
                    <a:pt x="57474" y="867"/>
                  </a:lnTo>
                  <a:cubicBezTo>
                    <a:pt x="57543" y="548"/>
                    <a:pt x="57634" y="274"/>
                    <a:pt x="57725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47"/>
            <p:cNvSpPr/>
            <p:nvPr/>
          </p:nvSpPr>
          <p:spPr>
            <a:xfrm>
              <a:off x="1750125" y="3817575"/>
              <a:ext cx="1428300" cy="268800"/>
            </a:xfrm>
            <a:custGeom>
              <a:avLst/>
              <a:gdLst/>
              <a:ahLst/>
              <a:cxnLst/>
              <a:rect l="l" t="t" r="r" b="b"/>
              <a:pathLst>
                <a:path w="57132" h="10752" extrusionOk="0">
                  <a:moveTo>
                    <a:pt x="57132" y="1"/>
                  </a:moveTo>
                  <a:lnTo>
                    <a:pt x="0" y="10751"/>
                  </a:lnTo>
                  <a:lnTo>
                    <a:pt x="56949" y="845"/>
                  </a:lnTo>
                  <a:cubicBezTo>
                    <a:pt x="57018" y="548"/>
                    <a:pt x="57063" y="274"/>
                    <a:pt x="57132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47"/>
            <p:cNvSpPr/>
            <p:nvPr/>
          </p:nvSpPr>
          <p:spPr>
            <a:xfrm>
              <a:off x="1751250" y="3867800"/>
              <a:ext cx="1418050" cy="267075"/>
            </a:xfrm>
            <a:custGeom>
              <a:avLst/>
              <a:gdLst/>
              <a:ahLst/>
              <a:cxnLst/>
              <a:rect l="l" t="t" r="r" b="b"/>
              <a:pathLst>
                <a:path w="56722" h="10683" extrusionOk="0">
                  <a:moveTo>
                    <a:pt x="56722" y="0"/>
                  </a:moveTo>
                  <a:lnTo>
                    <a:pt x="1" y="10682"/>
                  </a:lnTo>
                  <a:lnTo>
                    <a:pt x="1" y="10682"/>
                  </a:lnTo>
                  <a:lnTo>
                    <a:pt x="56607" y="799"/>
                  </a:lnTo>
                  <a:cubicBezTo>
                    <a:pt x="56630" y="525"/>
                    <a:pt x="56676" y="251"/>
                    <a:pt x="56722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47"/>
            <p:cNvSpPr/>
            <p:nvPr/>
          </p:nvSpPr>
          <p:spPr>
            <a:xfrm>
              <a:off x="1752400" y="3916875"/>
              <a:ext cx="1412325" cy="265925"/>
            </a:xfrm>
            <a:custGeom>
              <a:avLst/>
              <a:gdLst/>
              <a:ahLst/>
              <a:cxnLst/>
              <a:rect l="l" t="t" r="r" b="b"/>
              <a:pathLst>
                <a:path w="56493" h="10637" extrusionOk="0">
                  <a:moveTo>
                    <a:pt x="56493" y="0"/>
                  </a:moveTo>
                  <a:lnTo>
                    <a:pt x="0" y="10637"/>
                  </a:lnTo>
                  <a:lnTo>
                    <a:pt x="56470" y="776"/>
                  </a:lnTo>
                  <a:cubicBezTo>
                    <a:pt x="56470" y="525"/>
                    <a:pt x="56470" y="251"/>
                    <a:pt x="56493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47"/>
            <p:cNvSpPr/>
            <p:nvPr/>
          </p:nvSpPr>
          <p:spPr>
            <a:xfrm>
              <a:off x="1753525" y="3964800"/>
              <a:ext cx="1414075" cy="265375"/>
            </a:xfrm>
            <a:custGeom>
              <a:avLst/>
              <a:gdLst/>
              <a:ahLst/>
              <a:cxnLst/>
              <a:rect l="l" t="t" r="r" b="b"/>
              <a:pathLst>
                <a:path w="56563" h="10615" extrusionOk="0">
                  <a:moveTo>
                    <a:pt x="56471" y="0"/>
                  </a:moveTo>
                  <a:lnTo>
                    <a:pt x="1" y="10614"/>
                  </a:lnTo>
                  <a:lnTo>
                    <a:pt x="56562" y="776"/>
                  </a:lnTo>
                  <a:cubicBezTo>
                    <a:pt x="56516" y="503"/>
                    <a:pt x="56494" y="252"/>
                    <a:pt x="56471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47"/>
            <p:cNvSpPr/>
            <p:nvPr/>
          </p:nvSpPr>
          <p:spPr>
            <a:xfrm>
              <a:off x="1754100" y="4011600"/>
              <a:ext cx="1422625" cy="266500"/>
            </a:xfrm>
            <a:custGeom>
              <a:avLst/>
              <a:gdLst/>
              <a:ahLst/>
              <a:cxnLst/>
              <a:rect l="l" t="t" r="r" b="b"/>
              <a:pathLst>
                <a:path w="56905" h="10660" extrusionOk="0">
                  <a:moveTo>
                    <a:pt x="56722" y="0"/>
                  </a:moveTo>
                  <a:lnTo>
                    <a:pt x="1" y="10659"/>
                  </a:lnTo>
                  <a:lnTo>
                    <a:pt x="56904" y="753"/>
                  </a:lnTo>
                  <a:cubicBezTo>
                    <a:pt x="56836" y="502"/>
                    <a:pt x="56790" y="251"/>
                    <a:pt x="56722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47"/>
            <p:cNvSpPr/>
            <p:nvPr/>
          </p:nvSpPr>
          <p:spPr>
            <a:xfrm>
              <a:off x="1755250" y="4057250"/>
              <a:ext cx="1438600" cy="268775"/>
            </a:xfrm>
            <a:custGeom>
              <a:avLst/>
              <a:gdLst/>
              <a:ahLst/>
              <a:cxnLst/>
              <a:rect l="l" t="t" r="r" b="b"/>
              <a:pathLst>
                <a:path w="57544" h="10751" extrusionOk="0">
                  <a:moveTo>
                    <a:pt x="57223" y="0"/>
                  </a:moveTo>
                  <a:lnTo>
                    <a:pt x="0" y="10751"/>
                  </a:lnTo>
                  <a:lnTo>
                    <a:pt x="57543" y="731"/>
                  </a:lnTo>
                  <a:cubicBezTo>
                    <a:pt x="57429" y="502"/>
                    <a:pt x="57338" y="251"/>
                    <a:pt x="57223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47"/>
            <p:cNvSpPr/>
            <p:nvPr/>
          </p:nvSpPr>
          <p:spPr>
            <a:xfrm>
              <a:off x="1558375" y="3696025"/>
              <a:ext cx="1691950" cy="716750"/>
            </a:xfrm>
            <a:custGeom>
              <a:avLst/>
              <a:gdLst/>
              <a:ahLst/>
              <a:cxnLst/>
              <a:rect l="l" t="t" r="r" b="b"/>
              <a:pathLst>
                <a:path w="67678" h="28670" extrusionOk="0">
                  <a:moveTo>
                    <a:pt x="60944" y="1"/>
                  </a:moveTo>
                  <a:cubicBezTo>
                    <a:pt x="60944" y="1"/>
                    <a:pt x="4954" y="4429"/>
                    <a:pt x="4817" y="4817"/>
                  </a:cubicBezTo>
                  <a:cubicBezTo>
                    <a:pt x="4680" y="5228"/>
                    <a:pt x="275" y="12326"/>
                    <a:pt x="138" y="12737"/>
                  </a:cubicBezTo>
                  <a:cubicBezTo>
                    <a:pt x="1" y="13125"/>
                    <a:pt x="2009" y="25451"/>
                    <a:pt x="2009" y="25451"/>
                  </a:cubicBezTo>
                  <a:lnTo>
                    <a:pt x="5365" y="28669"/>
                  </a:lnTo>
                  <a:lnTo>
                    <a:pt x="67678" y="17279"/>
                  </a:lnTo>
                  <a:lnTo>
                    <a:pt x="67678" y="15956"/>
                  </a:lnTo>
                  <a:lnTo>
                    <a:pt x="6209" y="27300"/>
                  </a:lnTo>
                  <a:cubicBezTo>
                    <a:pt x="3927" y="19197"/>
                    <a:pt x="6437" y="10592"/>
                    <a:pt x="6437" y="10592"/>
                  </a:cubicBezTo>
                  <a:lnTo>
                    <a:pt x="67678" y="1484"/>
                  </a:lnTo>
                  <a:lnTo>
                    <a:pt x="67678" y="1"/>
                  </a:lnTo>
                  <a:close/>
                </a:path>
              </a:pathLst>
            </a:custGeom>
            <a:solidFill>
              <a:srgbClr val="B2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47"/>
            <p:cNvSpPr/>
            <p:nvPr/>
          </p:nvSpPr>
          <p:spPr>
            <a:xfrm>
              <a:off x="486725" y="3343375"/>
              <a:ext cx="2763600" cy="590625"/>
            </a:xfrm>
            <a:custGeom>
              <a:avLst/>
              <a:gdLst/>
              <a:ahLst/>
              <a:cxnLst/>
              <a:rect l="l" t="t" r="r" b="b"/>
              <a:pathLst>
                <a:path w="110544" h="23625" extrusionOk="0">
                  <a:moveTo>
                    <a:pt x="49897" y="1"/>
                  </a:moveTo>
                  <a:lnTo>
                    <a:pt x="1" y="6643"/>
                  </a:lnTo>
                  <a:lnTo>
                    <a:pt x="48231" y="23625"/>
                  </a:lnTo>
                  <a:lnTo>
                    <a:pt x="110544" y="14107"/>
                  </a:lnTo>
                  <a:lnTo>
                    <a:pt x="49897" y="1"/>
                  </a:lnTo>
                  <a:close/>
                </a:path>
              </a:pathLst>
            </a:custGeom>
            <a:solidFill>
              <a:srgbClr val="66C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7"/>
            <p:cNvSpPr/>
            <p:nvPr/>
          </p:nvSpPr>
          <p:spPr>
            <a:xfrm>
              <a:off x="426250" y="3509425"/>
              <a:ext cx="1266250" cy="903350"/>
            </a:xfrm>
            <a:custGeom>
              <a:avLst/>
              <a:gdLst/>
              <a:ahLst/>
              <a:cxnLst/>
              <a:rect l="l" t="t" r="r" b="b"/>
              <a:pathLst>
                <a:path w="50650" h="36134" extrusionOk="0">
                  <a:moveTo>
                    <a:pt x="2420" y="1"/>
                  </a:moveTo>
                  <a:cubicBezTo>
                    <a:pt x="0" y="4132"/>
                    <a:pt x="617" y="9062"/>
                    <a:pt x="1393" y="12190"/>
                  </a:cubicBezTo>
                  <a:cubicBezTo>
                    <a:pt x="1872" y="14061"/>
                    <a:pt x="2420" y="15294"/>
                    <a:pt x="2420" y="15294"/>
                  </a:cubicBezTo>
                  <a:lnTo>
                    <a:pt x="50650" y="36133"/>
                  </a:lnTo>
                  <a:cubicBezTo>
                    <a:pt x="47888" y="28441"/>
                    <a:pt x="49874" y="19859"/>
                    <a:pt x="50490" y="17576"/>
                  </a:cubicBezTo>
                  <a:cubicBezTo>
                    <a:pt x="50558" y="17280"/>
                    <a:pt x="50604" y="17097"/>
                    <a:pt x="50650" y="17029"/>
                  </a:cubicBezTo>
                  <a:cubicBezTo>
                    <a:pt x="50650" y="17006"/>
                    <a:pt x="50650" y="16983"/>
                    <a:pt x="50650" y="16983"/>
                  </a:cubicBezTo>
                  <a:lnTo>
                    <a:pt x="2420" y="1"/>
                  </a:lnTo>
                  <a:close/>
                </a:path>
              </a:pathLst>
            </a:custGeom>
            <a:solidFill>
              <a:srgbClr val="5CA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47"/>
            <p:cNvSpPr/>
            <p:nvPr/>
          </p:nvSpPr>
          <p:spPr>
            <a:xfrm>
              <a:off x="461050" y="3814150"/>
              <a:ext cx="1231450" cy="598625"/>
            </a:xfrm>
            <a:custGeom>
              <a:avLst/>
              <a:gdLst/>
              <a:ahLst/>
              <a:cxnLst/>
              <a:rect l="l" t="t" r="r" b="b"/>
              <a:pathLst>
                <a:path w="49258" h="23945" extrusionOk="0">
                  <a:moveTo>
                    <a:pt x="1" y="1"/>
                  </a:moveTo>
                  <a:lnTo>
                    <a:pt x="1" y="1"/>
                  </a:lnTo>
                  <a:cubicBezTo>
                    <a:pt x="480" y="1872"/>
                    <a:pt x="1028" y="3105"/>
                    <a:pt x="1028" y="3105"/>
                  </a:cubicBezTo>
                  <a:lnTo>
                    <a:pt x="49258" y="23944"/>
                  </a:lnTo>
                  <a:cubicBezTo>
                    <a:pt x="46496" y="16252"/>
                    <a:pt x="48482" y="7670"/>
                    <a:pt x="49098" y="5387"/>
                  </a:cubicBezTo>
                  <a:lnTo>
                    <a:pt x="49098" y="5387"/>
                  </a:lnTo>
                  <a:cubicBezTo>
                    <a:pt x="48549" y="6785"/>
                    <a:pt x="46335" y="10230"/>
                    <a:pt x="37654" y="10230"/>
                  </a:cubicBezTo>
                  <a:cubicBezTo>
                    <a:pt x="30458" y="10230"/>
                    <a:pt x="18819" y="7863"/>
                    <a:pt x="1" y="1"/>
                  </a:cubicBezTo>
                  <a:close/>
                </a:path>
              </a:pathLst>
            </a:custGeom>
            <a:solidFill>
              <a:srgbClr val="5096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47"/>
            <p:cNvSpPr/>
            <p:nvPr/>
          </p:nvSpPr>
          <p:spPr>
            <a:xfrm>
              <a:off x="540950" y="3621850"/>
              <a:ext cx="1028300" cy="616875"/>
            </a:xfrm>
            <a:custGeom>
              <a:avLst/>
              <a:gdLst/>
              <a:ahLst/>
              <a:cxnLst/>
              <a:rect l="l" t="t" r="r" b="b"/>
              <a:pathLst>
                <a:path w="41132" h="24675" extrusionOk="0">
                  <a:moveTo>
                    <a:pt x="297" y="0"/>
                  </a:moveTo>
                  <a:lnTo>
                    <a:pt x="297" y="0"/>
                  </a:lnTo>
                  <a:cubicBezTo>
                    <a:pt x="0" y="2488"/>
                    <a:pt x="525" y="6643"/>
                    <a:pt x="1073" y="8377"/>
                  </a:cubicBezTo>
                  <a:lnTo>
                    <a:pt x="40492" y="24675"/>
                  </a:lnTo>
                  <a:cubicBezTo>
                    <a:pt x="40310" y="21000"/>
                    <a:pt x="40698" y="17644"/>
                    <a:pt x="41131" y="15202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rgbClr val="B2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7"/>
            <p:cNvSpPr/>
            <p:nvPr/>
          </p:nvSpPr>
          <p:spPr>
            <a:xfrm>
              <a:off x="2253975" y="3555075"/>
              <a:ext cx="782950" cy="152975"/>
            </a:xfrm>
            <a:custGeom>
              <a:avLst/>
              <a:gdLst/>
              <a:ahLst/>
              <a:cxnLst/>
              <a:rect l="l" t="t" r="r" b="b"/>
              <a:pathLst>
                <a:path w="31318" h="6119" extrusionOk="0">
                  <a:moveTo>
                    <a:pt x="1" y="1"/>
                  </a:moveTo>
                  <a:lnTo>
                    <a:pt x="24994" y="6118"/>
                  </a:lnTo>
                  <a:lnTo>
                    <a:pt x="29925" y="5593"/>
                  </a:lnTo>
                  <a:lnTo>
                    <a:pt x="31317" y="4840"/>
                  </a:lnTo>
                  <a:lnTo>
                    <a:pt x="15225" y="1"/>
                  </a:lnTo>
                  <a:close/>
                </a:path>
              </a:pathLst>
            </a:custGeom>
            <a:solidFill>
              <a:srgbClr val="444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7"/>
            <p:cNvSpPr/>
            <p:nvPr/>
          </p:nvSpPr>
          <p:spPr>
            <a:xfrm>
              <a:off x="1184050" y="3294300"/>
              <a:ext cx="1779250" cy="530725"/>
            </a:xfrm>
            <a:custGeom>
              <a:avLst/>
              <a:gdLst/>
              <a:ahLst/>
              <a:cxnLst/>
              <a:rect l="l" t="t" r="r" b="b"/>
              <a:pathLst>
                <a:path w="71170" h="21229" extrusionOk="0">
                  <a:moveTo>
                    <a:pt x="71170" y="1"/>
                  </a:moveTo>
                  <a:lnTo>
                    <a:pt x="70279" y="69"/>
                  </a:lnTo>
                  <a:lnTo>
                    <a:pt x="2785" y="4474"/>
                  </a:lnTo>
                  <a:lnTo>
                    <a:pt x="982" y="5524"/>
                  </a:lnTo>
                  <a:lnTo>
                    <a:pt x="411" y="13034"/>
                  </a:lnTo>
                  <a:lnTo>
                    <a:pt x="0" y="18192"/>
                  </a:lnTo>
                  <a:lnTo>
                    <a:pt x="1735" y="21228"/>
                  </a:lnTo>
                  <a:lnTo>
                    <a:pt x="70713" y="16230"/>
                  </a:lnTo>
                  <a:cubicBezTo>
                    <a:pt x="70416" y="15568"/>
                    <a:pt x="70142" y="14928"/>
                    <a:pt x="69937" y="14289"/>
                  </a:cubicBezTo>
                  <a:cubicBezTo>
                    <a:pt x="69846" y="14015"/>
                    <a:pt x="69754" y="13742"/>
                    <a:pt x="69663" y="13468"/>
                  </a:cubicBezTo>
                  <a:cubicBezTo>
                    <a:pt x="69572" y="13102"/>
                    <a:pt x="69481" y="12760"/>
                    <a:pt x="69389" y="12418"/>
                  </a:cubicBezTo>
                  <a:cubicBezTo>
                    <a:pt x="69321" y="12121"/>
                    <a:pt x="69275" y="11847"/>
                    <a:pt x="69229" y="11596"/>
                  </a:cubicBezTo>
                  <a:cubicBezTo>
                    <a:pt x="69161" y="11231"/>
                    <a:pt x="69115" y="10866"/>
                    <a:pt x="69070" y="10523"/>
                  </a:cubicBezTo>
                  <a:cubicBezTo>
                    <a:pt x="69024" y="10226"/>
                    <a:pt x="69001" y="9953"/>
                    <a:pt x="68978" y="9679"/>
                  </a:cubicBezTo>
                  <a:cubicBezTo>
                    <a:pt x="68956" y="9313"/>
                    <a:pt x="68956" y="8948"/>
                    <a:pt x="68933" y="8606"/>
                  </a:cubicBezTo>
                  <a:cubicBezTo>
                    <a:pt x="68933" y="8309"/>
                    <a:pt x="68956" y="8035"/>
                    <a:pt x="68956" y="7761"/>
                  </a:cubicBezTo>
                  <a:cubicBezTo>
                    <a:pt x="68978" y="7396"/>
                    <a:pt x="69001" y="7031"/>
                    <a:pt x="69047" y="6666"/>
                  </a:cubicBezTo>
                  <a:cubicBezTo>
                    <a:pt x="69070" y="6369"/>
                    <a:pt x="69115" y="6095"/>
                    <a:pt x="69138" y="5821"/>
                  </a:cubicBezTo>
                  <a:cubicBezTo>
                    <a:pt x="69207" y="5433"/>
                    <a:pt x="69275" y="5068"/>
                    <a:pt x="69344" y="4726"/>
                  </a:cubicBezTo>
                  <a:cubicBezTo>
                    <a:pt x="69412" y="4406"/>
                    <a:pt x="69481" y="4132"/>
                    <a:pt x="69572" y="3858"/>
                  </a:cubicBezTo>
                  <a:cubicBezTo>
                    <a:pt x="69663" y="3447"/>
                    <a:pt x="69800" y="3082"/>
                    <a:pt x="69914" y="2740"/>
                  </a:cubicBezTo>
                  <a:cubicBezTo>
                    <a:pt x="70028" y="2420"/>
                    <a:pt x="70142" y="2123"/>
                    <a:pt x="70234" y="1872"/>
                  </a:cubicBezTo>
                  <a:cubicBezTo>
                    <a:pt x="70736" y="686"/>
                    <a:pt x="71170" y="1"/>
                    <a:pt x="71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47"/>
            <p:cNvSpPr/>
            <p:nvPr/>
          </p:nvSpPr>
          <p:spPr>
            <a:xfrm>
              <a:off x="1184050" y="3294300"/>
              <a:ext cx="1779250" cy="530725"/>
            </a:xfrm>
            <a:custGeom>
              <a:avLst/>
              <a:gdLst/>
              <a:ahLst/>
              <a:cxnLst/>
              <a:rect l="l" t="t" r="r" b="b"/>
              <a:pathLst>
                <a:path w="71170" h="21229" extrusionOk="0">
                  <a:moveTo>
                    <a:pt x="71170" y="1"/>
                  </a:moveTo>
                  <a:lnTo>
                    <a:pt x="70279" y="69"/>
                  </a:lnTo>
                  <a:cubicBezTo>
                    <a:pt x="66882" y="3636"/>
                    <a:pt x="53820" y="14782"/>
                    <a:pt x="22970" y="14782"/>
                  </a:cubicBezTo>
                  <a:cubicBezTo>
                    <a:pt x="16307" y="14782"/>
                    <a:pt x="8815" y="14262"/>
                    <a:pt x="411" y="13034"/>
                  </a:cubicBezTo>
                  <a:lnTo>
                    <a:pt x="0" y="18192"/>
                  </a:lnTo>
                  <a:lnTo>
                    <a:pt x="1735" y="21228"/>
                  </a:lnTo>
                  <a:lnTo>
                    <a:pt x="70713" y="16230"/>
                  </a:lnTo>
                  <a:cubicBezTo>
                    <a:pt x="70416" y="15568"/>
                    <a:pt x="70142" y="14928"/>
                    <a:pt x="69937" y="14289"/>
                  </a:cubicBezTo>
                  <a:cubicBezTo>
                    <a:pt x="69846" y="14015"/>
                    <a:pt x="69754" y="13742"/>
                    <a:pt x="69663" y="13468"/>
                  </a:cubicBezTo>
                  <a:cubicBezTo>
                    <a:pt x="69572" y="13102"/>
                    <a:pt x="69481" y="12760"/>
                    <a:pt x="69389" y="12418"/>
                  </a:cubicBezTo>
                  <a:cubicBezTo>
                    <a:pt x="69321" y="12121"/>
                    <a:pt x="69275" y="11847"/>
                    <a:pt x="69229" y="11596"/>
                  </a:cubicBezTo>
                  <a:cubicBezTo>
                    <a:pt x="69161" y="11231"/>
                    <a:pt x="69115" y="10866"/>
                    <a:pt x="69070" y="10523"/>
                  </a:cubicBezTo>
                  <a:cubicBezTo>
                    <a:pt x="69024" y="10226"/>
                    <a:pt x="69001" y="9953"/>
                    <a:pt x="68978" y="9679"/>
                  </a:cubicBezTo>
                  <a:cubicBezTo>
                    <a:pt x="68956" y="9313"/>
                    <a:pt x="68956" y="8948"/>
                    <a:pt x="68933" y="8606"/>
                  </a:cubicBezTo>
                  <a:cubicBezTo>
                    <a:pt x="68933" y="8309"/>
                    <a:pt x="68956" y="8035"/>
                    <a:pt x="68956" y="7761"/>
                  </a:cubicBezTo>
                  <a:cubicBezTo>
                    <a:pt x="68978" y="7396"/>
                    <a:pt x="69001" y="7031"/>
                    <a:pt x="69047" y="6666"/>
                  </a:cubicBezTo>
                  <a:cubicBezTo>
                    <a:pt x="69070" y="6369"/>
                    <a:pt x="69115" y="6095"/>
                    <a:pt x="69138" y="5821"/>
                  </a:cubicBezTo>
                  <a:cubicBezTo>
                    <a:pt x="69207" y="5433"/>
                    <a:pt x="69275" y="5068"/>
                    <a:pt x="69344" y="4726"/>
                  </a:cubicBezTo>
                  <a:cubicBezTo>
                    <a:pt x="69412" y="4406"/>
                    <a:pt x="69481" y="4132"/>
                    <a:pt x="69572" y="3858"/>
                  </a:cubicBezTo>
                  <a:cubicBezTo>
                    <a:pt x="69663" y="3447"/>
                    <a:pt x="69800" y="3082"/>
                    <a:pt x="69914" y="2740"/>
                  </a:cubicBezTo>
                  <a:cubicBezTo>
                    <a:pt x="70028" y="2420"/>
                    <a:pt x="70142" y="2123"/>
                    <a:pt x="70234" y="1872"/>
                  </a:cubicBezTo>
                  <a:cubicBezTo>
                    <a:pt x="70736" y="686"/>
                    <a:pt x="71170" y="1"/>
                    <a:pt x="71170" y="1"/>
                  </a:cubicBezTo>
                  <a:close/>
                </a:path>
              </a:pathLst>
            </a:custGeom>
            <a:solidFill>
              <a:srgbClr val="DADA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47"/>
            <p:cNvSpPr/>
            <p:nvPr/>
          </p:nvSpPr>
          <p:spPr>
            <a:xfrm>
              <a:off x="1317000" y="3341100"/>
              <a:ext cx="1622900" cy="152950"/>
            </a:xfrm>
            <a:custGeom>
              <a:avLst/>
              <a:gdLst/>
              <a:ahLst/>
              <a:cxnLst/>
              <a:rect l="l" t="t" r="r" b="b"/>
              <a:pathLst>
                <a:path w="64916" h="6118" extrusionOk="0">
                  <a:moveTo>
                    <a:pt x="64916" y="0"/>
                  </a:moveTo>
                  <a:lnTo>
                    <a:pt x="1" y="6118"/>
                  </a:lnTo>
                  <a:lnTo>
                    <a:pt x="64596" y="868"/>
                  </a:lnTo>
                  <a:cubicBezTo>
                    <a:pt x="64710" y="548"/>
                    <a:pt x="64824" y="274"/>
                    <a:pt x="64916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7"/>
            <p:cNvSpPr/>
            <p:nvPr/>
          </p:nvSpPr>
          <p:spPr>
            <a:xfrm>
              <a:off x="1318150" y="3390750"/>
              <a:ext cx="1605200" cy="151225"/>
            </a:xfrm>
            <a:custGeom>
              <a:avLst/>
              <a:gdLst/>
              <a:ahLst/>
              <a:cxnLst/>
              <a:rect l="l" t="t" r="r" b="b"/>
              <a:pathLst>
                <a:path w="64208" h="6049" extrusionOk="0">
                  <a:moveTo>
                    <a:pt x="64208" y="0"/>
                  </a:moveTo>
                  <a:lnTo>
                    <a:pt x="0" y="6049"/>
                  </a:lnTo>
                  <a:lnTo>
                    <a:pt x="63980" y="868"/>
                  </a:lnTo>
                  <a:cubicBezTo>
                    <a:pt x="64048" y="571"/>
                    <a:pt x="64117" y="274"/>
                    <a:pt x="64208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47"/>
            <p:cNvSpPr/>
            <p:nvPr/>
          </p:nvSpPr>
          <p:spPr>
            <a:xfrm>
              <a:off x="1319275" y="3439825"/>
              <a:ext cx="1593250" cy="150100"/>
            </a:xfrm>
            <a:custGeom>
              <a:avLst/>
              <a:gdLst/>
              <a:ahLst/>
              <a:cxnLst/>
              <a:rect l="l" t="t" r="r" b="b"/>
              <a:pathLst>
                <a:path w="63730" h="6004" extrusionOk="0">
                  <a:moveTo>
                    <a:pt x="63729" y="0"/>
                  </a:moveTo>
                  <a:lnTo>
                    <a:pt x="1" y="6003"/>
                  </a:lnTo>
                  <a:lnTo>
                    <a:pt x="1" y="6003"/>
                  </a:lnTo>
                  <a:lnTo>
                    <a:pt x="63638" y="845"/>
                  </a:lnTo>
                  <a:cubicBezTo>
                    <a:pt x="63661" y="548"/>
                    <a:pt x="63706" y="274"/>
                    <a:pt x="63729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47"/>
            <p:cNvSpPr/>
            <p:nvPr/>
          </p:nvSpPr>
          <p:spPr>
            <a:xfrm>
              <a:off x="1320425" y="3488325"/>
              <a:ext cx="1587525" cy="149525"/>
            </a:xfrm>
            <a:custGeom>
              <a:avLst/>
              <a:gdLst/>
              <a:ahLst/>
              <a:cxnLst/>
              <a:rect l="l" t="t" r="r" b="b"/>
              <a:pathLst>
                <a:path w="63501" h="5981" extrusionOk="0">
                  <a:moveTo>
                    <a:pt x="63501" y="0"/>
                  </a:moveTo>
                  <a:lnTo>
                    <a:pt x="1" y="5981"/>
                  </a:lnTo>
                  <a:lnTo>
                    <a:pt x="63478" y="845"/>
                  </a:lnTo>
                  <a:cubicBezTo>
                    <a:pt x="63478" y="548"/>
                    <a:pt x="63501" y="274"/>
                    <a:pt x="63501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47"/>
            <p:cNvSpPr/>
            <p:nvPr/>
          </p:nvSpPr>
          <p:spPr>
            <a:xfrm>
              <a:off x="1321575" y="3536250"/>
              <a:ext cx="1589225" cy="150100"/>
            </a:xfrm>
            <a:custGeom>
              <a:avLst/>
              <a:gdLst/>
              <a:ahLst/>
              <a:cxnLst/>
              <a:rect l="l" t="t" r="r" b="b"/>
              <a:pathLst>
                <a:path w="63569" h="6004" extrusionOk="0">
                  <a:moveTo>
                    <a:pt x="63477" y="1"/>
                  </a:moveTo>
                  <a:lnTo>
                    <a:pt x="0" y="6004"/>
                  </a:lnTo>
                  <a:lnTo>
                    <a:pt x="63569" y="845"/>
                  </a:lnTo>
                  <a:cubicBezTo>
                    <a:pt x="63523" y="548"/>
                    <a:pt x="63500" y="275"/>
                    <a:pt x="63477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7"/>
            <p:cNvSpPr/>
            <p:nvPr/>
          </p:nvSpPr>
          <p:spPr>
            <a:xfrm>
              <a:off x="1322150" y="3584175"/>
              <a:ext cx="1596650" cy="150125"/>
            </a:xfrm>
            <a:custGeom>
              <a:avLst/>
              <a:gdLst/>
              <a:ahLst/>
              <a:cxnLst/>
              <a:rect l="l" t="t" r="r" b="b"/>
              <a:pathLst>
                <a:path w="63866" h="6005" extrusionOk="0">
                  <a:moveTo>
                    <a:pt x="63705" y="1"/>
                  </a:moveTo>
                  <a:lnTo>
                    <a:pt x="0" y="6004"/>
                  </a:lnTo>
                  <a:lnTo>
                    <a:pt x="0" y="6004"/>
                  </a:lnTo>
                  <a:lnTo>
                    <a:pt x="63865" y="823"/>
                  </a:lnTo>
                  <a:cubicBezTo>
                    <a:pt x="63797" y="549"/>
                    <a:pt x="63751" y="275"/>
                    <a:pt x="63705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7"/>
            <p:cNvSpPr/>
            <p:nvPr/>
          </p:nvSpPr>
          <p:spPr>
            <a:xfrm>
              <a:off x="1323275" y="3630975"/>
              <a:ext cx="1609225" cy="151250"/>
            </a:xfrm>
            <a:custGeom>
              <a:avLst/>
              <a:gdLst/>
              <a:ahLst/>
              <a:cxnLst/>
              <a:rect l="l" t="t" r="r" b="b"/>
              <a:pathLst>
                <a:path w="64369" h="6050" extrusionOk="0">
                  <a:moveTo>
                    <a:pt x="64094" y="1"/>
                  </a:moveTo>
                  <a:lnTo>
                    <a:pt x="1" y="6049"/>
                  </a:lnTo>
                  <a:lnTo>
                    <a:pt x="1" y="6049"/>
                  </a:lnTo>
                  <a:lnTo>
                    <a:pt x="64368" y="822"/>
                  </a:lnTo>
                  <a:cubicBezTo>
                    <a:pt x="64277" y="548"/>
                    <a:pt x="64185" y="275"/>
                    <a:pt x="64094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47"/>
            <p:cNvSpPr/>
            <p:nvPr/>
          </p:nvSpPr>
          <p:spPr>
            <a:xfrm>
              <a:off x="1089900" y="3236675"/>
              <a:ext cx="1947025" cy="607175"/>
            </a:xfrm>
            <a:custGeom>
              <a:avLst/>
              <a:gdLst/>
              <a:ahLst/>
              <a:cxnLst/>
              <a:rect l="l" t="t" r="r" b="b"/>
              <a:pathLst>
                <a:path w="77881" h="24287" extrusionOk="0">
                  <a:moveTo>
                    <a:pt x="64984" y="0"/>
                  </a:moveTo>
                  <a:lnTo>
                    <a:pt x="2694" y="4018"/>
                  </a:lnTo>
                  <a:lnTo>
                    <a:pt x="0" y="12143"/>
                  </a:lnTo>
                  <a:lnTo>
                    <a:pt x="2009" y="20406"/>
                  </a:lnTo>
                  <a:lnTo>
                    <a:pt x="5090" y="24286"/>
                  </a:lnTo>
                  <a:lnTo>
                    <a:pt x="77880" y="18854"/>
                  </a:lnTo>
                  <a:lnTo>
                    <a:pt x="77880" y="17576"/>
                  </a:lnTo>
                  <a:lnTo>
                    <a:pt x="5935" y="23054"/>
                  </a:lnTo>
                  <a:cubicBezTo>
                    <a:pt x="2169" y="15134"/>
                    <a:pt x="7327" y="8012"/>
                    <a:pt x="7327" y="8012"/>
                  </a:cubicBezTo>
                  <a:lnTo>
                    <a:pt x="77880" y="2717"/>
                  </a:lnTo>
                  <a:lnTo>
                    <a:pt x="77880" y="1644"/>
                  </a:lnTo>
                  <a:lnTo>
                    <a:pt x="64984" y="0"/>
                  </a:ln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47"/>
            <p:cNvSpPr/>
            <p:nvPr/>
          </p:nvSpPr>
          <p:spPr>
            <a:xfrm>
              <a:off x="640225" y="2873750"/>
              <a:ext cx="2396700" cy="532425"/>
            </a:xfrm>
            <a:custGeom>
              <a:avLst/>
              <a:gdLst/>
              <a:ahLst/>
              <a:cxnLst/>
              <a:rect l="l" t="t" r="r" b="b"/>
              <a:pathLst>
                <a:path w="95868" h="21297" extrusionOk="0">
                  <a:moveTo>
                    <a:pt x="55352" y="1"/>
                  </a:moveTo>
                  <a:lnTo>
                    <a:pt x="1" y="3607"/>
                  </a:lnTo>
                  <a:lnTo>
                    <a:pt x="24538" y="21296"/>
                  </a:lnTo>
                  <a:lnTo>
                    <a:pt x="95867" y="16161"/>
                  </a:lnTo>
                  <a:lnTo>
                    <a:pt x="55352" y="1"/>
                  </a:lnTo>
                  <a:close/>
                </a:path>
              </a:pathLst>
            </a:custGeom>
            <a:solidFill>
              <a:srgbClr val="6865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47"/>
            <p:cNvSpPr/>
            <p:nvPr/>
          </p:nvSpPr>
          <p:spPr>
            <a:xfrm>
              <a:off x="567750" y="2963900"/>
              <a:ext cx="685925" cy="879950"/>
            </a:xfrm>
            <a:custGeom>
              <a:avLst/>
              <a:gdLst/>
              <a:ahLst/>
              <a:cxnLst/>
              <a:rect l="l" t="t" r="r" b="b"/>
              <a:pathLst>
                <a:path w="27437" h="35198" extrusionOk="0">
                  <a:moveTo>
                    <a:pt x="2900" y="1"/>
                  </a:moveTo>
                  <a:cubicBezTo>
                    <a:pt x="1" y="5228"/>
                    <a:pt x="229" y="9930"/>
                    <a:pt x="914" y="12874"/>
                  </a:cubicBezTo>
                  <a:cubicBezTo>
                    <a:pt x="1370" y="14883"/>
                    <a:pt x="2032" y="16093"/>
                    <a:pt x="2032" y="16093"/>
                  </a:cubicBezTo>
                  <a:lnTo>
                    <a:pt x="25976" y="35197"/>
                  </a:lnTo>
                  <a:cubicBezTo>
                    <a:pt x="21594" y="26592"/>
                    <a:pt x="27437" y="17690"/>
                    <a:pt x="27437" y="17690"/>
                  </a:cubicBezTo>
                  <a:lnTo>
                    <a:pt x="2900" y="1"/>
                  </a:lnTo>
                  <a:close/>
                </a:path>
              </a:pathLst>
            </a:custGeom>
            <a:solidFill>
              <a:srgbClr val="444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47"/>
            <p:cNvSpPr/>
            <p:nvPr/>
          </p:nvSpPr>
          <p:spPr>
            <a:xfrm>
              <a:off x="590575" y="3285750"/>
              <a:ext cx="663100" cy="558100"/>
            </a:xfrm>
            <a:custGeom>
              <a:avLst/>
              <a:gdLst/>
              <a:ahLst/>
              <a:cxnLst/>
              <a:rect l="l" t="t" r="r" b="b"/>
              <a:pathLst>
                <a:path w="26524" h="22324" extrusionOk="0">
                  <a:moveTo>
                    <a:pt x="1" y="0"/>
                  </a:moveTo>
                  <a:cubicBezTo>
                    <a:pt x="457" y="2009"/>
                    <a:pt x="1119" y="3219"/>
                    <a:pt x="1119" y="3219"/>
                  </a:cubicBezTo>
                  <a:lnTo>
                    <a:pt x="25063" y="22323"/>
                  </a:lnTo>
                  <a:cubicBezTo>
                    <a:pt x="20681" y="13719"/>
                    <a:pt x="26524" y="4817"/>
                    <a:pt x="26524" y="4816"/>
                  </a:cubicBezTo>
                  <a:lnTo>
                    <a:pt x="26524" y="4816"/>
                  </a:lnTo>
                  <a:cubicBezTo>
                    <a:pt x="26524" y="4817"/>
                    <a:pt x="23680" y="7082"/>
                    <a:pt x="18284" y="7082"/>
                  </a:cubicBezTo>
                  <a:cubicBezTo>
                    <a:pt x="13855" y="7082"/>
                    <a:pt x="7707" y="5556"/>
                    <a:pt x="1" y="0"/>
                  </a:cubicBezTo>
                  <a:close/>
                </a:path>
              </a:pathLst>
            </a:custGeom>
            <a:solidFill>
              <a:srgbClr val="373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47"/>
            <p:cNvSpPr/>
            <p:nvPr/>
          </p:nvSpPr>
          <p:spPr>
            <a:xfrm>
              <a:off x="677900" y="3140225"/>
              <a:ext cx="428575" cy="491350"/>
            </a:xfrm>
            <a:custGeom>
              <a:avLst/>
              <a:gdLst/>
              <a:ahLst/>
              <a:cxnLst/>
              <a:rect l="l" t="t" r="r" b="b"/>
              <a:pathLst>
                <a:path w="17143" h="19654" extrusionOk="0">
                  <a:moveTo>
                    <a:pt x="4200" y="1"/>
                  </a:moveTo>
                  <a:cubicBezTo>
                    <a:pt x="0" y="4680"/>
                    <a:pt x="1849" y="9816"/>
                    <a:pt x="1849" y="9816"/>
                  </a:cubicBezTo>
                  <a:lnTo>
                    <a:pt x="14426" y="19653"/>
                  </a:lnTo>
                  <a:cubicBezTo>
                    <a:pt x="12714" y="13673"/>
                    <a:pt x="17142" y="8857"/>
                    <a:pt x="17142" y="8857"/>
                  </a:cubicBezTo>
                  <a:lnTo>
                    <a:pt x="4200" y="1"/>
                  </a:lnTo>
                  <a:close/>
                </a:path>
              </a:pathLst>
            </a:custGeom>
            <a:solidFill>
              <a:srgbClr val="6865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47"/>
            <p:cNvSpPr/>
            <p:nvPr/>
          </p:nvSpPr>
          <p:spPr>
            <a:xfrm>
              <a:off x="1510450" y="3562500"/>
              <a:ext cx="215725" cy="327000"/>
            </a:xfrm>
            <a:custGeom>
              <a:avLst/>
              <a:gdLst/>
              <a:ahLst/>
              <a:cxnLst/>
              <a:rect l="l" t="t" r="r" b="b"/>
              <a:pathLst>
                <a:path w="8629" h="13080" extrusionOk="0">
                  <a:moveTo>
                    <a:pt x="5707" y="1"/>
                  </a:moveTo>
                  <a:lnTo>
                    <a:pt x="4246" y="115"/>
                  </a:lnTo>
                  <a:lnTo>
                    <a:pt x="0" y="480"/>
                  </a:lnTo>
                  <a:cubicBezTo>
                    <a:pt x="92" y="480"/>
                    <a:pt x="2534" y="548"/>
                    <a:pt x="2534" y="11253"/>
                  </a:cubicBezTo>
                  <a:lnTo>
                    <a:pt x="2488" y="13079"/>
                  </a:lnTo>
                  <a:lnTo>
                    <a:pt x="5410" y="11322"/>
                  </a:lnTo>
                  <a:lnTo>
                    <a:pt x="6095" y="11710"/>
                  </a:lnTo>
                  <a:lnTo>
                    <a:pt x="8583" y="13079"/>
                  </a:lnTo>
                  <a:lnTo>
                    <a:pt x="8628" y="5661"/>
                  </a:lnTo>
                  <a:cubicBezTo>
                    <a:pt x="8628" y="4794"/>
                    <a:pt x="8537" y="3949"/>
                    <a:pt x="8286" y="3128"/>
                  </a:cubicBezTo>
                  <a:cubicBezTo>
                    <a:pt x="7944" y="1941"/>
                    <a:pt x="6985" y="548"/>
                    <a:pt x="5707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47"/>
            <p:cNvSpPr/>
            <p:nvPr/>
          </p:nvSpPr>
          <p:spPr>
            <a:xfrm>
              <a:off x="1616575" y="3562500"/>
              <a:ext cx="109600" cy="327000"/>
            </a:xfrm>
            <a:custGeom>
              <a:avLst/>
              <a:gdLst/>
              <a:ahLst/>
              <a:cxnLst/>
              <a:rect l="l" t="t" r="r" b="b"/>
              <a:pathLst>
                <a:path w="4384" h="13080" extrusionOk="0">
                  <a:moveTo>
                    <a:pt x="1462" y="1"/>
                  </a:moveTo>
                  <a:lnTo>
                    <a:pt x="1" y="115"/>
                  </a:lnTo>
                  <a:cubicBezTo>
                    <a:pt x="1485" y="3767"/>
                    <a:pt x="2124" y="7761"/>
                    <a:pt x="1850" y="11710"/>
                  </a:cubicBezTo>
                  <a:lnTo>
                    <a:pt x="4338" y="13079"/>
                  </a:lnTo>
                  <a:lnTo>
                    <a:pt x="4383" y="5661"/>
                  </a:lnTo>
                  <a:cubicBezTo>
                    <a:pt x="4383" y="4794"/>
                    <a:pt x="4292" y="3949"/>
                    <a:pt x="4041" y="3128"/>
                  </a:cubicBezTo>
                  <a:cubicBezTo>
                    <a:pt x="3699" y="1941"/>
                    <a:pt x="2740" y="548"/>
                    <a:pt x="1462" y="1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47"/>
            <p:cNvSpPr/>
            <p:nvPr/>
          </p:nvSpPr>
          <p:spPr>
            <a:xfrm>
              <a:off x="1363800" y="2743075"/>
              <a:ext cx="1872825" cy="635700"/>
            </a:xfrm>
            <a:custGeom>
              <a:avLst/>
              <a:gdLst/>
              <a:ahLst/>
              <a:cxnLst/>
              <a:rect l="l" t="t" r="r" b="b"/>
              <a:pathLst>
                <a:path w="74913" h="25428" extrusionOk="0">
                  <a:moveTo>
                    <a:pt x="74160" y="1"/>
                  </a:moveTo>
                  <a:lnTo>
                    <a:pt x="5866" y="685"/>
                  </a:lnTo>
                  <a:lnTo>
                    <a:pt x="0" y="3013"/>
                  </a:lnTo>
                  <a:lnTo>
                    <a:pt x="0" y="18580"/>
                  </a:lnTo>
                  <a:lnTo>
                    <a:pt x="5866" y="25428"/>
                  </a:lnTo>
                  <a:lnTo>
                    <a:pt x="74913" y="19151"/>
                  </a:lnTo>
                  <a:cubicBezTo>
                    <a:pt x="73977" y="18284"/>
                    <a:pt x="73247" y="17348"/>
                    <a:pt x="72699" y="16343"/>
                  </a:cubicBezTo>
                  <a:cubicBezTo>
                    <a:pt x="72539" y="16070"/>
                    <a:pt x="72402" y="15796"/>
                    <a:pt x="72288" y="15499"/>
                  </a:cubicBezTo>
                  <a:cubicBezTo>
                    <a:pt x="72105" y="15111"/>
                    <a:pt x="71968" y="14723"/>
                    <a:pt x="71854" y="14335"/>
                  </a:cubicBezTo>
                  <a:cubicBezTo>
                    <a:pt x="71763" y="14038"/>
                    <a:pt x="71672" y="13741"/>
                    <a:pt x="71626" y="13467"/>
                  </a:cubicBezTo>
                  <a:cubicBezTo>
                    <a:pt x="71535" y="13057"/>
                    <a:pt x="71466" y="12669"/>
                    <a:pt x="71398" y="12258"/>
                  </a:cubicBezTo>
                  <a:cubicBezTo>
                    <a:pt x="71375" y="11961"/>
                    <a:pt x="71352" y="11687"/>
                    <a:pt x="71329" y="11390"/>
                  </a:cubicBezTo>
                  <a:cubicBezTo>
                    <a:pt x="71307" y="10979"/>
                    <a:pt x="71284" y="10569"/>
                    <a:pt x="71307" y="10158"/>
                  </a:cubicBezTo>
                  <a:cubicBezTo>
                    <a:pt x="71307" y="9861"/>
                    <a:pt x="71329" y="9564"/>
                    <a:pt x="71352" y="9290"/>
                  </a:cubicBezTo>
                  <a:cubicBezTo>
                    <a:pt x="71375" y="8857"/>
                    <a:pt x="71421" y="8446"/>
                    <a:pt x="71466" y="8058"/>
                  </a:cubicBezTo>
                  <a:cubicBezTo>
                    <a:pt x="71512" y="7738"/>
                    <a:pt x="71580" y="7442"/>
                    <a:pt x="71626" y="7145"/>
                  </a:cubicBezTo>
                  <a:cubicBezTo>
                    <a:pt x="71695" y="6825"/>
                    <a:pt x="71763" y="6506"/>
                    <a:pt x="71832" y="6186"/>
                  </a:cubicBezTo>
                  <a:cubicBezTo>
                    <a:pt x="71854" y="6095"/>
                    <a:pt x="71877" y="6004"/>
                    <a:pt x="71900" y="5912"/>
                  </a:cubicBezTo>
                  <a:cubicBezTo>
                    <a:pt x="71968" y="5593"/>
                    <a:pt x="72060" y="5296"/>
                    <a:pt x="72151" y="4999"/>
                  </a:cubicBezTo>
                  <a:cubicBezTo>
                    <a:pt x="72265" y="4543"/>
                    <a:pt x="72402" y="4132"/>
                    <a:pt x="72539" y="3744"/>
                  </a:cubicBezTo>
                  <a:cubicBezTo>
                    <a:pt x="72653" y="3402"/>
                    <a:pt x="72767" y="3105"/>
                    <a:pt x="72881" y="2808"/>
                  </a:cubicBezTo>
                  <a:cubicBezTo>
                    <a:pt x="73543" y="1096"/>
                    <a:pt x="74160" y="1"/>
                    <a:pt x="74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47"/>
            <p:cNvSpPr/>
            <p:nvPr/>
          </p:nvSpPr>
          <p:spPr>
            <a:xfrm>
              <a:off x="1363800" y="2897725"/>
              <a:ext cx="1872825" cy="481050"/>
            </a:xfrm>
            <a:custGeom>
              <a:avLst/>
              <a:gdLst/>
              <a:ahLst/>
              <a:cxnLst/>
              <a:rect l="l" t="t" r="r" b="b"/>
              <a:pathLst>
                <a:path w="74913" h="19242" extrusionOk="0">
                  <a:moveTo>
                    <a:pt x="71832" y="0"/>
                  </a:moveTo>
                  <a:lnTo>
                    <a:pt x="71832" y="0"/>
                  </a:lnTo>
                  <a:cubicBezTo>
                    <a:pt x="62857" y="3379"/>
                    <a:pt x="36046" y="12719"/>
                    <a:pt x="14275" y="12719"/>
                  </a:cubicBezTo>
                  <a:cubicBezTo>
                    <a:pt x="9136" y="12719"/>
                    <a:pt x="4277" y="12199"/>
                    <a:pt x="0" y="10956"/>
                  </a:cubicBezTo>
                  <a:lnTo>
                    <a:pt x="0" y="12394"/>
                  </a:lnTo>
                  <a:lnTo>
                    <a:pt x="5866" y="19242"/>
                  </a:lnTo>
                  <a:lnTo>
                    <a:pt x="74913" y="12965"/>
                  </a:lnTo>
                  <a:cubicBezTo>
                    <a:pt x="73977" y="12098"/>
                    <a:pt x="73247" y="11162"/>
                    <a:pt x="72699" y="10157"/>
                  </a:cubicBezTo>
                  <a:cubicBezTo>
                    <a:pt x="72539" y="9884"/>
                    <a:pt x="72402" y="9610"/>
                    <a:pt x="72288" y="9313"/>
                  </a:cubicBezTo>
                  <a:cubicBezTo>
                    <a:pt x="72105" y="8925"/>
                    <a:pt x="71968" y="8537"/>
                    <a:pt x="71854" y="8149"/>
                  </a:cubicBezTo>
                  <a:cubicBezTo>
                    <a:pt x="71763" y="7852"/>
                    <a:pt x="71672" y="7555"/>
                    <a:pt x="71626" y="7281"/>
                  </a:cubicBezTo>
                  <a:cubicBezTo>
                    <a:pt x="71535" y="6871"/>
                    <a:pt x="71466" y="6483"/>
                    <a:pt x="71398" y="6072"/>
                  </a:cubicBezTo>
                  <a:cubicBezTo>
                    <a:pt x="71375" y="5775"/>
                    <a:pt x="71352" y="5501"/>
                    <a:pt x="71329" y="5204"/>
                  </a:cubicBezTo>
                  <a:cubicBezTo>
                    <a:pt x="71307" y="4793"/>
                    <a:pt x="71284" y="4383"/>
                    <a:pt x="71307" y="3972"/>
                  </a:cubicBezTo>
                  <a:cubicBezTo>
                    <a:pt x="71307" y="3675"/>
                    <a:pt x="71329" y="3378"/>
                    <a:pt x="71352" y="3104"/>
                  </a:cubicBezTo>
                  <a:cubicBezTo>
                    <a:pt x="71375" y="2671"/>
                    <a:pt x="71421" y="2260"/>
                    <a:pt x="71466" y="1872"/>
                  </a:cubicBezTo>
                  <a:cubicBezTo>
                    <a:pt x="71512" y="1552"/>
                    <a:pt x="71580" y="1256"/>
                    <a:pt x="71626" y="959"/>
                  </a:cubicBezTo>
                  <a:cubicBezTo>
                    <a:pt x="71695" y="639"/>
                    <a:pt x="71763" y="320"/>
                    <a:pt x="71832" y="0"/>
                  </a:cubicBezTo>
                  <a:close/>
                </a:path>
              </a:pathLst>
            </a:custGeom>
            <a:solidFill>
              <a:srgbClr val="DADA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47"/>
            <p:cNvSpPr/>
            <p:nvPr/>
          </p:nvSpPr>
          <p:spPr>
            <a:xfrm>
              <a:off x="1566950" y="2813275"/>
              <a:ext cx="1618900" cy="172350"/>
            </a:xfrm>
            <a:custGeom>
              <a:avLst/>
              <a:gdLst/>
              <a:ahLst/>
              <a:cxnLst/>
              <a:rect l="l" t="t" r="r" b="b"/>
              <a:pathLst>
                <a:path w="64756" h="6894" extrusionOk="0">
                  <a:moveTo>
                    <a:pt x="64755" y="0"/>
                  </a:moveTo>
                  <a:lnTo>
                    <a:pt x="0" y="6893"/>
                  </a:lnTo>
                  <a:lnTo>
                    <a:pt x="0" y="6893"/>
                  </a:lnTo>
                  <a:lnTo>
                    <a:pt x="64413" y="936"/>
                  </a:lnTo>
                  <a:cubicBezTo>
                    <a:pt x="64527" y="594"/>
                    <a:pt x="64641" y="297"/>
                    <a:pt x="64755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47"/>
            <p:cNvSpPr/>
            <p:nvPr/>
          </p:nvSpPr>
          <p:spPr>
            <a:xfrm>
              <a:off x="1568075" y="2868050"/>
              <a:ext cx="1599525" cy="170075"/>
            </a:xfrm>
            <a:custGeom>
              <a:avLst/>
              <a:gdLst/>
              <a:ahLst/>
              <a:cxnLst/>
              <a:rect l="l" t="t" r="r" b="b"/>
              <a:pathLst>
                <a:path w="63981" h="6803" extrusionOk="0">
                  <a:moveTo>
                    <a:pt x="63980" y="0"/>
                  </a:moveTo>
                  <a:lnTo>
                    <a:pt x="1" y="6802"/>
                  </a:lnTo>
                  <a:lnTo>
                    <a:pt x="63729" y="913"/>
                  </a:lnTo>
                  <a:cubicBezTo>
                    <a:pt x="63797" y="594"/>
                    <a:pt x="63889" y="297"/>
                    <a:pt x="63980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47"/>
            <p:cNvSpPr/>
            <p:nvPr/>
          </p:nvSpPr>
          <p:spPr>
            <a:xfrm>
              <a:off x="1569225" y="2921675"/>
              <a:ext cx="1585250" cy="168950"/>
            </a:xfrm>
            <a:custGeom>
              <a:avLst/>
              <a:gdLst/>
              <a:ahLst/>
              <a:cxnLst/>
              <a:rect l="l" t="t" r="r" b="b"/>
              <a:pathLst>
                <a:path w="63410" h="6758" extrusionOk="0">
                  <a:moveTo>
                    <a:pt x="63409" y="1"/>
                  </a:moveTo>
                  <a:lnTo>
                    <a:pt x="0" y="6757"/>
                  </a:lnTo>
                  <a:lnTo>
                    <a:pt x="63249" y="914"/>
                  </a:lnTo>
                  <a:cubicBezTo>
                    <a:pt x="63295" y="594"/>
                    <a:pt x="63363" y="298"/>
                    <a:pt x="63409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47"/>
            <p:cNvSpPr/>
            <p:nvPr/>
          </p:nvSpPr>
          <p:spPr>
            <a:xfrm>
              <a:off x="1570375" y="2975325"/>
              <a:ext cx="1577250" cy="167800"/>
            </a:xfrm>
            <a:custGeom>
              <a:avLst/>
              <a:gdLst/>
              <a:ahLst/>
              <a:cxnLst/>
              <a:rect l="l" t="t" r="r" b="b"/>
              <a:pathLst>
                <a:path w="63090" h="6712" extrusionOk="0">
                  <a:moveTo>
                    <a:pt x="63089" y="0"/>
                  </a:moveTo>
                  <a:lnTo>
                    <a:pt x="0" y="6711"/>
                  </a:lnTo>
                  <a:lnTo>
                    <a:pt x="0" y="6711"/>
                  </a:lnTo>
                  <a:lnTo>
                    <a:pt x="63044" y="891"/>
                  </a:lnTo>
                  <a:cubicBezTo>
                    <a:pt x="63044" y="594"/>
                    <a:pt x="63066" y="297"/>
                    <a:pt x="63089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47"/>
            <p:cNvSpPr/>
            <p:nvPr/>
          </p:nvSpPr>
          <p:spPr>
            <a:xfrm>
              <a:off x="1571500" y="3027825"/>
              <a:ext cx="1577250" cy="167775"/>
            </a:xfrm>
            <a:custGeom>
              <a:avLst/>
              <a:gdLst/>
              <a:ahLst/>
              <a:cxnLst/>
              <a:rect l="l" t="t" r="r" b="b"/>
              <a:pathLst>
                <a:path w="63090" h="6711" extrusionOk="0">
                  <a:moveTo>
                    <a:pt x="63021" y="0"/>
                  </a:moveTo>
                  <a:lnTo>
                    <a:pt x="1" y="6711"/>
                  </a:lnTo>
                  <a:lnTo>
                    <a:pt x="1" y="6711"/>
                  </a:lnTo>
                  <a:lnTo>
                    <a:pt x="63090" y="868"/>
                  </a:lnTo>
                  <a:cubicBezTo>
                    <a:pt x="63067" y="594"/>
                    <a:pt x="63044" y="297"/>
                    <a:pt x="63021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47"/>
            <p:cNvSpPr/>
            <p:nvPr/>
          </p:nvSpPr>
          <p:spPr>
            <a:xfrm>
              <a:off x="1572650" y="3079750"/>
              <a:ext cx="1587525" cy="168350"/>
            </a:xfrm>
            <a:custGeom>
              <a:avLst/>
              <a:gdLst/>
              <a:ahLst/>
              <a:cxnLst/>
              <a:rect l="l" t="t" r="r" b="b"/>
              <a:pathLst>
                <a:path w="63501" h="6734" extrusionOk="0">
                  <a:moveTo>
                    <a:pt x="63272" y="0"/>
                  </a:moveTo>
                  <a:lnTo>
                    <a:pt x="0" y="6734"/>
                  </a:lnTo>
                  <a:lnTo>
                    <a:pt x="0" y="6734"/>
                  </a:lnTo>
                  <a:lnTo>
                    <a:pt x="63500" y="868"/>
                  </a:lnTo>
                  <a:cubicBezTo>
                    <a:pt x="63409" y="571"/>
                    <a:pt x="63318" y="297"/>
                    <a:pt x="63272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47"/>
            <p:cNvSpPr/>
            <p:nvPr/>
          </p:nvSpPr>
          <p:spPr>
            <a:xfrm>
              <a:off x="1573775" y="3130525"/>
              <a:ext cx="1607500" cy="170075"/>
            </a:xfrm>
            <a:custGeom>
              <a:avLst/>
              <a:gdLst/>
              <a:ahLst/>
              <a:cxnLst/>
              <a:rect l="l" t="t" r="r" b="b"/>
              <a:pathLst>
                <a:path w="64300" h="6803" extrusionOk="0">
                  <a:moveTo>
                    <a:pt x="63889" y="1"/>
                  </a:moveTo>
                  <a:lnTo>
                    <a:pt x="1" y="6803"/>
                  </a:lnTo>
                  <a:lnTo>
                    <a:pt x="64300" y="868"/>
                  </a:lnTo>
                  <a:cubicBezTo>
                    <a:pt x="64140" y="572"/>
                    <a:pt x="64003" y="298"/>
                    <a:pt x="63889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47"/>
            <p:cNvSpPr/>
            <p:nvPr/>
          </p:nvSpPr>
          <p:spPr>
            <a:xfrm>
              <a:off x="1304450" y="2704850"/>
              <a:ext cx="2005800" cy="695050"/>
            </a:xfrm>
            <a:custGeom>
              <a:avLst/>
              <a:gdLst/>
              <a:ahLst/>
              <a:cxnLst/>
              <a:rect l="l" t="t" r="r" b="b"/>
              <a:pathLst>
                <a:path w="80232" h="27802" extrusionOk="0">
                  <a:moveTo>
                    <a:pt x="68066" y="0"/>
                  </a:moveTo>
                  <a:lnTo>
                    <a:pt x="8240" y="2237"/>
                  </a:lnTo>
                  <a:lnTo>
                    <a:pt x="1553" y="4885"/>
                  </a:lnTo>
                  <a:lnTo>
                    <a:pt x="0" y="20680"/>
                  </a:lnTo>
                  <a:lnTo>
                    <a:pt x="8240" y="27801"/>
                  </a:lnTo>
                  <a:lnTo>
                    <a:pt x="80231" y="21228"/>
                  </a:lnTo>
                  <a:lnTo>
                    <a:pt x="80231" y="19698"/>
                  </a:lnTo>
                  <a:lnTo>
                    <a:pt x="9519" y="26249"/>
                  </a:lnTo>
                  <a:cubicBezTo>
                    <a:pt x="5045" y="17462"/>
                    <a:pt x="9519" y="7396"/>
                    <a:pt x="9519" y="7396"/>
                  </a:cubicBezTo>
                  <a:lnTo>
                    <a:pt x="80231" y="2077"/>
                  </a:lnTo>
                  <a:lnTo>
                    <a:pt x="80231" y="708"/>
                  </a:lnTo>
                  <a:lnTo>
                    <a:pt x="68066" y="0"/>
                  </a:lnTo>
                  <a:close/>
                </a:path>
              </a:pathLst>
            </a:custGeom>
            <a:solidFill>
              <a:srgbClr val="B2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47"/>
            <p:cNvSpPr/>
            <p:nvPr/>
          </p:nvSpPr>
          <p:spPr>
            <a:xfrm>
              <a:off x="563775" y="2496000"/>
              <a:ext cx="2746475" cy="353800"/>
            </a:xfrm>
            <a:custGeom>
              <a:avLst/>
              <a:gdLst/>
              <a:ahLst/>
              <a:cxnLst/>
              <a:rect l="l" t="t" r="r" b="b"/>
              <a:pathLst>
                <a:path w="109859" h="14152" extrusionOk="0">
                  <a:moveTo>
                    <a:pt x="59688" y="0"/>
                  </a:moveTo>
                  <a:lnTo>
                    <a:pt x="0" y="1598"/>
                  </a:lnTo>
                  <a:lnTo>
                    <a:pt x="37867" y="14152"/>
                  </a:lnTo>
                  <a:lnTo>
                    <a:pt x="109858" y="9062"/>
                  </a:lnTo>
                  <a:lnTo>
                    <a:pt x="59688" y="0"/>
                  </a:lnTo>
                  <a:close/>
                </a:path>
              </a:pathLst>
            </a:custGeom>
            <a:solidFill>
              <a:srgbClr val="66C1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47"/>
            <p:cNvSpPr/>
            <p:nvPr/>
          </p:nvSpPr>
          <p:spPr>
            <a:xfrm>
              <a:off x="505000" y="2535375"/>
              <a:ext cx="1005475" cy="864525"/>
            </a:xfrm>
            <a:custGeom>
              <a:avLst/>
              <a:gdLst/>
              <a:ahLst/>
              <a:cxnLst/>
              <a:rect l="l" t="t" r="r" b="b"/>
              <a:pathLst>
                <a:path w="40219" h="34581" extrusionOk="0">
                  <a:moveTo>
                    <a:pt x="2351" y="0"/>
                  </a:moveTo>
                  <a:cubicBezTo>
                    <a:pt x="0" y="4999"/>
                    <a:pt x="799" y="11070"/>
                    <a:pt x="1598" y="14517"/>
                  </a:cubicBezTo>
                  <a:cubicBezTo>
                    <a:pt x="1963" y="16229"/>
                    <a:pt x="2351" y="17302"/>
                    <a:pt x="2351" y="17302"/>
                  </a:cubicBezTo>
                  <a:lnTo>
                    <a:pt x="11162" y="21319"/>
                  </a:lnTo>
                  <a:lnTo>
                    <a:pt x="25861" y="28030"/>
                  </a:lnTo>
                  <a:lnTo>
                    <a:pt x="40218" y="34580"/>
                  </a:lnTo>
                  <a:cubicBezTo>
                    <a:pt x="35357" y="25496"/>
                    <a:pt x="39419" y="14585"/>
                    <a:pt x="40127" y="12828"/>
                  </a:cubicBezTo>
                  <a:cubicBezTo>
                    <a:pt x="40150" y="12782"/>
                    <a:pt x="40150" y="12737"/>
                    <a:pt x="40173" y="12714"/>
                  </a:cubicBezTo>
                  <a:cubicBezTo>
                    <a:pt x="40173" y="12691"/>
                    <a:pt x="40196" y="12691"/>
                    <a:pt x="40196" y="12668"/>
                  </a:cubicBezTo>
                  <a:cubicBezTo>
                    <a:pt x="40196" y="12645"/>
                    <a:pt x="40218" y="12623"/>
                    <a:pt x="40218" y="12623"/>
                  </a:cubicBezTo>
                  <a:cubicBezTo>
                    <a:pt x="40218" y="12600"/>
                    <a:pt x="40218" y="12600"/>
                    <a:pt x="40218" y="12600"/>
                  </a:cubicBezTo>
                  <a:cubicBezTo>
                    <a:pt x="40218" y="12577"/>
                    <a:pt x="40218" y="12577"/>
                    <a:pt x="40218" y="12577"/>
                  </a:cubicBezTo>
                  <a:lnTo>
                    <a:pt x="29308" y="8948"/>
                  </a:lnTo>
                  <a:lnTo>
                    <a:pt x="13376" y="3675"/>
                  </a:lnTo>
                  <a:lnTo>
                    <a:pt x="2351" y="0"/>
                  </a:lnTo>
                  <a:close/>
                </a:path>
              </a:pathLst>
            </a:custGeom>
            <a:solidFill>
              <a:srgbClr val="5CA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47"/>
            <p:cNvSpPr/>
            <p:nvPr/>
          </p:nvSpPr>
          <p:spPr>
            <a:xfrm>
              <a:off x="544925" y="2856050"/>
              <a:ext cx="965550" cy="543850"/>
            </a:xfrm>
            <a:custGeom>
              <a:avLst/>
              <a:gdLst/>
              <a:ahLst/>
              <a:cxnLst/>
              <a:rect l="l" t="t" r="r" b="b"/>
              <a:pathLst>
                <a:path w="38622" h="21754" extrusionOk="0">
                  <a:moveTo>
                    <a:pt x="38530" y="1"/>
                  </a:moveTo>
                  <a:lnTo>
                    <a:pt x="38530" y="1"/>
                  </a:lnTo>
                  <a:cubicBezTo>
                    <a:pt x="37917" y="1287"/>
                    <a:pt x="34500" y="7198"/>
                    <a:pt x="23113" y="7198"/>
                  </a:cubicBezTo>
                  <a:cubicBezTo>
                    <a:pt x="17529" y="7198"/>
                    <a:pt x="10028" y="5776"/>
                    <a:pt x="1" y="1690"/>
                  </a:cubicBezTo>
                  <a:lnTo>
                    <a:pt x="1" y="1690"/>
                  </a:lnTo>
                  <a:cubicBezTo>
                    <a:pt x="366" y="3402"/>
                    <a:pt x="754" y="4475"/>
                    <a:pt x="754" y="4475"/>
                  </a:cubicBezTo>
                  <a:lnTo>
                    <a:pt x="9565" y="8492"/>
                  </a:lnTo>
                  <a:lnTo>
                    <a:pt x="24264" y="15203"/>
                  </a:lnTo>
                  <a:lnTo>
                    <a:pt x="38621" y="21753"/>
                  </a:lnTo>
                  <a:cubicBezTo>
                    <a:pt x="33760" y="12669"/>
                    <a:pt x="37822" y="1758"/>
                    <a:pt x="38530" y="1"/>
                  </a:cubicBezTo>
                  <a:close/>
                </a:path>
              </a:pathLst>
            </a:custGeom>
            <a:solidFill>
              <a:srgbClr val="5096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47"/>
            <p:cNvSpPr/>
            <p:nvPr/>
          </p:nvSpPr>
          <p:spPr>
            <a:xfrm>
              <a:off x="722975" y="2627250"/>
              <a:ext cx="514725" cy="608875"/>
            </a:xfrm>
            <a:custGeom>
              <a:avLst/>
              <a:gdLst/>
              <a:ahLst/>
              <a:cxnLst/>
              <a:rect l="l" t="t" r="r" b="b"/>
              <a:pathLst>
                <a:path w="20589" h="24355" extrusionOk="0">
                  <a:moveTo>
                    <a:pt x="4657" y="0"/>
                  </a:moveTo>
                  <a:cubicBezTo>
                    <a:pt x="3264" y="2465"/>
                    <a:pt x="0" y="9472"/>
                    <a:pt x="2443" y="17644"/>
                  </a:cubicBezTo>
                  <a:lnTo>
                    <a:pt x="17142" y="24355"/>
                  </a:lnTo>
                  <a:cubicBezTo>
                    <a:pt x="16594" y="19881"/>
                    <a:pt x="16092" y="10454"/>
                    <a:pt x="20589" y="5295"/>
                  </a:cubicBezTo>
                  <a:lnTo>
                    <a:pt x="4657" y="0"/>
                  </a:lnTo>
                  <a:close/>
                </a:path>
              </a:pathLst>
            </a:custGeom>
            <a:solidFill>
              <a:srgbClr val="B2E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47"/>
            <p:cNvSpPr/>
            <p:nvPr/>
          </p:nvSpPr>
          <p:spPr>
            <a:xfrm>
              <a:off x="2020025" y="2401275"/>
              <a:ext cx="1464825" cy="448525"/>
            </a:xfrm>
            <a:custGeom>
              <a:avLst/>
              <a:gdLst/>
              <a:ahLst/>
              <a:cxnLst/>
              <a:rect l="l" t="t" r="r" b="b"/>
              <a:pathLst>
                <a:path w="58593" h="17941" extrusionOk="0">
                  <a:moveTo>
                    <a:pt x="58593" y="0"/>
                  </a:moveTo>
                  <a:lnTo>
                    <a:pt x="1393" y="5661"/>
                  </a:lnTo>
                  <a:lnTo>
                    <a:pt x="183" y="13079"/>
                  </a:lnTo>
                  <a:lnTo>
                    <a:pt x="0" y="14106"/>
                  </a:lnTo>
                  <a:lnTo>
                    <a:pt x="2009" y="17941"/>
                  </a:lnTo>
                  <a:lnTo>
                    <a:pt x="58593" y="12120"/>
                  </a:lnTo>
                  <a:cubicBezTo>
                    <a:pt x="58273" y="11504"/>
                    <a:pt x="57999" y="10911"/>
                    <a:pt x="57794" y="10317"/>
                  </a:cubicBezTo>
                  <a:cubicBezTo>
                    <a:pt x="57703" y="10066"/>
                    <a:pt x="57634" y="9838"/>
                    <a:pt x="57566" y="9587"/>
                  </a:cubicBezTo>
                  <a:cubicBezTo>
                    <a:pt x="57452" y="9199"/>
                    <a:pt x="57383" y="8811"/>
                    <a:pt x="57315" y="8446"/>
                  </a:cubicBezTo>
                  <a:cubicBezTo>
                    <a:pt x="57269" y="8194"/>
                    <a:pt x="57223" y="7943"/>
                    <a:pt x="57201" y="7715"/>
                  </a:cubicBezTo>
                  <a:cubicBezTo>
                    <a:pt x="57155" y="7304"/>
                    <a:pt x="57132" y="6916"/>
                    <a:pt x="57109" y="6528"/>
                  </a:cubicBezTo>
                  <a:cubicBezTo>
                    <a:pt x="57109" y="6277"/>
                    <a:pt x="57109" y="6026"/>
                    <a:pt x="57132" y="5798"/>
                  </a:cubicBezTo>
                  <a:cubicBezTo>
                    <a:pt x="57132" y="5661"/>
                    <a:pt x="57132" y="5501"/>
                    <a:pt x="57155" y="5364"/>
                  </a:cubicBezTo>
                  <a:cubicBezTo>
                    <a:pt x="57155" y="5113"/>
                    <a:pt x="57178" y="4839"/>
                    <a:pt x="57223" y="4588"/>
                  </a:cubicBezTo>
                  <a:cubicBezTo>
                    <a:pt x="57246" y="4337"/>
                    <a:pt x="57292" y="4086"/>
                    <a:pt x="57338" y="3858"/>
                  </a:cubicBezTo>
                  <a:cubicBezTo>
                    <a:pt x="57406" y="3401"/>
                    <a:pt x="57497" y="3013"/>
                    <a:pt x="57589" y="2625"/>
                  </a:cubicBezTo>
                  <a:cubicBezTo>
                    <a:pt x="57680" y="2351"/>
                    <a:pt x="57748" y="2100"/>
                    <a:pt x="57817" y="1872"/>
                  </a:cubicBezTo>
                  <a:cubicBezTo>
                    <a:pt x="58205" y="708"/>
                    <a:pt x="58593" y="0"/>
                    <a:pt x="58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47"/>
            <p:cNvSpPr/>
            <p:nvPr/>
          </p:nvSpPr>
          <p:spPr>
            <a:xfrm>
              <a:off x="2020025" y="2535375"/>
              <a:ext cx="1464825" cy="314425"/>
            </a:xfrm>
            <a:custGeom>
              <a:avLst/>
              <a:gdLst/>
              <a:ahLst/>
              <a:cxnLst/>
              <a:rect l="l" t="t" r="r" b="b"/>
              <a:pathLst>
                <a:path w="58593" h="12577" extrusionOk="0">
                  <a:moveTo>
                    <a:pt x="57155" y="0"/>
                  </a:moveTo>
                  <a:lnTo>
                    <a:pt x="57155" y="0"/>
                  </a:lnTo>
                  <a:cubicBezTo>
                    <a:pt x="51165" y="2625"/>
                    <a:pt x="35251" y="7720"/>
                    <a:pt x="1937" y="7720"/>
                  </a:cubicBezTo>
                  <a:cubicBezTo>
                    <a:pt x="1357" y="7720"/>
                    <a:pt x="773" y="7718"/>
                    <a:pt x="183" y="7715"/>
                  </a:cubicBezTo>
                  <a:lnTo>
                    <a:pt x="0" y="8742"/>
                  </a:lnTo>
                  <a:lnTo>
                    <a:pt x="2009" y="12577"/>
                  </a:lnTo>
                  <a:lnTo>
                    <a:pt x="58593" y="6756"/>
                  </a:lnTo>
                  <a:cubicBezTo>
                    <a:pt x="58273" y="6140"/>
                    <a:pt x="57999" y="5547"/>
                    <a:pt x="57794" y="4953"/>
                  </a:cubicBezTo>
                  <a:cubicBezTo>
                    <a:pt x="57703" y="4702"/>
                    <a:pt x="57634" y="4474"/>
                    <a:pt x="57566" y="4223"/>
                  </a:cubicBezTo>
                  <a:cubicBezTo>
                    <a:pt x="57452" y="3835"/>
                    <a:pt x="57383" y="3447"/>
                    <a:pt x="57315" y="3082"/>
                  </a:cubicBezTo>
                  <a:cubicBezTo>
                    <a:pt x="57269" y="2830"/>
                    <a:pt x="57223" y="2579"/>
                    <a:pt x="57201" y="2351"/>
                  </a:cubicBezTo>
                  <a:cubicBezTo>
                    <a:pt x="57155" y="1940"/>
                    <a:pt x="57132" y="1552"/>
                    <a:pt x="57109" y="1164"/>
                  </a:cubicBezTo>
                  <a:cubicBezTo>
                    <a:pt x="57109" y="913"/>
                    <a:pt x="57109" y="662"/>
                    <a:pt x="57132" y="434"/>
                  </a:cubicBezTo>
                  <a:cubicBezTo>
                    <a:pt x="57132" y="297"/>
                    <a:pt x="57132" y="137"/>
                    <a:pt x="57155" y="0"/>
                  </a:cubicBezTo>
                  <a:close/>
                </a:path>
              </a:pathLst>
            </a:custGeom>
            <a:solidFill>
              <a:srgbClr val="DADA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47"/>
            <p:cNvSpPr/>
            <p:nvPr/>
          </p:nvSpPr>
          <p:spPr>
            <a:xfrm>
              <a:off x="2142700" y="2448050"/>
              <a:ext cx="1322750" cy="150675"/>
            </a:xfrm>
            <a:custGeom>
              <a:avLst/>
              <a:gdLst/>
              <a:ahLst/>
              <a:cxnLst/>
              <a:rect l="l" t="t" r="r" b="b"/>
              <a:pathLst>
                <a:path w="52910" h="6027" extrusionOk="0">
                  <a:moveTo>
                    <a:pt x="52910" y="1"/>
                  </a:moveTo>
                  <a:lnTo>
                    <a:pt x="1" y="6027"/>
                  </a:lnTo>
                  <a:lnTo>
                    <a:pt x="52682" y="754"/>
                  </a:lnTo>
                  <a:cubicBezTo>
                    <a:pt x="52773" y="480"/>
                    <a:pt x="52841" y="229"/>
                    <a:pt x="52910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47"/>
            <p:cNvSpPr/>
            <p:nvPr/>
          </p:nvSpPr>
          <p:spPr>
            <a:xfrm>
              <a:off x="2143850" y="2497700"/>
              <a:ext cx="1309625" cy="148975"/>
            </a:xfrm>
            <a:custGeom>
              <a:avLst/>
              <a:gdLst/>
              <a:ahLst/>
              <a:cxnLst/>
              <a:rect l="l" t="t" r="r" b="b"/>
              <a:pathLst>
                <a:path w="52385" h="5959" extrusionOk="0">
                  <a:moveTo>
                    <a:pt x="52385" y="1"/>
                  </a:moveTo>
                  <a:lnTo>
                    <a:pt x="0" y="5958"/>
                  </a:lnTo>
                  <a:lnTo>
                    <a:pt x="52270" y="731"/>
                  </a:lnTo>
                  <a:cubicBezTo>
                    <a:pt x="52293" y="480"/>
                    <a:pt x="52339" y="229"/>
                    <a:pt x="52385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47"/>
            <p:cNvSpPr/>
            <p:nvPr/>
          </p:nvSpPr>
          <p:spPr>
            <a:xfrm>
              <a:off x="2145000" y="2546200"/>
              <a:ext cx="1303350" cy="148400"/>
            </a:xfrm>
            <a:custGeom>
              <a:avLst/>
              <a:gdLst/>
              <a:ahLst/>
              <a:cxnLst/>
              <a:rect l="l" t="t" r="r" b="b"/>
              <a:pathLst>
                <a:path w="52134" h="5936" extrusionOk="0">
                  <a:moveTo>
                    <a:pt x="52133" y="1"/>
                  </a:moveTo>
                  <a:lnTo>
                    <a:pt x="0" y="5935"/>
                  </a:lnTo>
                  <a:lnTo>
                    <a:pt x="0" y="5935"/>
                  </a:lnTo>
                  <a:lnTo>
                    <a:pt x="52110" y="731"/>
                  </a:lnTo>
                  <a:cubicBezTo>
                    <a:pt x="52110" y="480"/>
                    <a:pt x="52110" y="252"/>
                    <a:pt x="52133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47"/>
            <p:cNvSpPr/>
            <p:nvPr/>
          </p:nvSpPr>
          <p:spPr>
            <a:xfrm>
              <a:off x="2146125" y="2594150"/>
              <a:ext cx="1306775" cy="148950"/>
            </a:xfrm>
            <a:custGeom>
              <a:avLst/>
              <a:gdLst/>
              <a:ahLst/>
              <a:cxnLst/>
              <a:rect l="l" t="t" r="r" b="b"/>
              <a:pathLst>
                <a:path w="52271" h="5958" extrusionOk="0">
                  <a:moveTo>
                    <a:pt x="52157" y="0"/>
                  </a:moveTo>
                  <a:lnTo>
                    <a:pt x="1" y="5958"/>
                  </a:lnTo>
                  <a:lnTo>
                    <a:pt x="52271" y="731"/>
                  </a:lnTo>
                  <a:cubicBezTo>
                    <a:pt x="52225" y="479"/>
                    <a:pt x="52179" y="228"/>
                    <a:pt x="52157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47"/>
            <p:cNvSpPr/>
            <p:nvPr/>
          </p:nvSpPr>
          <p:spPr>
            <a:xfrm>
              <a:off x="2146700" y="2640925"/>
              <a:ext cx="1318200" cy="150100"/>
            </a:xfrm>
            <a:custGeom>
              <a:avLst/>
              <a:gdLst/>
              <a:ahLst/>
              <a:cxnLst/>
              <a:rect l="l" t="t" r="r" b="b"/>
              <a:pathLst>
                <a:path w="52728" h="6004" extrusionOk="0">
                  <a:moveTo>
                    <a:pt x="52499" y="1"/>
                  </a:moveTo>
                  <a:lnTo>
                    <a:pt x="1" y="6004"/>
                  </a:lnTo>
                  <a:lnTo>
                    <a:pt x="52727" y="731"/>
                  </a:lnTo>
                  <a:cubicBezTo>
                    <a:pt x="52636" y="480"/>
                    <a:pt x="52567" y="252"/>
                    <a:pt x="52499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47"/>
            <p:cNvSpPr/>
            <p:nvPr/>
          </p:nvSpPr>
          <p:spPr>
            <a:xfrm>
              <a:off x="1977800" y="2383575"/>
              <a:ext cx="1567550" cy="477650"/>
            </a:xfrm>
            <a:custGeom>
              <a:avLst/>
              <a:gdLst/>
              <a:ahLst/>
              <a:cxnLst/>
              <a:rect l="l" t="t" r="r" b="b"/>
              <a:pathLst>
                <a:path w="62702" h="19106" extrusionOk="0">
                  <a:moveTo>
                    <a:pt x="57703" y="1"/>
                  </a:moveTo>
                  <a:lnTo>
                    <a:pt x="4337" y="4908"/>
                  </a:lnTo>
                  <a:lnTo>
                    <a:pt x="3698" y="6072"/>
                  </a:lnTo>
                  <a:cubicBezTo>
                    <a:pt x="3698" y="6072"/>
                    <a:pt x="183" y="7738"/>
                    <a:pt x="92" y="7898"/>
                  </a:cubicBezTo>
                  <a:cubicBezTo>
                    <a:pt x="0" y="8058"/>
                    <a:pt x="92" y="15659"/>
                    <a:pt x="92" y="15659"/>
                  </a:cubicBezTo>
                  <a:lnTo>
                    <a:pt x="3584" y="19105"/>
                  </a:lnTo>
                  <a:lnTo>
                    <a:pt x="62701" y="13079"/>
                  </a:lnTo>
                  <a:lnTo>
                    <a:pt x="62701" y="11984"/>
                  </a:lnTo>
                  <a:lnTo>
                    <a:pt x="4497" y="17987"/>
                  </a:lnTo>
                  <a:cubicBezTo>
                    <a:pt x="2443" y="11664"/>
                    <a:pt x="4679" y="7328"/>
                    <a:pt x="4679" y="7328"/>
                  </a:cubicBezTo>
                  <a:lnTo>
                    <a:pt x="62701" y="1165"/>
                  </a:lnTo>
                  <a:lnTo>
                    <a:pt x="62701" y="1"/>
                  </a:ln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47"/>
            <p:cNvSpPr/>
            <p:nvPr/>
          </p:nvSpPr>
          <p:spPr>
            <a:xfrm>
              <a:off x="644800" y="2218675"/>
              <a:ext cx="2900550" cy="317275"/>
            </a:xfrm>
            <a:custGeom>
              <a:avLst/>
              <a:gdLst/>
              <a:ahLst/>
              <a:cxnLst/>
              <a:rect l="l" t="t" r="r" b="b"/>
              <a:pathLst>
                <a:path w="116022" h="12691" extrusionOk="0">
                  <a:moveTo>
                    <a:pt x="57999" y="0"/>
                  </a:moveTo>
                  <a:lnTo>
                    <a:pt x="0" y="3310"/>
                  </a:lnTo>
                  <a:lnTo>
                    <a:pt x="57018" y="12691"/>
                  </a:lnTo>
                  <a:lnTo>
                    <a:pt x="116021" y="6597"/>
                  </a:lnTo>
                  <a:lnTo>
                    <a:pt x="57999" y="0"/>
                  </a:lnTo>
                  <a:close/>
                </a:path>
              </a:pathLst>
            </a:custGeom>
            <a:solidFill>
              <a:srgbClr val="F9AA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47"/>
            <p:cNvSpPr/>
            <p:nvPr/>
          </p:nvSpPr>
          <p:spPr>
            <a:xfrm>
              <a:off x="611700" y="2301400"/>
              <a:ext cx="1458550" cy="559825"/>
            </a:xfrm>
            <a:custGeom>
              <a:avLst/>
              <a:gdLst/>
              <a:ahLst/>
              <a:cxnLst/>
              <a:rect l="l" t="t" r="r" b="b"/>
              <a:pathLst>
                <a:path w="58342" h="22393" extrusionOk="0">
                  <a:moveTo>
                    <a:pt x="1324" y="1"/>
                  </a:moveTo>
                  <a:cubicBezTo>
                    <a:pt x="92" y="2877"/>
                    <a:pt x="1" y="5205"/>
                    <a:pt x="229" y="6871"/>
                  </a:cubicBezTo>
                  <a:cubicBezTo>
                    <a:pt x="526" y="8880"/>
                    <a:pt x="1324" y="9975"/>
                    <a:pt x="1324" y="9975"/>
                  </a:cubicBezTo>
                  <a:lnTo>
                    <a:pt x="58228" y="22392"/>
                  </a:lnTo>
                  <a:cubicBezTo>
                    <a:pt x="55534" y="15499"/>
                    <a:pt x="58274" y="9496"/>
                    <a:pt x="58342" y="9382"/>
                  </a:cubicBezTo>
                  <a:lnTo>
                    <a:pt x="58342" y="9359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47"/>
            <p:cNvSpPr/>
            <p:nvPr/>
          </p:nvSpPr>
          <p:spPr>
            <a:xfrm>
              <a:off x="617400" y="2473175"/>
              <a:ext cx="1452850" cy="388050"/>
            </a:xfrm>
            <a:custGeom>
              <a:avLst/>
              <a:gdLst/>
              <a:ahLst/>
              <a:cxnLst/>
              <a:rect l="l" t="t" r="r" b="b"/>
              <a:pathLst>
                <a:path w="58114" h="15522" extrusionOk="0">
                  <a:moveTo>
                    <a:pt x="1" y="0"/>
                  </a:moveTo>
                  <a:lnTo>
                    <a:pt x="1" y="0"/>
                  </a:lnTo>
                  <a:cubicBezTo>
                    <a:pt x="298" y="2009"/>
                    <a:pt x="1096" y="3104"/>
                    <a:pt x="1096" y="3104"/>
                  </a:cubicBezTo>
                  <a:lnTo>
                    <a:pt x="58000" y="15521"/>
                  </a:lnTo>
                  <a:cubicBezTo>
                    <a:pt x="55306" y="8628"/>
                    <a:pt x="58046" y="2625"/>
                    <a:pt x="58114" y="2511"/>
                  </a:cubicBezTo>
                  <a:lnTo>
                    <a:pt x="58114" y="2511"/>
                  </a:lnTo>
                  <a:cubicBezTo>
                    <a:pt x="57888" y="2564"/>
                    <a:pt x="50703" y="4603"/>
                    <a:pt x="37446" y="4603"/>
                  </a:cubicBezTo>
                  <a:cubicBezTo>
                    <a:pt x="27963" y="4603"/>
                    <a:pt x="15373" y="3560"/>
                    <a:pt x="1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47"/>
            <p:cNvSpPr/>
            <p:nvPr/>
          </p:nvSpPr>
          <p:spPr>
            <a:xfrm>
              <a:off x="979750" y="2401275"/>
              <a:ext cx="697350" cy="326425"/>
            </a:xfrm>
            <a:custGeom>
              <a:avLst/>
              <a:gdLst/>
              <a:ahLst/>
              <a:cxnLst/>
              <a:rect l="l" t="t" r="r" b="b"/>
              <a:pathLst>
                <a:path w="27894" h="13057" extrusionOk="0">
                  <a:moveTo>
                    <a:pt x="1713" y="0"/>
                  </a:moveTo>
                  <a:cubicBezTo>
                    <a:pt x="1" y="3333"/>
                    <a:pt x="1165" y="7578"/>
                    <a:pt x="1165" y="7578"/>
                  </a:cubicBezTo>
                  <a:lnTo>
                    <a:pt x="27893" y="13056"/>
                  </a:lnTo>
                  <a:cubicBezTo>
                    <a:pt x="26889" y="9518"/>
                    <a:pt x="27893" y="4451"/>
                    <a:pt x="27893" y="4451"/>
                  </a:cubicBezTo>
                  <a:lnTo>
                    <a:pt x="1713" y="0"/>
                  </a:lnTo>
                  <a:close/>
                </a:path>
              </a:pathLst>
            </a:custGeom>
            <a:solidFill>
              <a:srgbClr val="F09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47"/>
            <p:cNvSpPr/>
            <p:nvPr/>
          </p:nvSpPr>
          <p:spPr>
            <a:xfrm>
              <a:off x="1596050" y="1922500"/>
              <a:ext cx="1749575" cy="555825"/>
            </a:xfrm>
            <a:custGeom>
              <a:avLst/>
              <a:gdLst/>
              <a:ahLst/>
              <a:cxnLst/>
              <a:rect l="l" t="t" r="r" b="b"/>
              <a:pathLst>
                <a:path w="69983" h="22233" extrusionOk="0">
                  <a:moveTo>
                    <a:pt x="69983" y="1"/>
                  </a:moveTo>
                  <a:lnTo>
                    <a:pt x="4771" y="2009"/>
                  </a:lnTo>
                  <a:lnTo>
                    <a:pt x="0" y="5045"/>
                  </a:lnTo>
                  <a:lnTo>
                    <a:pt x="411" y="14289"/>
                  </a:lnTo>
                  <a:lnTo>
                    <a:pt x="662" y="19973"/>
                  </a:lnTo>
                  <a:lnTo>
                    <a:pt x="5182" y="22233"/>
                  </a:lnTo>
                  <a:lnTo>
                    <a:pt x="69983" y="17850"/>
                  </a:lnTo>
                  <a:cubicBezTo>
                    <a:pt x="69458" y="16937"/>
                    <a:pt x="69047" y="16001"/>
                    <a:pt x="68750" y="15043"/>
                  </a:cubicBezTo>
                  <a:cubicBezTo>
                    <a:pt x="68659" y="14769"/>
                    <a:pt x="68567" y="14495"/>
                    <a:pt x="68499" y="14198"/>
                  </a:cubicBezTo>
                  <a:cubicBezTo>
                    <a:pt x="68408" y="13856"/>
                    <a:pt x="68339" y="13513"/>
                    <a:pt x="68271" y="13148"/>
                  </a:cubicBezTo>
                  <a:cubicBezTo>
                    <a:pt x="68225" y="12874"/>
                    <a:pt x="68179" y="12600"/>
                    <a:pt x="68134" y="12304"/>
                  </a:cubicBezTo>
                  <a:cubicBezTo>
                    <a:pt x="68088" y="11961"/>
                    <a:pt x="68065" y="11596"/>
                    <a:pt x="68020" y="11254"/>
                  </a:cubicBezTo>
                  <a:cubicBezTo>
                    <a:pt x="68020" y="10957"/>
                    <a:pt x="67997" y="10683"/>
                    <a:pt x="67997" y="10386"/>
                  </a:cubicBezTo>
                  <a:cubicBezTo>
                    <a:pt x="67974" y="10044"/>
                    <a:pt x="67974" y="9679"/>
                    <a:pt x="67997" y="9336"/>
                  </a:cubicBezTo>
                  <a:cubicBezTo>
                    <a:pt x="67997" y="9040"/>
                    <a:pt x="67997" y="8743"/>
                    <a:pt x="68020" y="8469"/>
                  </a:cubicBezTo>
                  <a:cubicBezTo>
                    <a:pt x="68042" y="8104"/>
                    <a:pt x="68088" y="7739"/>
                    <a:pt x="68111" y="7396"/>
                  </a:cubicBezTo>
                  <a:cubicBezTo>
                    <a:pt x="68157" y="7099"/>
                    <a:pt x="68179" y="6803"/>
                    <a:pt x="68225" y="6529"/>
                  </a:cubicBezTo>
                  <a:cubicBezTo>
                    <a:pt x="68271" y="6164"/>
                    <a:pt x="68339" y="5821"/>
                    <a:pt x="68385" y="5479"/>
                  </a:cubicBezTo>
                  <a:cubicBezTo>
                    <a:pt x="68408" y="5479"/>
                    <a:pt x="68408" y="5456"/>
                    <a:pt x="68408" y="5456"/>
                  </a:cubicBezTo>
                  <a:cubicBezTo>
                    <a:pt x="68453" y="5159"/>
                    <a:pt x="68522" y="4863"/>
                    <a:pt x="68567" y="4566"/>
                  </a:cubicBezTo>
                  <a:cubicBezTo>
                    <a:pt x="68659" y="4201"/>
                    <a:pt x="68750" y="3835"/>
                    <a:pt x="68841" y="3493"/>
                  </a:cubicBezTo>
                  <a:cubicBezTo>
                    <a:pt x="68910" y="3174"/>
                    <a:pt x="69001" y="2877"/>
                    <a:pt x="69070" y="2603"/>
                  </a:cubicBezTo>
                  <a:cubicBezTo>
                    <a:pt x="69549" y="1005"/>
                    <a:pt x="69983" y="1"/>
                    <a:pt x="699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47"/>
            <p:cNvSpPr/>
            <p:nvPr/>
          </p:nvSpPr>
          <p:spPr>
            <a:xfrm>
              <a:off x="1606325" y="2059450"/>
              <a:ext cx="1739300" cy="418875"/>
            </a:xfrm>
            <a:custGeom>
              <a:avLst/>
              <a:gdLst/>
              <a:ahLst/>
              <a:cxnLst/>
              <a:rect l="l" t="t" r="r" b="b"/>
              <a:pathLst>
                <a:path w="69572" h="16755" extrusionOk="0">
                  <a:moveTo>
                    <a:pt x="67974" y="1"/>
                  </a:moveTo>
                  <a:cubicBezTo>
                    <a:pt x="53165" y="7830"/>
                    <a:pt x="20146" y="8837"/>
                    <a:pt x="4283" y="8837"/>
                  </a:cubicBezTo>
                  <a:cubicBezTo>
                    <a:pt x="2664" y="8837"/>
                    <a:pt x="1224" y="8826"/>
                    <a:pt x="0" y="8811"/>
                  </a:cubicBezTo>
                  <a:lnTo>
                    <a:pt x="0" y="8811"/>
                  </a:lnTo>
                  <a:lnTo>
                    <a:pt x="251" y="14495"/>
                  </a:lnTo>
                  <a:lnTo>
                    <a:pt x="4771" y="16755"/>
                  </a:lnTo>
                  <a:lnTo>
                    <a:pt x="69572" y="12372"/>
                  </a:lnTo>
                  <a:cubicBezTo>
                    <a:pt x="69047" y="11459"/>
                    <a:pt x="68636" y="10523"/>
                    <a:pt x="68339" y="9565"/>
                  </a:cubicBezTo>
                  <a:cubicBezTo>
                    <a:pt x="68248" y="9291"/>
                    <a:pt x="68156" y="9017"/>
                    <a:pt x="68088" y="8720"/>
                  </a:cubicBezTo>
                  <a:cubicBezTo>
                    <a:pt x="67997" y="8378"/>
                    <a:pt x="67928" y="8035"/>
                    <a:pt x="67860" y="7670"/>
                  </a:cubicBezTo>
                  <a:cubicBezTo>
                    <a:pt x="67814" y="7396"/>
                    <a:pt x="67768" y="7122"/>
                    <a:pt x="67723" y="6826"/>
                  </a:cubicBezTo>
                  <a:cubicBezTo>
                    <a:pt x="67677" y="6483"/>
                    <a:pt x="67654" y="6118"/>
                    <a:pt x="67609" y="5776"/>
                  </a:cubicBezTo>
                  <a:cubicBezTo>
                    <a:pt x="67609" y="5479"/>
                    <a:pt x="67586" y="5205"/>
                    <a:pt x="67586" y="4908"/>
                  </a:cubicBezTo>
                  <a:cubicBezTo>
                    <a:pt x="67563" y="4566"/>
                    <a:pt x="67563" y="4201"/>
                    <a:pt x="67586" y="3858"/>
                  </a:cubicBezTo>
                  <a:cubicBezTo>
                    <a:pt x="67586" y="3562"/>
                    <a:pt x="67586" y="3265"/>
                    <a:pt x="67609" y="2991"/>
                  </a:cubicBezTo>
                  <a:cubicBezTo>
                    <a:pt x="67631" y="2626"/>
                    <a:pt x="67677" y="2261"/>
                    <a:pt x="67700" y="1918"/>
                  </a:cubicBezTo>
                  <a:cubicBezTo>
                    <a:pt x="67746" y="1621"/>
                    <a:pt x="67768" y="1325"/>
                    <a:pt x="67814" y="1051"/>
                  </a:cubicBezTo>
                  <a:cubicBezTo>
                    <a:pt x="67860" y="686"/>
                    <a:pt x="67928" y="343"/>
                    <a:pt x="67974" y="1"/>
                  </a:cubicBezTo>
                  <a:close/>
                </a:path>
              </a:pathLst>
            </a:custGeom>
            <a:solidFill>
              <a:srgbClr val="DADA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47"/>
            <p:cNvSpPr/>
            <p:nvPr/>
          </p:nvSpPr>
          <p:spPr>
            <a:xfrm>
              <a:off x="1764950" y="1987550"/>
              <a:ext cx="1557850" cy="125575"/>
            </a:xfrm>
            <a:custGeom>
              <a:avLst/>
              <a:gdLst/>
              <a:ahLst/>
              <a:cxnLst/>
              <a:rect l="l" t="t" r="r" b="b"/>
              <a:pathLst>
                <a:path w="62314" h="5023" extrusionOk="0">
                  <a:moveTo>
                    <a:pt x="62314" y="1"/>
                  </a:moveTo>
                  <a:lnTo>
                    <a:pt x="0" y="5022"/>
                  </a:lnTo>
                  <a:lnTo>
                    <a:pt x="0" y="5022"/>
                  </a:lnTo>
                  <a:lnTo>
                    <a:pt x="62085" y="891"/>
                  </a:lnTo>
                  <a:cubicBezTo>
                    <a:pt x="62154" y="594"/>
                    <a:pt x="62245" y="298"/>
                    <a:pt x="62314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47"/>
            <p:cNvSpPr/>
            <p:nvPr/>
          </p:nvSpPr>
          <p:spPr>
            <a:xfrm>
              <a:off x="1765525" y="2037200"/>
              <a:ext cx="1544725" cy="123850"/>
            </a:xfrm>
            <a:custGeom>
              <a:avLst/>
              <a:gdLst/>
              <a:ahLst/>
              <a:cxnLst/>
              <a:rect l="l" t="t" r="r" b="b"/>
              <a:pathLst>
                <a:path w="61789" h="4954" extrusionOk="0">
                  <a:moveTo>
                    <a:pt x="61788" y="1"/>
                  </a:moveTo>
                  <a:lnTo>
                    <a:pt x="0" y="4954"/>
                  </a:lnTo>
                  <a:lnTo>
                    <a:pt x="0" y="4954"/>
                  </a:lnTo>
                  <a:lnTo>
                    <a:pt x="61629" y="868"/>
                  </a:lnTo>
                  <a:cubicBezTo>
                    <a:pt x="61674" y="571"/>
                    <a:pt x="61743" y="275"/>
                    <a:pt x="61788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47"/>
            <p:cNvSpPr/>
            <p:nvPr/>
          </p:nvSpPr>
          <p:spPr>
            <a:xfrm>
              <a:off x="1766650" y="2085700"/>
              <a:ext cx="1535025" cy="123300"/>
            </a:xfrm>
            <a:custGeom>
              <a:avLst/>
              <a:gdLst/>
              <a:ahLst/>
              <a:cxnLst/>
              <a:rect l="l" t="t" r="r" b="b"/>
              <a:pathLst>
                <a:path w="61401" h="4932" extrusionOk="0">
                  <a:moveTo>
                    <a:pt x="61401" y="1"/>
                  </a:moveTo>
                  <a:lnTo>
                    <a:pt x="1" y="4931"/>
                  </a:lnTo>
                  <a:lnTo>
                    <a:pt x="1" y="4931"/>
                  </a:lnTo>
                  <a:lnTo>
                    <a:pt x="61287" y="868"/>
                  </a:lnTo>
                  <a:cubicBezTo>
                    <a:pt x="61333" y="571"/>
                    <a:pt x="61355" y="298"/>
                    <a:pt x="61401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47"/>
            <p:cNvSpPr/>
            <p:nvPr/>
          </p:nvSpPr>
          <p:spPr>
            <a:xfrm>
              <a:off x="1767800" y="2134200"/>
              <a:ext cx="1528750" cy="123300"/>
            </a:xfrm>
            <a:custGeom>
              <a:avLst/>
              <a:gdLst/>
              <a:ahLst/>
              <a:cxnLst/>
              <a:rect l="l" t="t" r="r" b="b"/>
              <a:pathLst>
                <a:path w="61150" h="4932" extrusionOk="0">
                  <a:moveTo>
                    <a:pt x="61150" y="1"/>
                  </a:moveTo>
                  <a:lnTo>
                    <a:pt x="1" y="4931"/>
                  </a:lnTo>
                  <a:lnTo>
                    <a:pt x="61127" y="868"/>
                  </a:lnTo>
                  <a:cubicBezTo>
                    <a:pt x="61127" y="572"/>
                    <a:pt x="61127" y="298"/>
                    <a:pt x="61150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47"/>
            <p:cNvSpPr/>
            <p:nvPr/>
          </p:nvSpPr>
          <p:spPr>
            <a:xfrm>
              <a:off x="1768950" y="2182725"/>
              <a:ext cx="1527600" cy="122700"/>
            </a:xfrm>
            <a:custGeom>
              <a:avLst/>
              <a:gdLst/>
              <a:ahLst/>
              <a:cxnLst/>
              <a:rect l="l" t="t" r="r" b="b"/>
              <a:pathLst>
                <a:path w="61104" h="4908" extrusionOk="0">
                  <a:moveTo>
                    <a:pt x="61081" y="0"/>
                  </a:moveTo>
                  <a:lnTo>
                    <a:pt x="0" y="4908"/>
                  </a:lnTo>
                  <a:lnTo>
                    <a:pt x="0" y="4908"/>
                  </a:lnTo>
                  <a:lnTo>
                    <a:pt x="61104" y="845"/>
                  </a:lnTo>
                  <a:cubicBezTo>
                    <a:pt x="61104" y="548"/>
                    <a:pt x="61081" y="274"/>
                    <a:pt x="61081" y="0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47"/>
            <p:cNvSpPr/>
            <p:nvPr/>
          </p:nvSpPr>
          <p:spPr>
            <a:xfrm>
              <a:off x="1769525" y="2230075"/>
              <a:ext cx="1533300" cy="123275"/>
            </a:xfrm>
            <a:custGeom>
              <a:avLst/>
              <a:gdLst/>
              <a:ahLst/>
              <a:cxnLst/>
              <a:rect l="l" t="t" r="r" b="b"/>
              <a:pathLst>
                <a:path w="61332" h="4931" extrusionOk="0">
                  <a:moveTo>
                    <a:pt x="61195" y="1"/>
                  </a:moveTo>
                  <a:lnTo>
                    <a:pt x="0" y="4931"/>
                  </a:lnTo>
                  <a:lnTo>
                    <a:pt x="0" y="4931"/>
                  </a:lnTo>
                  <a:lnTo>
                    <a:pt x="61332" y="845"/>
                  </a:lnTo>
                  <a:cubicBezTo>
                    <a:pt x="61286" y="571"/>
                    <a:pt x="61240" y="297"/>
                    <a:pt x="61195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47"/>
            <p:cNvSpPr/>
            <p:nvPr/>
          </p:nvSpPr>
          <p:spPr>
            <a:xfrm>
              <a:off x="1770650" y="2278000"/>
              <a:ext cx="1544150" cy="123300"/>
            </a:xfrm>
            <a:custGeom>
              <a:avLst/>
              <a:gdLst/>
              <a:ahLst/>
              <a:cxnLst/>
              <a:rect l="l" t="t" r="r" b="b"/>
              <a:pathLst>
                <a:path w="61766" h="4932" extrusionOk="0">
                  <a:moveTo>
                    <a:pt x="61515" y="1"/>
                  </a:moveTo>
                  <a:lnTo>
                    <a:pt x="1" y="4931"/>
                  </a:lnTo>
                  <a:lnTo>
                    <a:pt x="61766" y="845"/>
                  </a:lnTo>
                  <a:cubicBezTo>
                    <a:pt x="61675" y="549"/>
                    <a:pt x="61583" y="275"/>
                    <a:pt x="61515" y="1"/>
                  </a:cubicBezTo>
                  <a:close/>
                </a:path>
              </a:pathLst>
            </a:custGeom>
            <a:solidFill>
              <a:srgbClr val="807D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47"/>
            <p:cNvSpPr/>
            <p:nvPr/>
          </p:nvSpPr>
          <p:spPr>
            <a:xfrm>
              <a:off x="1596050" y="1904825"/>
              <a:ext cx="1786100" cy="591200"/>
            </a:xfrm>
            <a:custGeom>
              <a:avLst/>
              <a:gdLst/>
              <a:ahLst/>
              <a:cxnLst/>
              <a:rect l="l" t="t" r="r" b="b"/>
              <a:pathLst>
                <a:path w="71444" h="23648" extrusionOk="0">
                  <a:moveTo>
                    <a:pt x="61720" y="0"/>
                  </a:moveTo>
                  <a:lnTo>
                    <a:pt x="4771" y="2716"/>
                  </a:lnTo>
                  <a:lnTo>
                    <a:pt x="0" y="5752"/>
                  </a:lnTo>
                  <a:lnTo>
                    <a:pt x="662" y="20680"/>
                  </a:lnTo>
                  <a:lnTo>
                    <a:pt x="5182" y="23647"/>
                  </a:lnTo>
                  <a:lnTo>
                    <a:pt x="71443" y="18968"/>
                  </a:lnTo>
                  <a:lnTo>
                    <a:pt x="71443" y="17735"/>
                  </a:lnTo>
                  <a:lnTo>
                    <a:pt x="5912" y="22597"/>
                  </a:lnTo>
                  <a:cubicBezTo>
                    <a:pt x="388" y="14129"/>
                    <a:pt x="5912" y="5387"/>
                    <a:pt x="5912" y="5387"/>
                  </a:cubicBezTo>
                  <a:lnTo>
                    <a:pt x="71443" y="1187"/>
                  </a:lnTo>
                  <a:lnTo>
                    <a:pt x="71443" y="0"/>
                  </a:lnTo>
                  <a:close/>
                </a:path>
              </a:pathLst>
            </a:custGeom>
            <a:solidFill>
              <a:srgbClr val="F99863">
                <a:alpha val="57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47"/>
            <p:cNvSpPr/>
            <p:nvPr/>
          </p:nvSpPr>
          <p:spPr>
            <a:xfrm>
              <a:off x="657925" y="1755325"/>
              <a:ext cx="2724225" cy="249950"/>
            </a:xfrm>
            <a:custGeom>
              <a:avLst/>
              <a:gdLst/>
              <a:ahLst/>
              <a:cxnLst/>
              <a:rect l="l" t="t" r="r" b="b"/>
              <a:pathLst>
                <a:path w="108969" h="9998" extrusionOk="0">
                  <a:moveTo>
                    <a:pt x="57406" y="0"/>
                  </a:moveTo>
                  <a:lnTo>
                    <a:pt x="0" y="2648"/>
                  </a:lnTo>
                  <a:lnTo>
                    <a:pt x="42707" y="9997"/>
                  </a:lnTo>
                  <a:lnTo>
                    <a:pt x="108968" y="5980"/>
                  </a:lnTo>
                  <a:lnTo>
                    <a:pt x="57406" y="0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47"/>
            <p:cNvSpPr/>
            <p:nvPr/>
          </p:nvSpPr>
          <p:spPr>
            <a:xfrm>
              <a:off x="570625" y="1821500"/>
              <a:ext cx="1154975" cy="673950"/>
            </a:xfrm>
            <a:custGeom>
              <a:avLst/>
              <a:gdLst/>
              <a:ahLst/>
              <a:cxnLst/>
              <a:rect l="l" t="t" r="r" b="b"/>
              <a:pathLst>
                <a:path w="46199" h="26958" extrusionOk="0">
                  <a:moveTo>
                    <a:pt x="3492" y="1"/>
                  </a:moveTo>
                  <a:cubicBezTo>
                    <a:pt x="0" y="5433"/>
                    <a:pt x="982" y="10409"/>
                    <a:pt x="2146" y="13285"/>
                  </a:cubicBezTo>
                  <a:cubicBezTo>
                    <a:pt x="2785" y="14883"/>
                    <a:pt x="3492" y="15841"/>
                    <a:pt x="3492" y="15841"/>
                  </a:cubicBezTo>
                  <a:lnTo>
                    <a:pt x="14973" y="18832"/>
                  </a:lnTo>
                  <a:lnTo>
                    <a:pt x="30403" y="22849"/>
                  </a:lnTo>
                  <a:lnTo>
                    <a:pt x="46199" y="26957"/>
                  </a:lnTo>
                  <a:cubicBezTo>
                    <a:pt x="40013" y="18763"/>
                    <a:pt x="45947" y="7830"/>
                    <a:pt x="46199" y="7373"/>
                  </a:cubicBezTo>
                  <a:cubicBezTo>
                    <a:pt x="46199" y="7350"/>
                    <a:pt x="46199" y="7350"/>
                    <a:pt x="46199" y="7350"/>
                  </a:cubicBezTo>
                  <a:lnTo>
                    <a:pt x="31522" y="4817"/>
                  </a:lnTo>
                  <a:lnTo>
                    <a:pt x="15955" y="2146"/>
                  </a:lnTo>
                  <a:lnTo>
                    <a:pt x="3492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47"/>
            <p:cNvSpPr/>
            <p:nvPr/>
          </p:nvSpPr>
          <p:spPr>
            <a:xfrm>
              <a:off x="624250" y="2005825"/>
              <a:ext cx="1101350" cy="489625"/>
            </a:xfrm>
            <a:custGeom>
              <a:avLst/>
              <a:gdLst/>
              <a:ahLst/>
              <a:cxnLst/>
              <a:rect l="l" t="t" r="r" b="b"/>
              <a:pathLst>
                <a:path w="44054" h="19585" extrusionOk="0">
                  <a:moveTo>
                    <a:pt x="44054" y="0"/>
                  </a:moveTo>
                  <a:cubicBezTo>
                    <a:pt x="43805" y="391"/>
                    <a:pt x="38722" y="8124"/>
                    <a:pt x="19731" y="8124"/>
                  </a:cubicBezTo>
                  <a:cubicBezTo>
                    <a:pt x="14343" y="8124"/>
                    <a:pt x="7835" y="7501"/>
                    <a:pt x="1" y="5912"/>
                  </a:cubicBezTo>
                  <a:lnTo>
                    <a:pt x="1" y="5912"/>
                  </a:lnTo>
                  <a:cubicBezTo>
                    <a:pt x="640" y="7510"/>
                    <a:pt x="1347" y="8468"/>
                    <a:pt x="1347" y="8468"/>
                  </a:cubicBezTo>
                  <a:lnTo>
                    <a:pt x="12828" y="11459"/>
                  </a:lnTo>
                  <a:lnTo>
                    <a:pt x="28258" y="15476"/>
                  </a:lnTo>
                  <a:lnTo>
                    <a:pt x="44054" y="19584"/>
                  </a:lnTo>
                  <a:cubicBezTo>
                    <a:pt x="37868" y="11390"/>
                    <a:pt x="43802" y="457"/>
                    <a:pt x="44054" y="0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47"/>
            <p:cNvSpPr/>
            <p:nvPr/>
          </p:nvSpPr>
          <p:spPr>
            <a:xfrm>
              <a:off x="871900" y="1875150"/>
              <a:ext cx="486775" cy="517575"/>
            </a:xfrm>
            <a:custGeom>
              <a:avLst/>
              <a:gdLst/>
              <a:ahLst/>
              <a:cxnLst/>
              <a:rect l="l" t="t" r="r" b="b"/>
              <a:pathLst>
                <a:path w="19471" h="20703" extrusionOk="0">
                  <a:moveTo>
                    <a:pt x="3904" y="0"/>
                  </a:moveTo>
                  <a:cubicBezTo>
                    <a:pt x="2717" y="2100"/>
                    <a:pt x="1" y="8309"/>
                    <a:pt x="2922" y="16686"/>
                  </a:cubicBezTo>
                  <a:lnTo>
                    <a:pt x="18352" y="20703"/>
                  </a:lnTo>
                  <a:cubicBezTo>
                    <a:pt x="17531" y="17233"/>
                    <a:pt x="15979" y="8560"/>
                    <a:pt x="19471" y="2671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rgbClr val="DBC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47"/>
            <p:cNvSpPr/>
            <p:nvPr/>
          </p:nvSpPr>
          <p:spPr>
            <a:xfrm>
              <a:off x="2681950" y="1710800"/>
              <a:ext cx="283075" cy="374925"/>
            </a:xfrm>
            <a:custGeom>
              <a:avLst/>
              <a:gdLst/>
              <a:ahLst/>
              <a:cxnLst/>
              <a:rect l="l" t="t" r="r" b="b"/>
              <a:pathLst>
                <a:path w="11323" h="14997" extrusionOk="0">
                  <a:moveTo>
                    <a:pt x="6278" y="1"/>
                  </a:moveTo>
                  <a:lnTo>
                    <a:pt x="3173" y="1347"/>
                  </a:lnTo>
                  <a:lnTo>
                    <a:pt x="1" y="13468"/>
                  </a:lnTo>
                  <a:cubicBezTo>
                    <a:pt x="1" y="13741"/>
                    <a:pt x="206" y="13993"/>
                    <a:pt x="571" y="14198"/>
                  </a:cubicBezTo>
                  <a:cubicBezTo>
                    <a:pt x="708" y="14266"/>
                    <a:pt x="845" y="14335"/>
                    <a:pt x="1005" y="14403"/>
                  </a:cubicBezTo>
                  <a:lnTo>
                    <a:pt x="2877" y="7989"/>
                  </a:lnTo>
                  <a:lnTo>
                    <a:pt x="2169" y="14700"/>
                  </a:lnTo>
                  <a:cubicBezTo>
                    <a:pt x="3082" y="14883"/>
                    <a:pt x="4178" y="14974"/>
                    <a:pt x="5296" y="14997"/>
                  </a:cubicBezTo>
                  <a:lnTo>
                    <a:pt x="5707" y="8674"/>
                  </a:lnTo>
                  <a:lnTo>
                    <a:pt x="6118" y="14997"/>
                  </a:lnTo>
                  <a:cubicBezTo>
                    <a:pt x="6346" y="14997"/>
                    <a:pt x="6597" y="14974"/>
                    <a:pt x="6825" y="14974"/>
                  </a:cubicBezTo>
                  <a:cubicBezTo>
                    <a:pt x="7419" y="14951"/>
                    <a:pt x="8012" y="14883"/>
                    <a:pt x="8537" y="14814"/>
                  </a:cubicBezTo>
                  <a:lnTo>
                    <a:pt x="7761" y="7989"/>
                  </a:lnTo>
                  <a:lnTo>
                    <a:pt x="9587" y="14609"/>
                  </a:lnTo>
                  <a:cubicBezTo>
                    <a:pt x="10614" y="14358"/>
                    <a:pt x="11322" y="13970"/>
                    <a:pt x="11322" y="13468"/>
                  </a:cubicBezTo>
                  <a:lnTo>
                    <a:pt x="7236" y="1347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47"/>
            <p:cNvSpPr/>
            <p:nvPr/>
          </p:nvSpPr>
          <p:spPr>
            <a:xfrm>
              <a:off x="2699650" y="1769000"/>
              <a:ext cx="151250" cy="304750"/>
            </a:xfrm>
            <a:custGeom>
              <a:avLst/>
              <a:gdLst/>
              <a:ahLst/>
              <a:cxnLst/>
              <a:rect l="l" t="t" r="r" b="b"/>
              <a:pathLst>
                <a:path w="6050" h="12190" extrusionOk="0">
                  <a:moveTo>
                    <a:pt x="2808" y="1"/>
                  </a:moveTo>
                  <a:lnTo>
                    <a:pt x="0" y="11322"/>
                  </a:lnTo>
                  <a:cubicBezTo>
                    <a:pt x="137" y="11413"/>
                    <a:pt x="297" y="11505"/>
                    <a:pt x="434" y="11596"/>
                  </a:cubicBezTo>
                  <a:lnTo>
                    <a:pt x="2169" y="5661"/>
                  </a:lnTo>
                  <a:lnTo>
                    <a:pt x="1507" y="11938"/>
                  </a:lnTo>
                  <a:lnTo>
                    <a:pt x="4634" y="12190"/>
                  </a:lnTo>
                  <a:lnTo>
                    <a:pt x="4999" y="6346"/>
                  </a:lnTo>
                  <a:lnTo>
                    <a:pt x="5364" y="11938"/>
                  </a:lnTo>
                  <a:lnTo>
                    <a:pt x="6049" y="11938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47"/>
            <p:cNvSpPr/>
            <p:nvPr/>
          </p:nvSpPr>
          <p:spPr>
            <a:xfrm>
              <a:off x="1161800" y="1134475"/>
              <a:ext cx="1442000" cy="858150"/>
            </a:xfrm>
            <a:custGeom>
              <a:avLst/>
              <a:gdLst/>
              <a:ahLst/>
              <a:cxnLst/>
              <a:rect l="l" t="t" r="r" b="b"/>
              <a:pathLst>
                <a:path w="57680" h="34326" extrusionOk="0">
                  <a:moveTo>
                    <a:pt x="53525" y="0"/>
                  </a:moveTo>
                  <a:lnTo>
                    <a:pt x="51060" y="183"/>
                  </a:lnTo>
                  <a:lnTo>
                    <a:pt x="44555" y="639"/>
                  </a:lnTo>
                  <a:lnTo>
                    <a:pt x="1004" y="3721"/>
                  </a:lnTo>
                  <a:lnTo>
                    <a:pt x="0" y="3789"/>
                  </a:lnTo>
                  <a:lnTo>
                    <a:pt x="342" y="6117"/>
                  </a:lnTo>
                  <a:lnTo>
                    <a:pt x="502" y="7259"/>
                  </a:lnTo>
                  <a:lnTo>
                    <a:pt x="3424" y="27596"/>
                  </a:lnTo>
                  <a:cubicBezTo>
                    <a:pt x="3424" y="27596"/>
                    <a:pt x="24021" y="34325"/>
                    <a:pt x="42993" y="34325"/>
                  </a:cubicBezTo>
                  <a:cubicBezTo>
                    <a:pt x="43568" y="34325"/>
                    <a:pt x="44143" y="34319"/>
                    <a:pt x="44715" y="34306"/>
                  </a:cubicBezTo>
                  <a:cubicBezTo>
                    <a:pt x="47089" y="34238"/>
                    <a:pt x="49440" y="34078"/>
                    <a:pt x="51699" y="33759"/>
                  </a:cubicBezTo>
                  <a:cubicBezTo>
                    <a:pt x="51699" y="33759"/>
                    <a:pt x="57200" y="28189"/>
                    <a:pt x="57680" y="22506"/>
                  </a:cubicBezTo>
                  <a:lnTo>
                    <a:pt x="535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47"/>
            <p:cNvSpPr/>
            <p:nvPr/>
          </p:nvSpPr>
          <p:spPr>
            <a:xfrm>
              <a:off x="1170350" y="1101375"/>
              <a:ext cx="1433450" cy="890775"/>
            </a:xfrm>
            <a:custGeom>
              <a:avLst/>
              <a:gdLst/>
              <a:ahLst/>
              <a:cxnLst/>
              <a:rect l="l" t="t" r="r" b="b"/>
              <a:pathLst>
                <a:path w="57338" h="35631" extrusionOk="0">
                  <a:moveTo>
                    <a:pt x="50718" y="0"/>
                  </a:moveTo>
                  <a:lnTo>
                    <a:pt x="731" y="4862"/>
                  </a:lnTo>
                  <a:lnTo>
                    <a:pt x="662" y="5045"/>
                  </a:lnTo>
                  <a:lnTo>
                    <a:pt x="0" y="7441"/>
                  </a:lnTo>
                  <a:lnTo>
                    <a:pt x="160" y="8583"/>
                  </a:lnTo>
                  <a:cubicBezTo>
                    <a:pt x="841" y="8576"/>
                    <a:pt x="1517" y="8573"/>
                    <a:pt x="2187" y="8573"/>
                  </a:cubicBezTo>
                  <a:cubicBezTo>
                    <a:pt x="13848" y="8573"/>
                    <a:pt x="23847" y="9492"/>
                    <a:pt x="31682" y="10614"/>
                  </a:cubicBezTo>
                  <a:cubicBezTo>
                    <a:pt x="43323" y="12280"/>
                    <a:pt x="49919" y="24994"/>
                    <a:pt x="44464" y="35425"/>
                  </a:cubicBezTo>
                  <a:cubicBezTo>
                    <a:pt x="44441" y="35494"/>
                    <a:pt x="44396" y="35562"/>
                    <a:pt x="44373" y="35630"/>
                  </a:cubicBezTo>
                  <a:cubicBezTo>
                    <a:pt x="46747" y="35562"/>
                    <a:pt x="49098" y="35402"/>
                    <a:pt x="51357" y="35083"/>
                  </a:cubicBezTo>
                  <a:cubicBezTo>
                    <a:pt x="51357" y="35083"/>
                    <a:pt x="56858" y="29513"/>
                    <a:pt x="57338" y="23830"/>
                  </a:cubicBezTo>
                  <a:lnTo>
                    <a:pt x="53183" y="1324"/>
                  </a:lnTo>
                  <a:lnTo>
                    <a:pt x="50718" y="1507"/>
                  </a:lnTo>
                  <a:lnTo>
                    <a:pt x="50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47"/>
            <p:cNvSpPr/>
            <p:nvPr/>
          </p:nvSpPr>
          <p:spPr>
            <a:xfrm>
              <a:off x="534100" y="971825"/>
              <a:ext cx="2341900" cy="328725"/>
            </a:xfrm>
            <a:custGeom>
              <a:avLst/>
              <a:gdLst/>
              <a:ahLst/>
              <a:cxnLst/>
              <a:rect l="l" t="t" r="r" b="b"/>
              <a:pathLst>
                <a:path w="93676" h="13149" extrusionOk="0">
                  <a:moveTo>
                    <a:pt x="93675" y="1"/>
                  </a:moveTo>
                  <a:lnTo>
                    <a:pt x="31020" y="3082"/>
                  </a:lnTo>
                  <a:lnTo>
                    <a:pt x="0" y="12144"/>
                  </a:lnTo>
                  <a:lnTo>
                    <a:pt x="1895" y="13148"/>
                  </a:lnTo>
                  <a:lnTo>
                    <a:pt x="85504" y="10774"/>
                  </a:lnTo>
                  <a:lnTo>
                    <a:pt x="92374" y="3196"/>
                  </a:lnTo>
                  <a:lnTo>
                    <a:pt x="93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47"/>
            <p:cNvSpPr/>
            <p:nvPr/>
          </p:nvSpPr>
          <p:spPr>
            <a:xfrm>
              <a:off x="534100" y="971825"/>
              <a:ext cx="2344750" cy="353825"/>
            </a:xfrm>
            <a:custGeom>
              <a:avLst/>
              <a:gdLst/>
              <a:ahLst/>
              <a:cxnLst/>
              <a:rect l="l" t="t" r="r" b="b"/>
              <a:pathLst>
                <a:path w="93790" h="14153" extrusionOk="0">
                  <a:moveTo>
                    <a:pt x="93675" y="1"/>
                  </a:moveTo>
                  <a:lnTo>
                    <a:pt x="85276" y="9839"/>
                  </a:lnTo>
                  <a:lnTo>
                    <a:pt x="0" y="12144"/>
                  </a:lnTo>
                  <a:lnTo>
                    <a:pt x="0" y="14153"/>
                  </a:lnTo>
                  <a:lnTo>
                    <a:pt x="85983" y="11619"/>
                  </a:lnTo>
                  <a:lnTo>
                    <a:pt x="93789" y="2398"/>
                  </a:lnTo>
                  <a:lnTo>
                    <a:pt x="93675" y="1"/>
                  </a:lnTo>
                  <a:close/>
                </a:path>
              </a:pathLst>
            </a:custGeom>
            <a:solidFill>
              <a:srgbClr val="806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47"/>
            <p:cNvSpPr/>
            <p:nvPr/>
          </p:nvSpPr>
          <p:spPr>
            <a:xfrm>
              <a:off x="1905325" y="1068850"/>
              <a:ext cx="906750" cy="494750"/>
            </a:xfrm>
            <a:custGeom>
              <a:avLst/>
              <a:gdLst/>
              <a:ahLst/>
              <a:cxnLst/>
              <a:rect l="l" t="t" r="r" b="b"/>
              <a:pathLst>
                <a:path w="36270" h="19790" fill="none" extrusionOk="0">
                  <a:moveTo>
                    <a:pt x="0" y="0"/>
                  </a:moveTo>
                  <a:lnTo>
                    <a:pt x="34238" y="0"/>
                  </a:lnTo>
                  <a:cubicBezTo>
                    <a:pt x="35380" y="0"/>
                    <a:pt x="36270" y="913"/>
                    <a:pt x="36270" y="2032"/>
                  </a:cubicBezTo>
                  <a:lnTo>
                    <a:pt x="36270" y="19790"/>
                  </a:lnTo>
                </a:path>
              </a:pathLst>
            </a:custGeom>
            <a:noFill/>
            <a:ln w="9700" cap="rnd" cmpd="sng">
              <a:solidFill>
                <a:srgbClr val="4441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47"/>
            <p:cNvSpPr/>
            <p:nvPr/>
          </p:nvSpPr>
          <p:spPr>
            <a:xfrm>
              <a:off x="2761275" y="1507650"/>
              <a:ext cx="101600" cy="236850"/>
            </a:xfrm>
            <a:custGeom>
              <a:avLst/>
              <a:gdLst/>
              <a:ahLst/>
              <a:cxnLst/>
              <a:rect l="l" t="t" r="r" b="b"/>
              <a:pathLst>
                <a:path w="4064" h="9474" extrusionOk="0">
                  <a:moveTo>
                    <a:pt x="2032" y="1"/>
                  </a:moveTo>
                  <a:cubicBezTo>
                    <a:pt x="913" y="1"/>
                    <a:pt x="0" y="914"/>
                    <a:pt x="0" y="2055"/>
                  </a:cubicBezTo>
                  <a:lnTo>
                    <a:pt x="0" y="9473"/>
                  </a:lnTo>
                  <a:lnTo>
                    <a:pt x="4063" y="9473"/>
                  </a:lnTo>
                  <a:lnTo>
                    <a:pt x="4063" y="2055"/>
                  </a:lnTo>
                  <a:cubicBezTo>
                    <a:pt x="4063" y="914"/>
                    <a:pt x="3173" y="1"/>
                    <a:pt x="2032" y="1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47"/>
            <p:cNvSpPr/>
            <p:nvPr/>
          </p:nvSpPr>
          <p:spPr>
            <a:xfrm>
              <a:off x="2776100" y="1528775"/>
              <a:ext cx="47400" cy="215725"/>
            </a:xfrm>
            <a:custGeom>
              <a:avLst/>
              <a:gdLst/>
              <a:ahLst/>
              <a:cxnLst/>
              <a:rect l="l" t="t" r="r" b="b"/>
              <a:pathLst>
                <a:path w="1896" h="8629" extrusionOk="0">
                  <a:moveTo>
                    <a:pt x="937" y="0"/>
                  </a:moveTo>
                  <a:cubicBezTo>
                    <a:pt x="435" y="0"/>
                    <a:pt x="1" y="434"/>
                    <a:pt x="1" y="959"/>
                  </a:cubicBezTo>
                  <a:lnTo>
                    <a:pt x="1" y="8628"/>
                  </a:lnTo>
                  <a:lnTo>
                    <a:pt x="1895" y="8628"/>
                  </a:lnTo>
                  <a:lnTo>
                    <a:pt x="1895" y="959"/>
                  </a:lnTo>
                  <a:cubicBezTo>
                    <a:pt x="1895" y="434"/>
                    <a:pt x="1462" y="0"/>
                    <a:pt x="937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47"/>
            <p:cNvSpPr/>
            <p:nvPr/>
          </p:nvSpPr>
          <p:spPr>
            <a:xfrm>
              <a:off x="1782650" y="1002650"/>
              <a:ext cx="154650" cy="98750"/>
            </a:xfrm>
            <a:custGeom>
              <a:avLst/>
              <a:gdLst/>
              <a:ahLst/>
              <a:cxnLst/>
              <a:rect l="l" t="t" r="r" b="b"/>
              <a:pathLst>
                <a:path w="6186" h="3950" extrusionOk="0">
                  <a:moveTo>
                    <a:pt x="3104" y="0"/>
                  </a:moveTo>
                  <a:cubicBezTo>
                    <a:pt x="1392" y="0"/>
                    <a:pt x="0" y="1096"/>
                    <a:pt x="0" y="2466"/>
                  </a:cubicBezTo>
                  <a:cubicBezTo>
                    <a:pt x="0" y="3812"/>
                    <a:pt x="1392" y="3949"/>
                    <a:pt x="3104" y="3949"/>
                  </a:cubicBezTo>
                  <a:cubicBezTo>
                    <a:pt x="4816" y="3949"/>
                    <a:pt x="6186" y="3812"/>
                    <a:pt x="6186" y="2466"/>
                  </a:cubicBezTo>
                  <a:cubicBezTo>
                    <a:pt x="6186" y="1096"/>
                    <a:pt x="4816" y="0"/>
                    <a:pt x="3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47"/>
            <p:cNvSpPr/>
            <p:nvPr/>
          </p:nvSpPr>
          <p:spPr>
            <a:xfrm>
              <a:off x="353200" y="3713750"/>
              <a:ext cx="1301650" cy="776050"/>
            </a:xfrm>
            <a:custGeom>
              <a:avLst/>
              <a:gdLst/>
              <a:ahLst/>
              <a:cxnLst/>
              <a:rect l="l" t="t" r="r" b="b"/>
              <a:pathLst>
                <a:path w="52066" h="31042" extrusionOk="0">
                  <a:moveTo>
                    <a:pt x="5345" y="1"/>
                  </a:moveTo>
                  <a:cubicBezTo>
                    <a:pt x="4302" y="1"/>
                    <a:pt x="2397" y="399"/>
                    <a:pt x="617" y="2875"/>
                  </a:cubicBezTo>
                  <a:cubicBezTo>
                    <a:pt x="229" y="3423"/>
                    <a:pt x="69" y="4017"/>
                    <a:pt x="46" y="4610"/>
                  </a:cubicBezTo>
                  <a:cubicBezTo>
                    <a:pt x="1" y="6619"/>
                    <a:pt x="1690" y="8627"/>
                    <a:pt x="1690" y="8627"/>
                  </a:cubicBezTo>
                  <a:lnTo>
                    <a:pt x="17964" y="16981"/>
                  </a:lnTo>
                  <a:lnTo>
                    <a:pt x="19311" y="17666"/>
                  </a:lnTo>
                  <a:lnTo>
                    <a:pt x="19562" y="17803"/>
                  </a:lnTo>
                  <a:lnTo>
                    <a:pt x="20703" y="18374"/>
                  </a:lnTo>
                  <a:lnTo>
                    <a:pt x="44830" y="30768"/>
                  </a:lnTo>
                  <a:lnTo>
                    <a:pt x="45377" y="31042"/>
                  </a:lnTo>
                  <a:lnTo>
                    <a:pt x="52065" y="17255"/>
                  </a:lnTo>
                  <a:lnTo>
                    <a:pt x="29696" y="8878"/>
                  </a:lnTo>
                  <a:lnTo>
                    <a:pt x="29628" y="8856"/>
                  </a:lnTo>
                  <a:lnTo>
                    <a:pt x="29605" y="8856"/>
                  </a:lnTo>
                  <a:lnTo>
                    <a:pt x="28509" y="8445"/>
                  </a:lnTo>
                  <a:lnTo>
                    <a:pt x="26524" y="7691"/>
                  </a:lnTo>
                  <a:lnTo>
                    <a:pt x="26410" y="7646"/>
                  </a:lnTo>
                  <a:lnTo>
                    <a:pt x="24218" y="6824"/>
                  </a:lnTo>
                  <a:lnTo>
                    <a:pt x="6141" y="91"/>
                  </a:lnTo>
                  <a:cubicBezTo>
                    <a:pt x="6141" y="91"/>
                    <a:pt x="5840" y="1"/>
                    <a:pt x="5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47"/>
            <p:cNvSpPr/>
            <p:nvPr/>
          </p:nvSpPr>
          <p:spPr>
            <a:xfrm>
              <a:off x="353200" y="3829000"/>
              <a:ext cx="1120750" cy="653950"/>
            </a:xfrm>
            <a:custGeom>
              <a:avLst/>
              <a:gdLst/>
              <a:ahLst/>
              <a:cxnLst/>
              <a:rect l="l" t="t" r="r" b="b"/>
              <a:pathLst>
                <a:path w="44830" h="26158" extrusionOk="0">
                  <a:moveTo>
                    <a:pt x="46" y="0"/>
                  </a:moveTo>
                  <a:lnTo>
                    <a:pt x="46" y="0"/>
                  </a:lnTo>
                  <a:cubicBezTo>
                    <a:pt x="1" y="2009"/>
                    <a:pt x="1690" y="4017"/>
                    <a:pt x="1690" y="4017"/>
                  </a:cubicBezTo>
                  <a:lnTo>
                    <a:pt x="17964" y="12371"/>
                  </a:lnTo>
                  <a:lnTo>
                    <a:pt x="19311" y="13056"/>
                  </a:lnTo>
                  <a:lnTo>
                    <a:pt x="19562" y="13193"/>
                  </a:lnTo>
                  <a:lnTo>
                    <a:pt x="20703" y="13764"/>
                  </a:lnTo>
                  <a:lnTo>
                    <a:pt x="44830" y="26158"/>
                  </a:lnTo>
                  <a:lnTo>
                    <a:pt x="44830" y="26158"/>
                  </a:lnTo>
                  <a:lnTo>
                    <a:pt x="43163" y="2086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47"/>
            <p:cNvSpPr/>
            <p:nvPr/>
          </p:nvSpPr>
          <p:spPr>
            <a:xfrm>
              <a:off x="315550" y="3846100"/>
              <a:ext cx="1150400" cy="632850"/>
            </a:xfrm>
            <a:custGeom>
              <a:avLst/>
              <a:gdLst/>
              <a:ahLst/>
              <a:cxnLst/>
              <a:rect l="l" t="t" r="r" b="b"/>
              <a:pathLst>
                <a:path w="46016" h="25314" extrusionOk="0">
                  <a:moveTo>
                    <a:pt x="388" y="1"/>
                  </a:moveTo>
                  <a:cubicBezTo>
                    <a:pt x="0" y="2238"/>
                    <a:pt x="1552" y="3196"/>
                    <a:pt x="1552" y="3196"/>
                  </a:cubicBezTo>
                  <a:lnTo>
                    <a:pt x="19813" y="12281"/>
                  </a:lnTo>
                  <a:lnTo>
                    <a:pt x="22506" y="13627"/>
                  </a:lnTo>
                  <a:lnTo>
                    <a:pt x="46016" y="25314"/>
                  </a:lnTo>
                  <a:cubicBezTo>
                    <a:pt x="43733" y="23944"/>
                    <a:pt x="42615" y="21274"/>
                    <a:pt x="42615" y="21274"/>
                  </a:cubicBezTo>
                  <a:lnTo>
                    <a:pt x="21502" y="10637"/>
                  </a:lnTo>
                  <a:lnTo>
                    <a:pt x="20657" y="10204"/>
                  </a:lnTo>
                  <a:lnTo>
                    <a:pt x="19698" y="9724"/>
                  </a:lnTo>
                  <a:lnTo>
                    <a:pt x="18740" y="9245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47"/>
            <p:cNvSpPr/>
            <p:nvPr/>
          </p:nvSpPr>
          <p:spPr>
            <a:xfrm>
              <a:off x="613975" y="3863900"/>
              <a:ext cx="451975" cy="322900"/>
            </a:xfrm>
            <a:custGeom>
              <a:avLst/>
              <a:gdLst/>
              <a:ahLst/>
              <a:cxnLst/>
              <a:rect l="l" t="t" r="r" b="b"/>
              <a:pathLst>
                <a:path w="18079" h="12916" extrusionOk="0">
                  <a:moveTo>
                    <a:pt x="2809" y="801"/>
                  </a:moveTo>
                  <a:cubicBezTo>
                    <a:pt x="3072" y="801"/>
                    <a:pt x="3390" y="869"/>
                    <a:pt x="3767" y="1023"/>
                  </a:cubicBezTo>
                  <a:cubicBezTo>
                    <a:pt x="5114" y="1708"/>
                    <a:pt x="6415" y="3283"/>
                    <a:pt x="7556" y="4470"/>
                  </a:cubicBezTo>
                  <a:cubicBezTo>
                    <a:pt x="7035" y="4541"/>
                    <a:pt x="6526" y="4582"/>
                    <a:pt x="6016" y="4582"/>
                  </a:cubicBezTo>
                  <a:cubicBezTo>
                    <a:pt x="5544" y="4582"/>
                    <a:pt x="5072" y="4547"/>
                    <a:pt x="4589" y="4470"/>
                  </a:cubicBezTo>
                  <a:cubicBezTo>
                    <a:pt x="4087" y="4379"/>
                    <a:pt x="3584" y="4219"/>
                    <a:pt x="3151" y="3922"/>
                  </a:cubicBezTo>
                  <a:cubicBezTo>
                    <a:pt x="1618" y="2972"/>
                    <a:pt x="1322" y="801"/>
                    <a:pt x="2809" y="801"/>
                  </a:cubicBezTo>
                  <a:close/>
                  <a:moveTo>
                    <a:pt x="10386" y="4790"/>
                  </a:moveTo>
                  <a:cubicBezTo>
                    <a:pt x="10204" y="5018"/>
                    <a:pt x="10044" y="5246"/>
                    <a:pt x="9884" y="5474"/>
                  </a:cubicBezTo>
                  <a:cubicBezTo>
                    <a:pt x="9633" y="5292"/>
                    <a:pt x="9359" y="5132"/>
                    <a:pt x="9085" y="4995"/>
                  </a:cubicBezTo>
                  <a:cubicBezTo>
                    <a:pt x="9222" y="4972"/>
                    <a:pt x="9359" y="4949"/>
                    <a:pt x="9496" y="4927"/>
                  </a:cubicBezTo>
                  <a:cubicBezTo>
                    <a:pt x="9793" y="4881"/>
                    <a:pt x="10090" y="4835"/>
                    <a:pt x="10386" y="4790"/>
                  </a:cubicBezTo>
                  <a:close/>
                  <a:moveTo>
                    <a:pt x="12104" y="4683"/>
                  </a:moveTo>
                  <a:cubicBezTo>
                    <a:pt x="12507" y="4683"/>
                    <a:pt x="12912" y="4714"/>
                    <a:pt x="13308" y="4835"/>
                  </a:cubicBezTo>
                  <a:cubicBezTo>
                    <a:pt x="15988" y="5595"/>
                    <a:pt x="16046" y="8103"/>
                    <a:pt x="13459" y="8103"/>
                  </a:cubicBezTo>
                  <a:cubicBezTo>
                    <a:pt x="13402" y="8103"/>
                    <a:pt x="13344" y="8102"/>
                    <a:pt x="13285" y="8099"/>
                  </a:cubicBezTo>
                  <a:cubicBezTo>
                    <a:pt x="12646" y="7871"/>
                    <a:pt x="12098" y="7529"/>
                    <a:pt x="11619" y="7004"/>
                  </a:cubicBezTo>
                  <a:cubicBezTo>
                    <a:pt x="11231" y="6661"/>
                    <a:pt x="10866" y="6319"/>
                    <a:pt x="10523" y="5999"/>
                  </a:cubicBezTo>
                  <a:cubicBezTo>
                    <a:pt x="10797" y="5520"/>
                    <a:pt x="11117" y="5109"/>
                    <a:pt x="11505" y="4698"/>
                  </a:cubicBezTo>
                  <a:cubicBezTo>
                    <a:pt x="11703" y="4691"/>
                    <a:pt x="11903" y="4683"/>
                    <a:pt x="12104" y="4683"/>
                  </a:cubicBezTo>
                  <a:close/>
                  <a:moveTo>
                    <a:pt x="8218" y="5497"/>
                  </a:moveTo>
                  <a:cubicBezTo>
                    <a:pt x="8652" y="5634"/>
                    <a:pt x="9085" y="5908"/>
                    <a:pt x="9473" y="6205"/>
                  </a:cubicBezTo>
                  <a:cubicBezTo>
                    <a:pt x="8971" y="7232"/>
                    <a:pt x="8697" y="8350"/>
                    <a:pt x="8720" y="9492"/>
                  </a:cubicBezTo>
                  <a:cubicBezTo>
                    <a:pt x="8720" y="10268"/>
                    <a:pt x="8857" y="11021"/>
                    <a:pt x="9131" y="11797"/>
                  </a:cubicBezTo>
                  <a:cubicBezTo>
                    <a:pt x="9177" y="11911"/>
                    <a:pt x="9222" y="12025"/>
                    <a:pt x="9268" y="12139"/>
                  </a:cubicBezTo>
                  <a:cubicBezTo>
                    <a:pt x="9131" y="11980"/>
                    <a:pt x="8994" y="11820"/>
                    <a:pt x="8880" y="11660"/>
                  </a:cubicBezTo>
                  <a:cubicBezTo>
                    <a:pt x="8286" y="10861"/>
                    <a:pt x="7921" y="9948"/>
                    <a:pt x="7761" y="9012"/>
                  </a:cubicBezTo>
                  <a:cubicBezTo>
                    <a:pt x="7579" y="7871"/>
                    <a:pt x="7716" y="6661"/>
                    <a:pt x="8218" y="5497"/>
                  </a:cubicBezTo>
                  <a:close/>
                  <a:moveTo>
                    <a:pt x="2669" y="0"/>
                  </a:moveTo>
                  <a:cubicBezTo>
                    <a:pt x="2511" y="0"/>
                    <a:pt x="2352" y="14"/>
                    <a:pt x="2192" y="42"/>
                  </a:cubicBezTo>
                  <a:cubicBezTo>
                    <a:pt x="1" y="430"/>
                    <a:pt x="1370" y="3420"/>
                    <a:pt x="2238" y="4219"/>
                  </a:cubicBezTo>
                  <a:cubicBezTo>
                    <a:pt x="3187" y="5103"/>
                    <a:pt x="4464" y="5376"/>
                    <a:pt x="5784" y="5376"/>
                  </a:cubicBezTo>
                  <a:cubicBezTo>
                    <a:pt x="6306" y="5376"/>
                    <a:pt x="6834" y="5334"/>
                    <a:pt x="7351" y="5269"/>
                  </a:cubicBezTo>
                  <a:lnTo>
                    <a:pt x="7351" y="5269"/>
                  </a:lnTo>
                  <a:cubicBezTo>
                    <a:pt x="6848" y="6319"/>
                    <a:pt x="6689" y="7437"/>
                    <a:pt x="6803" y="8533"/>
                  </a:cubicBezTo>
                  <a:cubicBezTo>
                    <a:pt x="6894" y="9378"/>
                    <a:pt x="7145" y="10199"/>
                    <a:pt x="7533" y="10975"/>
                  </a:cubicBezTo>
                  <a:cubicBezTo>
                    <a:pt x="7624" y="11181"/>
                    <a:pt x="7739" y="11363"/>
                    <a:pt x="7876" y="11569"/>
                  </a:cubicBezTo>
                  <a:lnTo>
                    <a:pt x="10569" y="12915"/>
                  </a:lnTo>
                  <a:cubicBezTo>
                    <a:pt x="10455" y="12733"/>
                    <a:pt x="10364" y="12550"/>
                    <a:pt x="10272" y="12368"/>
                  </a:cubicBezTo>
                  <a:cubicBezTo>
                    <a:pt x="9839" y="11569"/>
                    <a:pt x="9610" y="10747"/>
                    <a:pt x="9565" y="9925"/>
                  </a:cubicBezTo>
                  <a:cubicBezTo>
                    <a:pt x="9473" y="8830"/>
                    <a:pt x="9679" y="7734"/>
                    <a:pt x="10112" y="6753"/>
                  </a:cubicBezTo>
                  <a:cubicBezTo>
                    <a:pt x="11249" y="7767"/>
                    <a:pt x="12331" y="8980"/>
                    <a:pt x="13728" y="8980"/>
                  </a:cubicBezTo>
                  <a:cubicBezTo>
                    <a:pt x="13903" y="8980"/>
                    <a:pt x="14082" y="8962"/>
                    <a:pt x="14267" y="8921"/>
                  </a:cubicBezTo>
                  <a:cubicBezTo>
                    <a:pt x="15910" y="8579"/>
                    <a:pt x="16869" y="6547"/>
                    <a:pt x="15499" y="5223"/>
                  </a:cubicBezTo>
                  <a:cubicBezTo>
                    <a:pt x="14586" y="4356"/>
                    <a:pt x="13513" y="4014"/>
                    <a:pt x="12372" y="3945"/>
                  </a:cubicBezTo>
                  <a:cubicBezTo>
                    <a:pt x="13639" y="2990"/>
                    <a:pt x="15273" y="2384"/>
                    <a:pt x="17116" y="2384"/>
                  </a:cubicBezTo>
                  <a:cubicBezTo>
                    <a:pt x="17431" y="2384"/>
                    <a:pt x="17752" y="2402"/>
                    <a:pt x="18078" y="2439"/>
                  </a:cubicBezTo>
                  <a:lnTo>
                    <a:pt x="16093" y="1685"/>
                  </a:lnTo>
                  <a:cubicBezTo>
                    <a:pt x="14130" y="1914"/>
                    <a:pt x="12418" y="2758"/>
                    <a:pt x="11162" y="3945"/>
                  </a:cubicBezTo>
                  <a:cubicBezTo>
                    <a:pt x="10409" y="4014"/>
                    <a:pt x="9656" y="4128"/>
                    <a:pt x="8926" y="4265"/>
                  </a:cubicBezTo>
                  <a:cubicBezTo>
                    <a:pt x="10222" y="2416"/>
                    <a:pt x="12409" y="1538"/>
                    <a:pt x="14637" y="1538"/>
                  </a:cubicBezTo>
                  <a:cubicBezTo>
                    <a:pt x="15077" y="1538"/>
                    <a:pt x="15519" y="1572"/>
                    <a:pt x="15956" y="1640"/>
                  </a:cubicBezTo>
                  <a:lnTo>
                    <a:pt x="13764" y="818"/>
                  </a:lnTo>
                  <a:cubicBezTo>
                    <a:pt x="11596" y="1092"/>
                    <a:pt x="9565" y="2188"/>
                    <a:pt x="8149" y="3991"/>
                  </a:cubicBezTo>
                  <a:cubicBezTo>
                    <a:pt x="6683" y="2461"/>
                    <a:pt x="4801" y="0"/>
                    <a:pt x="2669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47"/>
            <p:cNvSpPr/>
            <p:nvPr/>
          </p:nvSpPr>
          <p:spPr>
            <a:xfrm>
              <a:off x="1420275" y="4136400"/>
              <a:ext cx="310450" cy="361950"/>
            </a:xfrm>
            <a:custGeom>
              <a:avLst/>
              <a:gdLst/>
              <a:ahLst/>
              <a:cxnLst/>
              <a:rect l="l" t="t" r="r" b="b"/>
              <a:pathLst>
                <a:path w="12418" h="14478" extrusionOk="0">
                  <a:moveTo>
                    <a:pt x="7838" y="1"/>
                  </a:moveTo>
                  <a:cubicBezTo>
                    <a:pt x="7011" y="1"/>
                    <a:pt x="6137" y="264"/>
                    <a:pt x="5296" y="760"/>
                  </a:cubicBezTo>
                  <a:cubicBezTo>
                    <a:pt x="3927" y="1559"/>
                    <a:pt x="2626" y="2928"/>
                    <a:pt x="1690" y="4709"/>
                  </a:cubicBezTo>
                  <a:cubicBezTo>
                    <a:pt x="1644" y="4823"/>
                    <a:pt x="1576" y="4937"/>
                    <a:pt x="1530" y="5051"/>
                  </a:cubicBezTo>
                  <a:cubicBezTo>
                    <a:pt x="1" y="8201"/>
                    <a:pt x="92" y="11556"/>
                    <a:pt x="1599" y="13291"/>
                  </a:cubicBezTo>
                  <a:cubicBezTo>
                    <a:pt x="1873" y="13611"/>
                    <a:pt x="2215" y="13885"/>
                    <a:pt x="2580" y="14067"/>
                  </a:cubicBezTo>
                  <a:cubicBezTo>
                    <a:pt x="2626" y="14090"/>
                    <a:pt x="2649" y="14113"/>
                    <a:pt x="2694" y="14136"/>
                  </a:cubicBezTo>
                  <a:cubicBezTo>
                    <a:pt x="3175" y="14367"/>
                    <a:pt x="3693" y="14478"/>
                    <a:pt x="4230" y="14478"/>
                  </a:cubicBezTo>
                  <a:cubicBezTo>
                    <a:pt x="6491" y="14478"/>
                    <a:pt x="9075" y="12515"/>
                    <a:pt x="10569" y="9434"/>
                  </a:cubicBezTo>
                  <a:cubicBezTo>
                    <a:pt x="12418" y="5622"/>
                    <a:pt x="11893" y="1559"/>
                    <a:pt x="9382" y="349"/>
                  </a:cubicBezTo>
                  <a:cubicBezTo>
                    <a:pt x="8903" y="114"/>
                    <a:pt x="8381" y="1"/>
                    <a:pt x="7838" y="1"/>
                  </a:cubicBezTo>
                  <a:close/>
                </a:path>
              </a:pathLst>
            </a:custGeom>
            <a:solidFill>
              <a:srgbClr val="CD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47"/>
            <p:cNvSpPr/>
            <p:nvPr/>
          </p:nvSpPr>
          <p:spPr>
            <a:xfrm>
              <a:off x="1420275" y="4155400"/>
              <a:ext cx="203750" cy="332700"/>
            </a:xfrm>
            <a:custGeom>
              <a:avLst/>
              <a:gdLst/>
              <a:ahLst/>
              <a:cxnLst/>
              <a:rect l="l" t="t" r="r" b="b"/>
              <a:pathLst>
                <a:path w="8150" h="13308" extrusionOk="0">
                  <a:moveTo>
                    <a:pt x="5296" y="0"/>
                  </a:moveTo>
                  <a:cubicBezTo>
                    <a:pt x="3927" y="799"/>
                    <a:pt x="2626" y="2168"/>
                    <a:pt x="1690" y="3949"/>
                  </a:cubicBezTo>
                  <a:cubicBezTo>
                    <a:pt x="1644" y="4063"/>
                    <a:pt x="1576" y="4177"/>
                    <a:pt x="1530" y="4291"/>
                  </a:cubicBezTo>
                  <a:cubicBezTo>
                    <a:pt x="1" y="7441"/>
                    <a:pt x="92" y="10796"/>
                    <a:pt x="1599" y="12531"/>
                  </a:cubicBezTo>
                  <a:cubicBezTo>
                    <a:pt x="1873" y="12851"/>
                    <a:pt x="2215" y="13125"/>
                    <a:pt x="2580" y="13307"/>
                  </a:cubicBezTo>
                  <a:cubicBezTo>
                    <a:pt x="4018" y="12463"/>
                    <a:pt x="5411" y="10956"/>
                    <a:pt x="6346" y="9016"/>
                  </a:cubicBezTo>
                  <a:cubicBezTo>
                    <a:pt x="8150" y="5273"/>
                    <a:pt x="7693" y="1278"/>
                    <a:pt x="5296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47"/>
            <p:cNvSpPr/>
            <p:nvPr/>
          </p:nvSpPr>
          <p:spPr>
            <a:xfrm>
              <a:off x="1420275" y="4254100"/>
              <a:ext cx="245975" cy="235700"/>
            </a:xfrm>
            <a:custGeom>
              <a:avLst/>
              <a:gdLst/>
              <a:ahLst/>
              <a:cxnLst/>
              <a:rect l="l" t="t" r="r" b="b"/>
              <a:pathLst>
                <a:path w="9839" h="9428" extrusionOk="0">
                  <a:moveTo>
                    <a:pt x="1690" y="1"/>
                  </a:moveTo>
                  <a:cubicBezTo>
                    <a:pt x="1644" y="115"/>
                    <a:pt x="1576" y="229"/>
                    <a:pt x="1530" y="343"/>
                  </a:cubicBezTo>
                  <a:cubicBezTo>
                    <a:pt x="1" y="3493"/>
                    <a:pt x="92" y="6848"/>
                    <a:pt x="1599" y="8583"/>
                  </a:cubicBezTo>
                  <a:cubicBezTo>
                    <a:pt x="1599" y="8583"/>
                    <a:pt x="1987" y="8994"/>
                    <a:pt x="2215" y="9154"/>
                  </a:cubicBezTo>
                  <a:cubicBezTo>
                    <a:pt x="2557" y="9359"/>
                    <a:pt x="2694" y="9428"/>
                    <a:pt x="2694" y="9428"/>
                  </a:cubicBezTo>
                  <a:cubicBezTo>
                    <a:pt x="9473" y="8492"/>
                    <a:pt x="9839" y="4087"/>
                    <a:pt x="9839" y="4087"/>
                  </a:cubicBezTo>
                  <a:lnTo>
                    <a:pt x="3836" y="107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47"/>
            <p:cNvSpPr/>
            <p:nvPr/>
          </p:nvSpPr>
          <p:spPr>
            <a:xfrm>
              <a:off x="1420275" y="4254100"/>
              <a:ext cx="95900" cy="227750"/>
            </a:xfrm>
            <a:custGeom>
              <a:avLst/>
              <a:gdLst/>
              <a:ahLst/>
              <a:cxnLst/>
              <a:rect l="l" t="t" r="r" b="b"/>
              <a:pathLst>
                <a:path w="3836" h="9110" extrusionOk="0">
                  <a:moveTo>
                    <a:pt x="1690" y="1"/>
                  </a:moveTo>
                  <a:cubicBezTo>
                    <a:pt x="1644" y="115"/>
                    <a:pt x="1576" y="229"/>
                    <a:pt x="1530" y="343"/>
                  </a:cubicBezTo>
                  <a:cubicBezTo>
                    <a:pt x="1" y="3493"/>
                    <a:pt x="92" y="6848"/>
                    <a:pt x="1599" y="8583"/>
                  </a:cubicBezTo>
                  <a:cubicBezTo>
                    <a:pt x="1841" y="8825"/>
                    <a:pt x="2061" y="9109"/>
                    <a:pt x="2261" y="9109"/>
                  </a:cubicBezTo>
                  <a:cubicBezTo>
                    <a:pt x="2268" y="9109"/>
                    <a:pt x="2276" y="9109"/>
                    <a:pt x="2284" y="9108"/>
                  </a:cubicBezTo>
                  <a:cubicBezTo>
                    <a:pt x="1667" y="6597"/>
                    <a:pt x="2078" y="3858"/>
                    <a:pt x="3470" y="1690"/>
                  </a:cubicBezTo>
                  <a:cubicBezTo>
                    <a:pt x="3585" y="1484"/>
                    <a:pt x="3722" y="1279"/>
                    <a:pt x="3836" y="1074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CD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6" name="Google Shape;8066;p47"/>
          <p:cNvSpPr txBox="1"/>
          <p:nvPr/>
        </p:nvSpPr>
        <p:spPr>
          <a:xfrm>
            <a:off x="4721850" y="3576600"/>
            <a:ext cx="37023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erriweather Sans"/>
                <a:ea typeface="Merriweather Sans"/>
                <a:cs typeface="Merriweather Sans"/>
                <a:sym typeface="Merriweather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erriweather Sans"/>
                <a:ea typeface="Merriweather Sans"/>
                <a:cs typeface="Merriweather Sans"/>
                <a:sym typeface="Merriweather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erriweather Sans"/>
                <a:ea typeface="Merriweather Sans"/>
                <a:cs typeface="Merriweather Sans"/>
                <a:sym typeface="Merriweather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</a:t>
            </a:r>
            <a:endParaRPr sz="12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8067" name="Google Shape;8067;p47"/>
          <p:cNvSpPr txBox="1">
            <a:spLocks noGrp="1"/>
          </p:cNvSpPr>
          <p:nvPr>
            <p:ph type="title"/>
          </p:nvPr>
        </p:nvSpPr>
        <p:spPr>
          <a:xfrm>
            <a:off x="5238900" y="692400"/>
            <a:ext cx="3337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68" name="Google Shape;8068;p47"/>
          <p:cNvSpPr txBox="1">
            <a:spLocks noGrp="1"/>
          </p:cNvSpPr>
          <p:nvPr>
            <p:ph type="subTitle" idx="1"/>
          </p:nvPr>
        </p:nvSpPr>
        <p:spPr>
          <a:xfrm>
            <a:off x="5646300" y="2118450"/>
            <a:ext cx="2930100" cy="15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7">
    <p:spTree>
      <p:nvGrpSpPr>
        <p:cNvPr id="1" name="Shape 8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0" name="Google Shape;8590;p50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8591" name="Google Shape;8591;p50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0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0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0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0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0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0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0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0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0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0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0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0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0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0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0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0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0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0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0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0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50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50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0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0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0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0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0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0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0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0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0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0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0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0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0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0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0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0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0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0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0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0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0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0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0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0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0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0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0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0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0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0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0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0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0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0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0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0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0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0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0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0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0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0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0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0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0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0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0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0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0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0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0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0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0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0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0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0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50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0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0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0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0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0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0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0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0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0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0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0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0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0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0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0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0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0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0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0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0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0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0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0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0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0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0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0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0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0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0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0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0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0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0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0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0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0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0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0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0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0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0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0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0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0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0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0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0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0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0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0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0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0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0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0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0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0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0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0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0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0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0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0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0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0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0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0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0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0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0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0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0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0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0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0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0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0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0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0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0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0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0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0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0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0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0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0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0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0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0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0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0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0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0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0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0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0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0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50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0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0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0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0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0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0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0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0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0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0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0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0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0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0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50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0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0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0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0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0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0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0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0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0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0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0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0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0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0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0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50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0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0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0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0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0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0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50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0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0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0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0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50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0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0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0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0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0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0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0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0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0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6" name="Google Shape;8846;p50"/>
          <p:cNvSpPr/>
          <p:nvPr/>
        </p:nvSpPr>
        <p:spPr>
          <a:xfrm rot="10800000" flipH="1">
            <a:off x="2612411" y="-38"/>
            <a:ext cx="6531589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8">
    <p:spTree>
      <p:nvGrpSpPr>
        <p:cNvPr id="1" name="Shape 8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8" name="Google Shape;8848;p51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8849" name="Google Shape;8849;p51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1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1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1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1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1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1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1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51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51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1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1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1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51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1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1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1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1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1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1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1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51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5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1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1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1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1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1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1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51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51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1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1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1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51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1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1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1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1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1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1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5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51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1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1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1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51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1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1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1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1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1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1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1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1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1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1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1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1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1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1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1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1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1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1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1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1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1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1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1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1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1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1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1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1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51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51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1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1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1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1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1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1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1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1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1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1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5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1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1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1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1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1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5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51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1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1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1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1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51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51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1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51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51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1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1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1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1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1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51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1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1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51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51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1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1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51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51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1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1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1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1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1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1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1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1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1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1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1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1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5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5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1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1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1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1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1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5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51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1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1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1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1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1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1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51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51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1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1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1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1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51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5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5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51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51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51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1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1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51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51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1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1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1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1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51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51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1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1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51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1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1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1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1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1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1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5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51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1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5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5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1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51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51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1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51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51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1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1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1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1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1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1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1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1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1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1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1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1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1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1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1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1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5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4" name="Google Shape;9104;p51"/>
          <p:cNvSpPr/>
          <p:nvPr/>
        </p:nvSpPr>
        <p:spPr>
          <a:xfrm>
            <a:off x="720000" y="1200400"/>
            <a:ext cx="7704000" cy="3628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9">
    <p:spTree>
      <p:nvGrpSpPr>
        <p:cNvPr id="1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6" name="Google Shape;9106;p52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9107" name="Google Shape;9107;p52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2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5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2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2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2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2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2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2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2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2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2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2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2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2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2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2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2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2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52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52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52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2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5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52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2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52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52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2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52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52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2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2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2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52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52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2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2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52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52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2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2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52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52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2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52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5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2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5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52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2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2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2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2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52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5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52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2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2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2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52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52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2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2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2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52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52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52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2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52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52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52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2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2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2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2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2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52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52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2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52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52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52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52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52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2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2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2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2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2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2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2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2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52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52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52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5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52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5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52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52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5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52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5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52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5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52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52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5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52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52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52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52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52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52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52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52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52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52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52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52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52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52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52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52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5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52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5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52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52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52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52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52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52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52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52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52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52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52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52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52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52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2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2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2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2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2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2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2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2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2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52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5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52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52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5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52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5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52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5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52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52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5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52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52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2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2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52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2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2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52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52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52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52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52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52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5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52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5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52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52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52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52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52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2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2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2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2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2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2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2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2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2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2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2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2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2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2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2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2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2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2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2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2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2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52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2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2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52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52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52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52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52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52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52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52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52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52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2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2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2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2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2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2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2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2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2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2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2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2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2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2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52"/>
          <p:cNvGrpSpPr/>
          <p:nvPr/>
        </p:nvGrpSpPr>
        <p:grpSpPr>
          <a:xfrm rot="10800000" flipH="1">
            <a:off x="-931830" y="-81821"/>
            <a:ext cx="11007659" cy="5307142"/>
            <a:chOff x="-2748400" y="-38"/>
            <a:chExt cx="13516281" cy="5143576"/>
          </a:xfrm>
        </p:grpSpPr>
        <p:sp>
          <p:nvSpPr>
            <p:cNvPr id="9363" name="Google Shape;9363;p52"/>
            <p:cNvSpPr/>
            <p:nvPr/>
          </p:nvSpPr>
          <p:spPr>
            <a:xfrm rot="10800000" flipH="1">
              <a:off x="35156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52"/>
            <p:cNvSpPr/>
            <p:nvPr/>
          </p:nvSpPr>
          <p:spPr>
            <a:xfrm rot="10800000">
              <a:off x="-2748400" y="-38"/>
              <a:ext cx="7252281" cy="5143576"/>
            </a:xfrm>
            <a:custGeom>
              <a:avLst/>
              <a:gdLst/>
              <a:ahLst/>
              <a:cxnLst/>
              <a:rect l="l" t="t" r="r" b="b"/>
              <a:pathLst>
                <a:path w="126694" h="74688" extrusionOk="0">
                  <a:moveTo>
                    <a:pt x="1" y="1"/>
                  </a:moveTo>
                  <a:lnTo>
                    <a:pt x="1" y="74688"/>
                  </a:lnTo>
                  <a:lnTo>
                    <a:pt x="58197" y="74688"/>
                  </a:lnTo>
                  <a:cubicBezTo>
                    <a:pt x="58974" y="69074"/>
                    <a:pt x="60979" y="62131"/>
                    <a:pt x="66543" y="58347"/>
                  </a:cubicBezTo>
                  <a:cubicBezTo>
                    <a:pt x="69687" y="56203"/>
                    <a:pt x="72960" y="55757"/>
                    <a:pt x="76083" y="55757"/>
                  </a:cubicBezTo>
                  <a:cubicBezTo>
                    <a:pt x="78313" y="55757"/>
                    <a:pt x="80466" y="55984"/>
                    <a:pt x="82442" y="55984"/>
                  </a:cubicBezTo>
                  <a:cubicBezTo>
                    <a:pt x="85045" y="55984"/>
                    <a:pt x="87341" y="55589"/>
                    <a:pt x="89099" y="53760"/>
                  </a:cubicBezTo>
                  <a:cubicBezTo>
                    <a:pt x="95465" y="47093"/>
                    <a:pt x="84262" y="32482"/>
                    <a:pt x="90778" y="25339"/>
                  </a:cubicBezTo>
                  <a:cubicBezTo>
                    <a:pt x="93009" y="22895"/>
                    <a:pt x="95960" y="22820"/>
                    <a:pt x="99488" y="22820"/>
                  </a:cubicBezTo>
                  <a:cubicBezTo>
                    <a:pt x="99719" y="22820"/>
                    <a:pt x="99953" y="22821"/>
                    <a:pt x="100189" y="22821"/>
                  </a:cubicBezTo>
                  <a:cubicBezTo>
                    <a:pt x="103555" y="22821"/>
                    <a:pt x="107417" y="22755"/>
                    <a:pt x="111656" y="20753"/>
                  </a:cubicBezTo>
                  <a:cubicBezTo>
                    <a:pt x="120327" y="16642"/>
                    <a:pt x="124513" y="7244"/>
                    <a:pt x="126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0" name="Google Shape;800;p6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3" name="Google Shape;803;p7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804" name="Google Shape;804;p7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" name="Google Shape;1059;p7"/>
          <p:cNvSpPr/>
          <p:nvPr/>
        </p:nvSpPr>
        <p:spPr>
          <a:xfrm rot="10800000">
            <a:off x="-21810" y="-1"/>
            <a:ext cx="5752760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7"/>
          <p:cNvSpPr txBox="1">
            <a:spLocks noGrp="1"/>
          </p:cNvSpPr>
          <p:nvPr>
            <p:ph type="title"/>
          </p:nvPr>
        </p:nvSpPr>
        <p:spPr>
          <a:xfrm>
            <a:off x="720000" y="144832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1" name="Google Shape;1061;p7"/>
          <p:cNvSpPr txBox="1">
            <a:spLocks noGrp="1"/>
          </p:cNvSpPr>
          <p:nvPr>
            <p:ph type="body" idx="1"/>
          </p:nvPr>
        </p:nvSpPr>
        <p:spPr>
          <a:xfrm>
            <a:off x="720000" y="2431275"/>
            <a:ext cx="2808000" cy="12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4" name="Google Shape;1064;p8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1065" name="Google Shape;1065;p8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8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0" name="Google Shape;1320;p8"/>
          <p:cNvSpPr txBox="1">
            <a:spLocks noGrp="1"/>
          </p:cNvSpPr>
          <p:nvPr>
            <p:ph type="title"/>
          </p:nvPr>
        </p:nvSpPr>
        <p:spPr>
          <a:xfrm>
            <a:off x="2483400" y="1010925"/>
            <a:ext cx="4177200" cy="19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21" name="Google Shape;1321;p8"/>
          <p:cNvSpPr txBox="1">
            <a:spLocks noGrp="1"/>
          </p:cNvSpPr>
          <p:nvPr>
            <p:ph type="subTitle" idx="1"/>
          </p:nvPr>
        </p:nvSpPr>
        <p:spPr>
          <a:xfrm>
            <a:off x="2978250" y="3128039"/>
            <a:ext cx="31875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2" name="Google Shape;1332;p10"/>
          <p:cNvSpPr/>
          <p:nvPr/>
        </p:nvSpPr>
        <p:spPr>
          <a:xfrm rot="10800000" flipH="1">
            <a:off x="3144875" y="-1"/>
            <a:ext cx="5998976" cy="5143576"/>
          </a:xfrm>
          <a:custGeom>
            <a:avLst/>
            <a:gdLst/>
            <a:ahLst/>
            <a:cxnLst/>
            <a:rect l="l" t="t" r="r" b="b"/>
            <a:pathLst>
              <a:path w="107871" h="74688" extrusionOk="0">
                <a:moveTo>
                  <a:pt x="30577" y="0"/>
                </a:moveTo>
                <a:cubicBezTo>
                  <a:pt x="32181" y="2431"/>
                  <a:pt x="33384" y="5314"/>
                  <a:pt x="33159" y="8446"/>
                </a:cubicBezTo>
                <a:cubicBezTo>
                  <a:pt x="32457" y="17369"/>
                  <a:pt x="20602" y="18747"/>
                  <a:pt x="18246" y="29148"/>
                </a:cubicBezTo>
                <a:cubicBezTo>
                  <a:pt x="16016" y="39073"/>
                  <a:pt x="25239" y="44236"/>
                  <a:pt x="21981" y="52006"/>
                </a:cubicBezTo>
                <a:cubicBezTo>
                  <a:pt x="19274" y="58447"/>
                  <a:pt x="11956" y="57219"/>
                  <a:pt x="4788" y="66316"/>
                </a:cubicBezTo>
                <a:cubicBezTo>
                  <a:pt x="2482" y="69249"/>
                  <a:pt x="978" y="72256"/>
                  <a:pt x="1" y="74687"/>
                </a:cubicBezTo>
                <a:lnTo>
                  <a:pt x="107871" y="74687"/>
                </a:lnTo>
                <a:lnTo>
                  <a:pt x="10787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" name="Google Shape;1333;p10"/>
          <p:cNvSpPr txBox="1">
            <a:spLocks noGrp="1"/>
          </p:cNvSpPr>
          <p:nvPr>
            <p:ph type="title"/>
          </p:nvPr>
        </p:nvSpPr>
        <p:spPr>
          <a:xfrm>
            <a:off x="4572000" y="1005300"/>
            <a:ext cx="3852000" cy="31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36" name="Google Shape;1336;p11"/>
          <p:cNvGrpSpPr/>
          <p:nvPr/>
        </p:nvGrpSpPr>
        <p:grpSpPr>
          <a:xfrm>
            <a:off x="-135456" y="-487"/>
            <a:ext cx="9537125" cy="5143678"/>
            <a:chOff x="-135450" y="773125"/>
            <a:chExt cx="7704900" cy="4155500"/>
          </a:xfrm>
        </p:grpSpPr>
        <p:sp>
          <p:nvSpPr>
            <p:cNvPr id="1337" name="Google Shape;1337;p11"/>
            <p:cNvSpPr/>
            <p:nvPr/>
          </p:nvSpPr>
          <p:spPr>
            <a:xfrm>
              <a:off x="6803550" y="11912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921" y="3098"/>
                    <a:pt x="1169" y="3097"/>
                    <a:pt x="1436" y="3097"/>
                  </a:cubicBezTo>
                  <a:cubicBezTo>
                    <a:pt x="2006" y="3097"/>
                    <a:pt x="2660" y="3100"/>
                    <a:pt x="3350" y="3100"/>
                  </a:cubicBezTo>
                  <a:cubicBezTo>
                    <a:pt x="5524" y="3100"/>
                    <a:pt x="8050" y="3072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1"/>
            <p:cNvSpPr/>
            <p:nvPr/>
          </p:nvSpPr>
          <p:spPr>
            <a:xfrm>
              <a:off x="71282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48"/>
                    <a:pt x="8074" y="7357"/>
                    <a:pt x="7432" y="11621"/>
                  </a:cubicBezTo>
                  <a:cubicBezTo>
                    <a:pt x="7408" y="11796"/>
                    <a:pt x="7264" y="11888"/>
                    <a:pt x="7119" y="11888"/>
                  </a:cubicBezTo>
                  <a:cubicBezTo>
                    <a:pt x="6991" y="11888"/>
                    <a:pt x="6863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2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72"/>
                    <a:pt x="17647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1"/>
            <p:cNvSpPr/>
            <p:nvPr/>
          </p:nvSpPr>
          <p:spPr>
            <a:xfrm>
              <a:off x="59215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8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1"/>
            <p:cNvSpPr/>
            <p:nvPr/>
          </p:nvSpPr>
          <p:spPr>
            <a:xfrm>
              <a:off x="63989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6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03"/>
                  </a:cubicBezTo>
                  <a:cubicBezTo>
                    <a:pt x="4506" y="6551"/>
                    <a:pt x="1634" y="10147"/>
                    <a:pt x="1848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8" y="11378"/>
                  </a:cubicBezTo>
                  <a:cubicBezTo>
                    <a:pt x="5443" y="10316"/>
                    <a:pt x="6032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5" y="10173"/>
                    <a:pt x="10662" y="10726"/>
                  </a:cubicBezTo>
                  <a:cubicBezTo>
                    <a:pt x="10779" y="10788"/>
                    <a:pt x="10907" y="10818"/>
                    <a:pt x="11034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1"/>
            <p:cNvSpPr/>
            <p:nvPr/>
          </p:nvSpPr>
          <p:spPr>
            <a:xfrm>
              <a:off x="6803550" y="3319800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2" y="5"/>
                  </a:cubicBezTo>
                  <a:cubicBezTo>
                    <a:pt x="8327" y="106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5" y="118"/>
                  </a:cubicBezTo>
                  <a:cubicBezTo>
                    <a:pt x="2106" y="118"/>
                    <a:pt x="1251" y="127"/>
                    <a:pt x="723" y="166"/>
                  </a:cubicBezTo>
                  <a:cubicBezTo>
                    <a:pt x="456" y="184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1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90"/>
                    <a:pt x="1346" y="3090"/>
                  </a:cubicBezTo>
                  <a:cubicBezTo>
                    <a:pt x="2013" y="3090"/>
                    <a:pt x="2804" y="3095"/>
                    <a:pt x="3636" y="3095"/>
                  </a:cubicBezTo>
                  <a:cubicBezTo>
                    <a:pt x="5742" y="3095"/>
                    <a:pt x="8108" y="3063"/>
                    <a:pt x="9377" y="2842"/>
                  </a:cubicBezTo>
                  <a:cubicBezTo>
                    <a:pt x="10309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1"/>
            <p:cNvSpPr/>
            <p:nvPr/>
          </p:nvSpPr>
          <p:spPr>
            <a:xfrm>
              <a:off x="71282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5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2" y="3753"/>
                  </a:cubicBezTo>
                  <a:cubicBezTo>
                    <a:pt x="16255" y="3735"/>
                    <a:pt x="16594" y="3717"/>
                    <a:pt x="16888" y="3708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1"/>
            <p:cNvSpPr/>
            <p:nvPr/>
          </p:nvSpPr>
          <p:spPr>
            <a:xfrm>
              <a:off x="5921550" y="3227375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1"/>
            <p:cNvSpPr/>
            <p:nvPr/>
          </p:nvSpPr>
          <p:spPr>
            <a:xfrm>
              <a:off x="63989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6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9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1" y="5745"/>
                    <a:pt x="4247" y="6208"/>
                  </a:cubicBezTo>
                  <a:cubicBezTo>
                    <a:pt x="4506" y="6556"/>
                    <a:pt x="1634" y="10143"/>
                    <a:pt x="1848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8" y="11383"/>
                  </a:cubicBezTo>
                  <a:cubicBezTo>
                    <a:pt x="5443" y="10321"/>
                    <a:pt x="6032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5" y="10178"/>
                    <a:pt x="10662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1"/>
            <p:cNvSpPr/>
            <p:nvPr/>
          </p:nvSpPr>
          <p:spPr>
            <a:xfrm>
              <a:off x="60646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7" y="3092"/>
                    <a:pt x="891" y="3092"/>
                  </a:cubicBezTo>
                  <a:cubicBezTo>
                    <a:pt x="898" y="3092"/>
                    <a:pt x="904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1"/>
            <p:cNvSpPr/>
            <p:nvPr/>
          </p:nvSpPr>
          <p:spPr>
            <a:xfrm>
              <a:off x="59966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1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5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1"/>
            <p:cNvSpPr/>
            <p:nvPr/>
          </p:nvSpPr>
          <p:spPr>
            <a:xfrm>
              <a:off x="59966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1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4" y="129"/>
                    <a:pt x="723" y="165"/>
                  </a:cubicBezTo>
                  <a:cubicBezTo>
                    <a:pt x="446" y="183"/>
                    <a:pt x="215" y="432"/>
                    <a:pt x="143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5" y="3091"/>
                    <a:pt x="673" y="3091"/>
                  </a:cubicBezTo>
                  <a:cubicBezTo>
                    <a:pt x="678" y="3091"/>
                    <a:pt x="683" y="3091"/>
                    <a:pt x="687" y="3091"/>
                  </a:cubicBezTo>
                  <a:cubicBezTo>
                    <a:pt x="793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1"/>
            <p:cNvSpPr/>
            <p:nvPr/>
          </p:nvSpPr>
          <p:spPr>
            <a:xfrm>
              <a:off x="6697200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23" y="1"/>
                  </a:moveTo>
                  <a:cubicBezTo>
                    <a:pt x="10272" y="1"/>
                    <a:pt x="10020" y="101"/>
                    <a:pt x="9830" y="285"/>
                  </a:cubicBezTo>
                  <a:cubicBezTo>
                    <a:pt x="7457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1" y="9831"/>
                    <a:pt x="10473" y="4594"/>
                    <a:pt x="12177" y="2694"/>
                  </a:cubicBezTo>
                  <a:cubicBezTo>
                    <a:pt x="12453" y="2391"/>
                    <a:pt x="12498" y="1936"/>
                    <a:pt x="12293" y="1579"/>
                  </a:cubicBezTo>
                  <a:cubicBezTo>
                    <a:pt x="11954" y="1017"/>
                    <a:pt x="11499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1"/>
            <p:cNvSpPr/>
            <p:nvPr/>
          </p:nvSpPr>
          <p:spPr>
            <a:xfrm>
              <a:off x="67286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1"/>
            <p:cNvSpPr/>
            <p:nvPr/>
          </p:nvSpPr>
          <p:spPr>
            <a:xfrm>
              <a:off x="6905850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4" y="0"/>
                  </a:moveTo>
                  <a:cubicBezTo>
                    <a:pt x="677" y="0"/>
                    <a:pt x="0" y="809"/>
                    <a:pt x="351" y="2329"/>
                  </a:cubicBezTo>
                  <a:cubicBezTo>
                    <a:pt x="463" y="2828"/>
                    <a:pt x="915" y="3048"/>
                    <a:pt x="1419" y="3048"/>
                  </a:cubicBezTo>
                  <a:cubicBezTo>
                    <a:pt x="2331" y="3048"/>
                    <a:pt x="3413" y="2328"/>
                    <a:pt x="2965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1"/>
            <p:cNvSpPr/>
            <p:nvPr/>
          </p:nvSpPr>
          <p:spPr>
            <a:xfrm>
              <a:off x="6693375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1"/>
            <p:cNvSpPr/>
            <p:nvPr/>
          </p:nvSpPr>
          <p:spPr>
            <a:xfrm>
              <a:off x="6822725" y="263452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822725" y="282650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1"/>
            <p:cNvSpPr/>
            <p:nvPr/>
          </p:nvSpPr>
          <p:spPr>
            <a:xfrm>
              <a:off x="71010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3" y="9158"/>
                    <a:pt x="1512" y="9153"/>
                    <a:pt x="1562" y="9144"/>
                  </a:cubicBezTo>
                  <a:cubicBezTo>
                    <a:pt x="2739" y="8912"/>
                    <a:pt x="3828" y="8832"/>
                    <a:pt x="4746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6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4" y="4550"/>
                  </a:cubicBezTo>
                  <a:cubicBezTo>
                    <a:pt x="8859" y="3488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1"/>
            <p:cNvSpPr/>
            <p:nvPr/>
          </p:nvSpPr>
          <p:spPr>
            <a:xfrm>
              <a:off x="72061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1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37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48" y="8667"/>
                  </a:cubicBezTo>
                  <a:cubicBezTo>
                    <a:pt x="6708" y="8440"/>
                    <a:pt x="6961" y="8320"/>
                    <a:pt x="7216" y="8320"/>
                  </a:cubicBezTo>
                  <a:cubicBezTo>
                    <a:pt x="7402" y="8320"/>
                    <a:pt x="7590" y="8383"/>
                    <a:pt x="7744" y="8515"/>
                  </a:cubicBezTo>
                  <a:cubicBezTo>
                    <a:pt x="8671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88" y="9398"/>
                    <a:pt x="13016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15" y="3546"/>
                    <a:pt x="10946" y="2823"/>
                    <a:pt x="11526" y="2128"/>
                  </a:cubicBezTo>
                  <a:cubicBezTo>
                    <a:pt x="11830" y="1771"/>
                    <a:pt x="11758" y="1227"/>
                    <a:pt x="11375" y="950"/>
                  </a:cubicBezTo>
                  <a:cubicBezTo>
                    <a:pt x="10920" y="620"/>
                    <a:pt x="10456" y="379"/>
                    <a:pt x="9956" y="102"/>
                  </a:cubicBezTo>
                  <a:cubicBezTo>
                    <a:pt x="9833" y="34"/>
                    <a:pt x="9698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63211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55" y="3744"/>
                    <a:pt x="16603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3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1"/>
            <p:cNvSpPr/>
            <p:nvPr/>
          </p:nvSpPr>
          <p:spPr>
            <a:xfrm>
              <a:off x="687157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1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1"/>
            <p:cNvSpPr/>
            <p:nvPr/>
          </p:nvSpPr>
          <p:spPr>
            <a:xfrm>
              <a:off x="6803550" y="1302100"/>
              <a:ext cx="257775" cy="77550"/>
            </a:xfrm>
            <a:custGeom>
              <a:avLst/>
              <a:gdLst/>
              <a:ahLst/>
              <a:cxnLst/>
              <a:rect l="l" t="t" r="r" b="b"/>
              <a:pathLst>
                <a:path w="10311" h="3102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277" y="112"/>
                    <a:pt x="6705" y="127"/>
                    <a:pt x="5102" y="127"/>
                  </a:cubicBezTo>
                  <a:cubicBezTo>
                    <a:pt x="4505" y="127"/>
                    <a:pt x="3903" y="125"/>
                    <a:pt x="3335" y="125"/>
                  </a:cubicBezTo>
                  <a:cubicBezTo>
                    <a:pt x="2253" y="125"/>
                    <a:pt x="1295" y="132"/>
                    <a:pt x="723" y="174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19" y="3099"/>
                    <a:pt x="1166" y="3098"/>
                    <a:pt x="1430" y="3098"/>
                  </a:cubicBezTo>
                  <a:cubicBezTo>
                    <a:pt x="2021" y="3098"/>
                    <a:pt x="2704" y="3101"/>
                    <a:pt x="3423" y="3101"/>
                  </a:cubicBezTo>
                  <a:cubicBezTo>
                    <a:pt x="5580" y="3101"/>
                    <a:pt x="8065" y="3073"/>
                    <a:pt x="9377" y="2851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1"/>
            <p:cNvSpPr/>
            <p:nvPr/>
          </p:nvSpPr>
          <p:spPr>
            <a:xfrm>
              <a:off x="6098850" y="1340800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1" y="2828"/>
                    <a:pt x="914" y="3048"/>
                    <a:pt x="1418" y="3048"/>
                  </a:cubicBezTo>
                  <a:cubicBezTo>
                    <a:pt x="2329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60157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1"/>
            <p:cNvSpPr/>
            <p:nvPr/>
          </p:nvSpPr>
          <p:spPr>
            <a:xfrm>
              <a:off x="60157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1"/>
            <p:cNvSpPr/>
            <p:nvPr/>
          </p:nvSpPr>
          <p:spPr>
            <a:xfrm>
              <a:off x="62939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39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1" y="13721"/>
                    <a:pt x="6031" y="14006"/>
                    <a:pt x="6423" y="14024"/>
                  </a:cubicBezTo>
                  <a:cubicBezTo>
                    <a:pt x="6813" y="14039"/>
                    <a:pt x="7225" y="14051"/>
                    <a:pt x="7647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27"/>
                  </a:cubicBezTo>
                  <a:cubicBezTo>
                    <a:pt x="13640" y="5852"/>
                    <a:pt x="13337" y="5576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21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60646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1" y="126"/>
                    <a:pt x="6748" y="126"/>
                  </a:cubicBezTo>
                  <a:cubicBezTo>
                    <a:pt x="5956" y="126"/>
                    <a:pt x="5159" y="124"/>
                    <a:pt x="4408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7" y="3098"/>
                    <a:pt x="3571" y="3101"/>
                    <a:pt x="4523" y="3101"/>
                  </a:cubicBezTo>
                  <a:cubicBezTo>
                    <a:pt x="7381" y="3101"/>
                    <a:pt x="10671" y="3073"/>
                    <a:pt x="12409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1"/>
            <p:cNvSpPr/>
            <p:nvPr/>
          </p:nvSpPr>
          <p:spPr>
            <a:xfrm>
              <a:off x="59966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7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5" y="433"/>
                    <a:pt x="143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1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1"/>
            <p:cNvSpPr/>
            <p:nvPr/>
          </p:nvSpPr>
          <p:spPr>
            <a:xfrm>
              <a:off x="59966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3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5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1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6697225" y="4305650"/>
              <a:ext cx="312425" cy="304025"/>
            </a:xfrm>
            <a:custGeom>
              <a:avLst/>
              <a:gdLst/>
              <a:ahLst/>
              <a:cxnLst/>
              <a:rect l="l" t="t" r="r" b="b"/>
              <a:pathLst>
                <a:path w="12497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56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50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92" y="1581"/>
                  </a:cubicBezTo>
                  <a:cubicBezTo>
                    <a:pt x="11953" y="1019"/>
                    <a:pt x="11498" y="466"/>
                    <a:pt x="11025" y="154"/>
                  </a:cubicBezTo>
                  <a:cubicBezTo>
                    <a:pt x="10869" y="50"/>
                    <a:pt x="10693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67286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6905850" y="4533525"/>
              <a:ext cx="85350" cy="76150"/>
            </a:xfrm>
            <a:custGeom>
              <a:avLst/>
              <a:gdLst/>
              <a:ahLst/>
              <a:cxnLst/>
              <a:rect l="l" t="t" r="r" b="b"/>
              <a:pathLst>
                <a:path w="3414" h="3046" extrusionOk="0">
                  <a:moveTo>
                    <a:pt x="1465" y="1"/>
                  </a:moveTo>
                  <a:cubicBezTo>
                    <a:pt x="678" y="1"/>
                    <a:pt x="0" y="812"/>
                    <a:pt x="351" y="2333"/>
                  </a:cubicBezTo>
                  <a:cubicBezTo>
                    <a:pt x="462" y="2827"/>
                    <a:pt x="913" y="3046"/>
                    <a:pt x="1416" y="3046"/>
                  </a:cubicBezTo>
                  <a:cubicBezTo>
                    <a:pt x="2328" y="3046"/>
                    <a:pt x="3414" y="2328"/>
                    <a:pt x="2965" y="1235"/>
                  </a:cubicBezTo>
                  <a:cubicBezTo>
                    <a:pt x="2623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6693375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6822725" y="476292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1"/>
            <p:cNvSpPr/>
            <p:nvPr/>
          </p:nvSpPr>
          <p:spPr>
            <a:xfrm>
              <a:off x="71010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1" y="5418"/>
                  </a:cubicBezTo>
                  <a:cubicBezTo>
                    <a:pt x="5175" y="5846"/>
                    <a:pt x="536" y="5766"/>
                    <a:pt x="259" y="6248"/>
                  </a:cubicBezTo>
                  <a:cubicBezTo>
                    <a:pt x="0" y="6703"/>
                    <a:pt x="322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2" y="9138"/>
                  </a:cubicBezTo>
                  <a:cubicBezTo>
                    <a:pt x="2739" y="8915"/>
                    <a:pt x="3828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9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8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3" y="9424"/>
                  </a:cubicBezTo>
                  <a:cubicBezTo>
                    <a:pt x="9175" y="8921"/>
                    <a:pt x="9562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2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4" y="4544"/>
                  </a:cubicBezTo>
                  <a:cubicBezTo>
                    <a:pt x="8859" y="3482"/>
                    <a:pt x="8752" y="2001"/>
                    <a:pt x="8636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1"/>
            <p:cNvSpPr/>
            <p:nvPr/>
          </p:nvSpPr>
          <p:spPr>
            <a:xfrm>
              <a:off x="72061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8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48" y="8675"/>
                  </a:cubicBezTo>
                  <a:cubicBezTo>
                    <a:pt x="6709" y="8446"/>
                    <a:pt x="6965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71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88" y="9406"/>
                    <a:pt x="13016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15" y="3554"/>
                    <a:pt x="10946" y="2831"/>
                    <a:pt x="11526" y="2136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63211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14"/>
                    <a:pt x="884" y="5233"/>
                    <a:pt x="224" y="6536"/>
                  </a:cubicBezTo>
                  <a:cubicBezTo>
                    <a:pt x="1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8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2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687157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40" y="119"/>
                    <a:pt x="7002" y="119"/>
                  </a:cubicBezTo>
                  <a:cubicBezTo>
                    <a:pt x="6097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6803550" y="3430650"/>
              <a:ext cx="257775" cy="77475"/>
            </a:xfrm>
            <a:custGeom>
              <a:avLst/>
              <a:gdLst/>
              <a:ahLst/>
              <a:cxnLst/>
              <a:rect l="l" t="t" r="r" b="b"/>
              <a:pathLst>
                <a:path w="10311" h="3099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33"/>
                    <a:pt x="152" y="790"/>
                  </a:cubicBezTo>
                  <a:cubicBezTo>
                    <a:pt x="45" y="1334"/>
                    <a:pt x="1" y="1959"/>
                    <a:pt x="81" y="2449"/>
                  </a:cubicBezTo>
                  <a:cubicBezTo>
                    <a:pt x="134" y="2827"/>
                    <a:pt x="394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1" y="3091"/>
                    <a:pt x="911" y="3091"/>
                    <a:pt x="1026" y="3091"/>
                  </a:cubicBezTo>
                  <a:cubicBezTo>
                    <a:pt x="1749" y="3091"/>
                    <a:pt x="2657" y="3098"/>
                    <a:pt x="3621" y="3098"/>
                  </a:cubicBezTo>
                  <a:cubicBezTo>
                    <a:pt x="5731" y="3098"/>
                    <a:pt x="8105" y="306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1"/>
            <p:cNvSpPr/>
            <p:nvPr/>
          </p:nvSpPr>
          <p:spPr>
            <a:xfrm>
              <a:off x="6098850" y="3469250"/>
              <a:ext cx="85225" cy="76250"/>
            </a:xfrm>
            <a:custGeom>
              <a:avLst/>
              <a:gdLst/>
              <a:ahLst/>
              <a:cxnLst/>
              <a:rect l="l" t="t" r="r" b="b"/>
              <a:pathLst>
                <a:path w="3409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1" y="3050"/>
                    <a:pt x="1414" y="3050"/>
                  </a:cubicBezTo>
                  <a:cubicBezTo>
                    <a:pt x="2326" y="3050"/>
                    <a:pt x="3409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60157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60157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5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1"/>
            <p:cNvSpPr/>
            <p:nvPr/>
          </p:nvSpPr>
          <p:spPr>
            <a:xfrm>
              <a:off x="62939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39" y="8912"/>
                    <a:pt x="3836" y="8823"/>
                    <a:pt x="4746" y="8787"/>
                  </a:cubicBezTo>
                  <a:cubicBezTo>
                    <a:pt x="4761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1" y="13721"/>
                    <a:pt x="6031" y="13997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5" y="8927"/>
                    <a:pt x="9562" y="8481"/>
                    <a:pt x="10063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24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81" y="7315"/>
                    <a:pt x="13783" y="6789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2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7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1"/>
            <p:cNvSpPr/>
            <p:nvPr/>
          </p:nvSpPr>
          <p:spPr>
            <a:xfrm>
              <a:off x="5189525" y="1191275"/>
              <a:ext cx="257525" cy="77525"/>
            </a:xfrm>
            <a:custGeom>
              <a:avLst/>
              <a:gdLst/>
              <a:ahLst/>
              <a:cxnLst/>
              <a:rect l="l" t="t" r="r" b="b"/>
              <a:pathLst>
                <a:path w="10301" h="3101" extrusionOk="0">
                  <a:moveTo>
                    <a:pt x="9144" y="0"/>
                  </a:moveTo>
                  <a:cubicBezTo>
                    <a:pt x="9123" y="0"/>
                    <a:pt x="9103" y="1"/>
                    <a:pt x="9082" y="4"/>
                  </a:cubicBezTo>
                  <a:cubicBezTo>
                    <a:pt x="8277" y="111"/>
                    <a:pt x="6702" y="126"/>
                    <a:pt x="5098" y="126"/>
                  </a:cubicBezTo>
                  <a:cubicBezTo>
                    <a:pt x="4500" y="126"/>
                    <a:pt x="3898" y="124"/>
                    <a:pt x="3330" y="124"/>
                  </a:cubicBezTo>
                  <a:cubicBezTo>
                    <a:pt x="2249" y="124"/>
                    <a:pt x="1291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912" y="3098"/>
                    <a:pt x="1162" y="3097"/>
                    <a:pt x="1429" y="3097"/>
                  </a:cubicBezTo>
                  <a:cubicBezTo>
                    <a:pt x="2000" y="3097"/>
                    <a:pt x="2654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55140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17" y="8261"/>
                    <a:pt x="990" y="8261"/>
                  </a:cubicBezTo>
                  <a:cubicBezTo>
                    <a:pt x="1115" y="8261"/>
                    <a:pt x="1242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8" y="6233"/>
                    <a:pt x="11107" y="2843"/>
                  </a:cubicBezTo>
                  <a:cubicBezTo>
                    <a:pt x="11214" y="2388"/>
                    <a:pt x="11598" y="2066"/>
                    <a:pt x="12062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3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43075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7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4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4784950" y="773125"/>
              <a:ext cx="331225" cy="295725"/>
            </a:xfrm>
            <a:custGeom>
              <a:avLst/>
              <a:gdLst/>
              <a:ahLst/>
              <a:cxnLst/>
              <a:rect l="l" t="t" r="r" b="b"/>
              <a:pathLst>
                <a:path w="13249" h="11829" extrusionOk="0">
                  <a:moveTo>
                    <a:pt x="9560" y="0"/>
                  </a:moveTo>
                  <a:cubicBezTo>
                    <a:pt x="9342" y="0"/>
                    <a:pt x="9130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24" y="2881"/>
                    <a:pt x="6471" y="3004"/>
                    <a:pt x="6214" y="3004"/>
                  </a:cubicBezTo>
                  <a:cubicBezTo>
                    <a:pt x="6049" y="3004"/>
                    <a:pt x="5883" y="2954"/>
                    <a:pt x="5737" y="2849"/>
                  </a:cubicBezTo>
                  <a:cubicBezTo>
                    <a:pt x="4880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34" y="3839"/>
                    <a:pt x="437" y="4036"/>
                  </a:cubicBezTo>
                  <a:cubicBezTo>
                    <a:pt x="1570" y="4776"/>
                    <a:pt x="3890" y="5740"/>
                    <a:pt x="4238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1" y="11574"/>
                    <a:pt x="3943" y="11797"/>
                  </a:cubicBezTo>
                  <a:cubicBezTo>
                    <a:pt x="4020" y="11818"/>
                    <a:pt x="4098" y="11829"/>
                    <a:pt x="4174" y="11829"/>
                  </a:cubicBezTo>
                  <a:cubicBezTo>
                    <a:pt x="4478" y="11829"/>
                    <a:pt x="4762" y="11663"/>
                    <a:pt x="4898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2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0" y="10818"/>
                    <a:pt x="11503" y="10713"/>
                    <a:pt x="11660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5" y="7979"/>
                    <a:pt x="12882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14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1"/>
            <p:cNvSpPr/>
            <p:nvPr/>
          </p:nvSpPr>
          <p:spPr>
            <a:xfrm>
              <a:off x="518952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1"/>
                  </a:moveTo>
                  <a:cubicBezTo>
                    <a:pt x="9126" y="1"/>
                    <a:pt x="9104" y="2"/>
                    <a:pt x="9082" y="5"/>
                  </a:cubicBezTo>
                  <a:cubicBezTo>
                    <a:pt x="8327" y="106"/>
                    <a:pt x="6896" y="123"/>
                    <a:pt x="5398" y="123"/>
                  </a:cubicBezTo>
                  <a:cubicBezTo>
                    <a:pt x="4615" y="123"/>
                    <a:pt x="3813" y="118"/>
                    <a:pt x="3080" y="118"/>
                  </a:cubicBezTo>
                  <a:cubicBezTo>
                    <a:pt x="2102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0" y="3095"/>
                  </a:cubicBezTo>
                  <a:cubicBezTo>
                    <a:pt x="5736" y="3095"/>
                    <a:pt x="8098" y="3063"/>
                    <a:pt x="9367" y="2842"/>
                  </a:cubicBezTo>
                  <a:cubicBezTo>
                    <a:pt x="10300" y="2685"/>
                    <a:pt x="10057" y="1"/>
                    <a:pt x="9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55140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8" y="6242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56"/>
                    <a:pt x="17280" y="1487"/>
                    <a:pt x="17048" y="978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1"/>
            <p:cNvSpPr/>
            <p:nvPr/>
          </p:nvSpPr>
          <p:spPr>
            <a:xfrm>
              <a:off x="43075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1"/>
            <p:cNvSpPr/>
            <p:nvPr/>
          </p:nvSpPr>
          <p:spPr>
            <a:xfrm>
              <a:off x="4784950" y="2901550"/>
              <a:ext cx="331225" cy="295825"/>
            </a:xfrm>
            <a:custGeom>
              <a:avLst/>
              <a:gdLst/>
              <a:ahLst/>
              <a:cxnLst/>
              <a:rect l="l" t="t" r="r" b="b"/>
              <a:pathLst>
                <a:path w="13249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26" y="2884"/>
                    <a:pt x="6477" y="3003"/>
                    <a:pt x="6222" y="3003"/>
                  </a:cubicBezTo>
                  <a:cubicBezTo>
                    <a:pt x="6055" y="3003"/>
                    <a:pt x="5885" y="2951"/>
                    <a:pt x="5737" y="2845"/>
                  </a:cubicBezTo>
                  <a:cubicBezTo>
                    <a:pt x="4880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34" y="3835"/>
                    <a:pt x="437" y="4032"/>
                  </a:cubicBezTo>
                  <a:cubicBezTo>
                    <a:pt x="1570" y="4772"/>
                    <a:pt x="3890" y="5745"/>
                    <a:pt x="4238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1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2" y="11663"/>
                    <a:pt x="4898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10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2" y="9286"/>
                    <a:pt x="9644" y="10178"/>
                    <a:pt x="10661" y="10722"/>
                  </a:cubicBezTo>
                  <a:cubicBezTo>
                    <a:pt x="10782" y="10786"/>
                    <a:pt x="10912" y="10817"/>
                    <a:pt x="11042" y="10817"/>
                  </a:cubicBezTo>
                  <a:cubicBezTo>
                    <a:pt x="11276" y="10817"/>
                    <a:pt x="11505" y="10716"/>
                    <a:pt x="11660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5" y="7984"/>
                    <a:pt x="12882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14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1"/>
            <p:cNvSpPr/>
            <p:nvPr/>
          </p:nvSpPr>
          <p:spPr>
            <a:xfrm>
              <a:off x="44504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1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1"/>
            <p:cNvSpPr/>
            <p:nvPr/>
          </p:nvSpPr>
          <p:spPr>
            <a:xfrm>
              <a:off x="43823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5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5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15" y="442"/>
                    <a:pt x="153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19" y="3101"/>
                    <a:pt x="8041" y="3073"/>
                    <a:pt x="9368" y="2842"/>
                  </a:cubicBezTo>
                  <a:cubicBezTo>
                    <a:pt x="10310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1"/>
            <p:cNvSpPr/>
            <p:nvPr/>
          </p:nvSpPr>
          <p:spPr>
            <a:xfrm>
              <a:off x="43823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5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5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15" y="432"/>
                    <a:pt x="153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2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1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1"/>
            <p:cNvSpPr/>
            <p:nvPr/>
          </p:nvSpPr>
          <p:spPr>
            <a:xfrm>
              <a:off x="5083000" y="2177150"/>
              <a:ext cx="312625" cy="304125"/>
            </a:xfrm>
            <a:custGeom>
              <a:avLst/>
              <a:gdLst/>
              <a:ahLst/>
              <a:cxnLst/>
              <a:rect l="l" t="t" r="r" b="b"/>
              <a:pathLst>
                <a:path w="12505" h="12165" extrusionOk="0">
                  <a:moveTo>
                    <a:pt x="10521" y="1"/>
                  </a:moveTo>
                  <a:cubicBezTo>
                    <a:pt x="10271" y="1"/>
                    <a:pt x="10021" y="101"/>
                    <a:pt x="9837" y="285"/>
                  </a:cubicBezTo>
                  <a:cubicBezTo>
                    <a:pt x="7464" y="2685"/>
                    <a:pt x="2530" y="7458"/>
                    <a:pt x="711" y="9822"/>
                  </a:cubicBezTo>
                  <a:cubicBezTo>
                    <a:pt x="0" y="10743"/>
                    <a:pt x="1453" y="12164"/>
                    <a:pt x="2558" y="12164"/>
                  </a:cubicBezTo>
                  <a:cubicBezTo>
                    <a:pt x="2855" y="12164"/>
                    <a:pt x="3126" y="12062"/>
                    <a:pt x="3324" y="11820"/>
                  </a:cubicBezTo>
                  <a:cubicBezTo>
                    <a:pt x="4948" y="9831"/>
                    <a:pt x="10479" y="4594"/>
                    <a:pt x="12183" y="2694"/>
                  </a:cubicBezTo>
                  <a:cubicBezTo>
                    <a:pt x="12460" y="2391"/>
                    <a:pt x="12504" y="1936"/>
                    <a:pt x="12290" y="1579"/>
                  </a:cubicBezTo>
                  <a:cubicBezTo>
                    <a:pt x="11960" y="1017"/>
                    <a:pt x="11505" y="473"/>
                    <a:pt x="11023" y="152"/>
                  </a:cubicBezTo>
                  <a:cubicBezTo>
                    <a:pt x="10870" y="49"/>
                    <a:pt x="10695" y="1"/>
                    <a:pt x="10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1"/>
            <p:cNvSpPr/>
            <p:nvPr/>
          </p:nvSpPr>
          <p:spPr>
            <a:xfrm>
              <a:off x="51146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1" y="812"/>
                    <a:pt x="347" y="2332"/>
                  </a:cubicBezTo>
                  <a:cubicBezTo>
                    <a:pt x="458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1"/>
            <p:cNvSpPr/>
            <p:nvPr/>
          </p:nvSpPr>
          <p:spPr>
            <a:xfrm>
              <a:off x="5291725" y="2405075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4" y="3048"/>
                    <a:pt x="1420" y="3048"/>
                  </a:cubicBezTo>
                  <a:cubicBezTo>
                    <a:pt x="2333" y="3048"/>
                    <a:pt x="3413" y="2328"/>
                    <a:pt x="2960" y="1231"/>
                  </a:cubicBezTo>
                  <a:cubicBezTo>
                    <a:pt x="2617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1"/>
            <p:cNvSpPr/>
            <p:nvPr/>
          </p:nvSpPr>
          <p:spPr>
            <a:xfrm>
              <a:off x="50793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4" y="3090"/>
                    <a:pt x="1462" y="3089"/>
                    <a:pt x="1771" y="3089"/>
                  </a:cubicBezTo>
                  <a:cubicBezTo>
                    <a:pt x="2655" y="3089"/>
                    <a:pt x="3704" y="3094"/>
                    <a:pt x="4805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8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1"/>
            <p:cNvSpPr/>
            <p:nvPr/>
          </p:nvSpPr>
          <p:spPr>
            <a:xfrm>
              <a:off x="52086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1" y="706"/>
                    <a:pt x="305" y="2027"/>
                  </a:cubicBezTo>
                  <a:cubicBezTo>
                    <a:pt x="403" y="2462"/>
                    <a:pt x="797" y="2654"/>
                    <a:pt x="1236" y="2654"/>
                  </a:cubicBezTo>
                  <a:cubicBezTo>
                    <a:pt x="2029" y="2654"/>
                    <a:pt x="2970" y="2026"/>
                    <a:pt x="2580" y="1072"/>
                  </a:cubicBezTo>
                  <a:cubicBezTo>
                    <a:pt x="2282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1"/>
            <p:cNvSpPr/>
            <p:nvPr/>
          </p:nvSpPr>
          <p:spPr>
            <a:xfrm>
              <a:off x="52086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6" y="2656"/>
                  </a:cubicBezTo>
                  <a:cubicBezTo>
                    <a:pt x="2029" y="2656"/>
                    <a:pt x="2970" y="2028"/>
                    <a:pt x="2580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1"/>
            <p:cNvSpPr/>
            <p:nvPr/>
          </p:nvSpPr>
          <p:spPr>
            <a:xfrm>
              <a:off x="54868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5" y="1"/>
                  </a:moveTo>
                  <a:cubicBezTo>
                    <a:pt x="6310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0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9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5" y="8787"/>
                    <a:pt x="5630" y="9173"/>
                    <a:pt x="5612" y="9644"/>
                  </a:cubicBezTo>
                  <a:cubicBezTo>
                    <a:pt x="5568" y="10866"/>
                    <a:pt x="5452" y="12186"/>
                    <a:pt x="5648" y="13337"/>
                  </a:cubicBezTo>
                  <a:cubicBezTo>
                    <a:pt x="5710" y="13721"/>
                    <a:pt x="6032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65" y="14006"/>
                    <a:pt x="9395" y="13667"/>
                    <a:pt x="9430" y="13257"/>
                  </a:cubicBezTo>
                  <a:cubicBezTo>
                    <a:pt x="9502" y="12177"/>
                    <a:pt x="9422" y="10616"/>
                    <a:pt x="9252" y="9430"/>
                  </a:cubicBezTo>
                  <a:cubicBezTo>
                    <a:pt x="9175" y="8923"/>
                    <a:pt x="9577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8" y="8564"/>
                    <a:pt x="12134" y="8698"/>
                    <a:pt x="13043" y="8734"/>
                  </a:cubicBezTo>
                  <a:cubicBezTo>
                    <a:pt x="13054" y="8734"/>
                    <a:pt x="13064" y="8734"/>
                    <a:pt x="13074" y="8734"/>
                  </a:cubicBezTo>
                  <a:cubicBezTo>
                    <a:pt x="13533" y="8734"/>
                    <a:pt x="13909" y="8349"/>
                    <a:pt x="13900" y="7886"/>
                  </a:cubicBezTo>
                  <a:cubicBezTo>
                    <a:pt x="13882" y="7315"/>
                    <a:pt x="13793" y="6798"/>
                    <a:pt x="13695" y="6218"/>
                  </a:cubicBezTo>
                  <a:cubicBezTo>
                    <a:pt x="13641" y="5852"/>
                    <a:pt x="13347" y="5567"/>
                    <a:pt x="12972" y="5531"/>
                  </a:cubicBezTo>
                  <a:cubicBezTo>
                    <a:pt x="12085" y="5433"/>
                    <a:pt x="11121" y="5334"/>
                    <a:pt x="10232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80" y="63"/>
                    <a:pt x="7878" y="36"/>
                  </a:cubicBezTo>
                  <a:cubicBezTo>
                    <a:pt x="7589" y="15"/>
                    <a:pt x="7269" y="1"/>
                    <a:pt x="6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1"/>
            <p:cNvSpPr/>
            <p:nvPr/>
          </p:nvSpPr>
          <p:spPr>
            <a:xfrm>
              <a:off x="55918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5" y="245"/>
                  </a:cubicBezTo>
                  <a:cubicBezTo>
                    <a:pt x="8253" y="995"/>
                    <a:pt x="7468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3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49" y="645"/>
                    <a:pt x="2198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27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3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3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6" y="8320"/>
                  </a:cubicBezTo>
                  <a:cubicBezTo>
                    <a:pt x="7412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2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47" y="2823"/>
                    <a:pt x="11536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1"/>
            <p:cNvSpPr/>
            <p:nvPr/>
          </p:nvSpPr>
          <p:spPr>
            <a:xfrm>
              <a:off x="47071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9" y="11801"/>
                    <a:pt x="7265" y="11895"/>
                    <a:pt x="7119" y="11895"/>
                  </a:cubicBezTo>
                  <a:cubicBezTo>
                    <a:pt x="6989" y="11895"/>
                    <a:pt x="6858" y="11821"/>
                    <a:pt x="6808" y="11666"/>
                  </a:cubicBezTo>
                  <a:cubicBezTo>
                    <a:pt x="5960" y="8873"/>
                    <a:pt x="5773" y="7767"/>
                    <a:pt x="4667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75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3" y="8268"/>
                  </a:cubicBezTo>
                  <a:cubicBezTo>
                    <a:pt x="1110" y="8268"/>
                    <a:pt x="1237" y="8223"/>
                    <a:pt x="1339" y="8133"/>
                  </a:cubicBezTo>
                  <a:cubicBezTo>
                    <a:pt x="2003" y="7561"/>
                    <a:pt x="2803" y="7173"/>
                    <a:pt x="3239" y="7173"/>
                  </a:cubicBezTo>
                  <a:cubicBezTo>
                    <a:pt x="3394" y="7173"/>
                    <a:pt x="3503" y="7222"/>
                    <a:pt x="3543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1" y="14960"/>
                    <a:pt x="6546" y="15134"/>
                    <a:pt x="7237" y="15134"/>
                  </a:cubicBezTo>
                  <a:cubicBezTo>
                    <a:pt x="7954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8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2" y="3535"/>
                    <a:pt x="15571" y="3762"/>
                    <a:pt x="15905" y="3762"/>
                  </a:cubicBezTo>
                  <a:cubicBezTo>
                    <a:pt x="15918" y="3762"/>
                    <a:pt x="15930" y="3762"/>
                    <a:pt x="15943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593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1"/>
            <p:cNvSpPr/>
            <p:nvPr/>
          </p:nvSpPr>
          <p:spPr>
            <a:xfrm>
              <a:off x="52575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39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98" y="192"/>
                    <a:pt x="286" y="442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8" y="2833"/>
                    <a:pt x="526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4" y="3098"/>
                    <a:pt x="3520" y="3101"/>
                    <a:pt x="4433" y="3101"/>
                  </a:cubicBezTo>
                  <a:cubicBezTo>
                    <a:pt x="7310" y="3101"/>
                    <a:pt x="10651" y="307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1"/>
            <p:cNvSpPr/>
            <p:nvPr/>
          </p:nvSpPr>
          <p:spPr>
            <a:xfrm>
              <a:off x="5189525" y="1302100"/>
              <a:ext cx="257525" cy="77550"/>
            </a:xfrm>
            <a:custGeom>
              <a:avLst/>
              <a:gdLst/>
              <a:ahLst/>
              <a:cxnLst/>
              <a:rect l="l" t="t" r="r" b="b"/>
              <a:pathLst>
                <a:path w="10301" h="3102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277" y="112"/>
                    <a:pt x="6702" y="127"/>
                    <a:pt x="5098" y="127"/>
                  </a:cubicBezTo>
                  <a:cubicBezTo>
                    <a:pt x="4500" y="127"/>
                    <a:pt x="3898" y="125"/>
                    <a:pt x="3330" y="125"/>
                  </a:cubicBezTo>
                  <a:cubicBezTo>
                    <a:pt x="2249" y="125"/>
                    <a:pt x="1291" y="132"/>
                    <a:pt x="723" y="174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8" y="3101"/>
                    <a:pt x="3417" y="3101"/>
                  </a:cubicBezTo>
                  <a:cubicBezTo>
                    <a:pt x="5575" y="3101"/>
                    <a:pt x="8055" y="3073"/>
                    <a:pt x="9367" y="2851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1"/>
            <p:cNvSpPr/>
            <p:nvPr/>
          </p:nvSpPr>
          <p:spPr>
            <a:xfrm>
              <a:off x="5890075" y="1112900"/>
              <a:ext cx="312675" cy="304100"/>
            </a:xfrm>
            <a:custGeom>
              <a:avLst/>
              <a:gdLst/>
              <a:ahLst/>
              <a:cxnLst/>
              <a:rect l="l" t="t" r="r" b="b"/>
              <a:pathLst>
                <a:path w="12507" h="12164" extrusionOk="0">
                  <a:moveTo>
                    <a:pt x="10527" y="0"/>
                  </a:moveTo>
                  <a:cubicBezTo>
                    <a:pt x="10275" y="0"/>
                    <a:pt x="10024" y="103"/>
                    <a:pt x="9839" y="293"/>
                  </a:cubicBezTo>
                  <a:cubicBezTo>
                    <a:pt x="7466" y="2684"/>
                    <a:pt x="2524" y="7457"/>
                    <a:pt x="704" y="9830"/>
                  </a:cubicBezTo>
                  <a:cubicBezTo>
                    <a:pt x="1" y="10744"/>
                    <a:pt x="1454" y="12163"/>
                    <a:pt x="2560" y="12163"/>
                  </a:cubicBezTo>
                  <a:cubicBezTo>
                    <a:pt x="2857" y="12163"/>
                    <a:pt x="3128" y="12061"/>
                    <a:pt x="3327" y="11819"/>
                  </a:cubicBezTo>
                  <a:cubicBezTo>
                    <a:pt x="4950" y="9830"/>
                    <a:pt x="10481" y="4593"/>
                    <a:pt x="12176" y="2702"/>
                  </a:cubicBezTo>
                  <a:cubicBezTo>
                    <a:pt x="12453" y="2390"/>
                    <a:pt x="12506" y="1935"/>
                    <a:pt x="12292" y="1578"/>
                  </a:cubicBezTo>
                  <a:cubicBezTo>
                    <a:pt x="11962" y="1025"/>
                    <a:pt x="11498" y="472"/>
                    <a:pt x="11026" y="151"/>
                  </a:cubicBezTo>
                  <a:cubicBezTo>
                    <a:pt x="10873" y="49"/>
                    <a:pt x="10700" y="0"/>
                    <a:pt x="10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1"/>
            <p:cNvSpPr/>
            <p:nvPr/>
          </p:nvSpPr>
          <p:spPr>
            <a:xfrm>
              <a:off x="588625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5" y="3101"/>
                  </a:cubicBezTo>
                  <a:cubicBezTo>
                    <a:pt x="7315" y="3101"/>
                    <a:pt x="10657" y="307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1"/>
            <p:cNvSpPr/>
            <p:nvPr/>
          </p:nvSpPr>
          <p:spPr>
            <a:xfrm>
              <a:off x="44845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4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1"/>
            <p:cNvSpPr/>
            <p:nvPr/>
          </p:nvSpPr>
          <p:spPr>
            <a:xfrm>
              <a:off x="44015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1"/>
            <p:cNvSpPr/>
            <p:nvPr/>
          </p:nvSpPr>
          <p:spPr>
            <a:xfrm>
              <a:off x="44015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8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1"/>
            <p:cNvSpPr/>
            <p:nvPr/>
          </p:nvSpPr>
          <p:spPr>
            <a:xfrm>
              <a:off x="4679900" y="1343925"/>
              <a:ext cx="347725" cy="351300"/>
            </a:xfrm>
            <a:custGeom>
              <a:avLst/>
              <a:gdLst/>
              <a:ahLst/>
              <a:cxnLst/>
              <a:rect l="l" t="t" r="r" b="b"/>
              <a:pathLst>
                <a:path w="13909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1" y="6700"/>
                    <a:pt x="322" y="7860"/>
                    <a:pt x="634" y="8636"/>
                  </a:cubicBezTo>
                  <a:cubicBezTo>
                    <a:pt x="766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7" y="8787"/>
                  </a:cubicBezTo>
                  <a:cubicBezTo>
                    <a:pt x="4757" y="8787"/>
                    <a:pt x="4768" y="8787"/>
                    <a:pt x="4778" y="8787"/>
                  </a:cubicBezTo>
                  <a:cubicBezTo>
                    <a:pt x="5245" y="8787"/>
                    <a:pt x="5620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5" y="14051"/>
                  </a:cubicBezTo>
                  <a:cubicBezTo>
                    <a:pt x="7976" y="14051"/>
                    <a:pt x="8311" y="14044"/>
                    <a:pt x="8645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9" y="8482"/>
                    <a:pt x="10068" y="8482"/>
                  </a:cubicBezTo>
                  <a:cubicBezTo>
                    <a:pt x="10087" y="8482"/>
                    <a:pt x="10106" y="8483"/>
                    <a:pt x="10126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1" y="7886"/>
                  </a:cubicBezTo>
                  <a:cubicBezTo>
                    <a:pt x="13873" y="7315"/>
                    <a:pt x="13784" y="6798"/>
                    <a:pt x="13694" y="6227"/>
                  </a:cubicBezTo>
                  <a:cubicBezTo>
                    <a:pt x="13632" y="5852"/>
                    <a:pt x="13338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2" y="5337"/>
                    <a:pt x="9760" y="5344"/>
                  </a:cubicBezTo>
                  <a:cubicBezTo>
                    <a:pt x="9744" y="5345"/>
                    <a:pt x="9727" y="5345"/>
                    <a:pt x="9711" y="5345"/>
                  </a:cubicBezTo>
                  <a:cubicBezTo>
                    <a:pt x="9270" y="5345"/>
                    <a:pt x="8912" y="4997"/>
                    <a:pt x="8895" y="4550"/>
                  </a:cubicBezTo>
                  <a:cubicBezTo>
                    <a:pt x="8859" y="3488"/>
                    <a:pt x="8743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1"/>
            <p:cNvSpPr/>
            <p:nvPr/>
          </p:nvSpPr>
          <p:spPr>
            <a:xfrm>
              <a:off x="44504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8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3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3" y="3098"/>
                  </a:cubicBezTo>
                  <a:cubicBezTo>
                    <a:pt x="2675" y="3098"/>
                    <a:pt x="3579" y="3101"/>
                    <a:pt x="4531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1"/>
            <p:cNvSpPr/>
            <p:nvPr/>
          </p:nvSpPr>
          <p:spPr>
            <a:xfrm>
              <a:off x="4382375" y="4494925"/>
              <a:ext cx="257725" cy="77375"/>
            </a:xfrm>
            <a:custGeom>
              <a:avLst/>
              <a:gdLst/>
              <a:ahLst/>
              <a:cxnLst/>
              <a:rect l="l" t="t" r="r" b="b"/>
              <a:pathLst>
                <a:path w="10309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8" y="105"/>
                    <a:pt x="6898" y="123"/>
                    <a:pt x="5402" y="123"/>
                  </a:cubicBezTo>
                  <a:cubicBezTo>
                    <a:pt x="4619" y="123"/>
                    <a:pt x="3818" y="118"/>
                    <a:pt x="3085" y="118"/>
                  </a:cubicBezTo>
                  <a:cubicBezTo>
                    <a:pt x="2107" y="118"/>
                    <a:pt x="1251" y="126"/>
                    <a:pt x="723" y="165"/>
                  </a:cubicBezTo>
                  <a:cubicBezTo>
                    <a:pt x="456" y="183"/>
                    <a:pt x="215" y="433"/>
                    <a:pt x="153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6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7" y="3094"/>
                    <a:pt x="8099" y="3063"/>
                    <a:pt x="9368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1"/>
            <p:cNvSpPr/>
            <p:nvPr/>
          </p:nvSpPr>
          <p:spPr>
            <a:xfrm>
              <a:off x="43823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5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4" y="124"/>
                    <a:pt x="1295" y="131"/>
                    <a:pt x="723" y="174"/>
                  </a:cubicBezTo>
                  <a:cubicBezTo>
                    <a:pt x="456" y="192"/>
                    <a:pt x="215" y="441"/>
                    <a:pt x="153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6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7" y="3103"/>
                    <a:pt x="8099" y="3071"/>
                    <a:pt x="9368" y="2850"/>
                  </a:cubicBezTo>
                  <a:cubicBezTo>
                    <a:pt x="10310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1"/>
            <p:cNvSpPr/>
            <p:nvPr/>
          </p:nvSpPr>
          <p:spPr>
            <a:xfrm>
              <a:off x="5083000" y="4305650"/>
              <a:ext cx="312625" cy="304025"/>
            </a:xfrm>
            <a:custGeom>
              <a:avLst/>
              <a:gdLst/>
              <a:ahLst/>
              <a:cxnLst/>
              <a:rect l="l" t="t" r="r" b="b"/>
              <a:pathLst>
                <a:path w="12505" h="12161" extrusionOk="0">
                  <a:moveTo>
                    <a:pt x="10515" y="0"/>
                  </a:moveTo>
                  <a:cubicBezTo>
                    <a:pt x="10266" y="0"/>
                    <a:pt x="10020" y="100"/>
                    <a:pt x="9837" y="287"/>
                  </a:cubicBezTo>
                  <a:cubicBezTo>
                    <a:pt x="7464" y="2687"/>
                    <a:pt x="2530" y="7460"/>
                    <a:pt x="711" y="9824"/>
                  </a:cubicBezTo>
                  <a:cubicBezTo>
                    <a:pt x="1" y="10738"/>
                    <a:pt x="1450" y="12161"/>
                    <a:pt x="2555" y="12161"/>
                  </a:cubicBezTo>
                  <a:cubicBezTo>
                    <a:pt x="2853" y="12161"/>
                    <a:pt x="3126" y="12058"/>
                    <a:pt x="3324" y="11813"/>
                  </a:cubicBezTo>
                  <a:cubicBezTo>
                    <a:pt x="4948" y="9833"/>
                    <a:pt x="10479" y="4596"/>
                    <a:pt x="12183" y="2696"/>
                  </a:cubicBezTo>
                  <a:cubicBezTo>
                    <a:pt x="12460" y="2384"/>
                    <a:pt x="12504" y="1938"/>
                    <a:pt x="12290" y="1581"/>
                  </a:cubicBezTo>
                  <a:cubicBezTo>
                    <a:pt x="11960" y="1019"/>
                    <a:pt x="11505" y="466"/>
                    <a:pt x="11023" y="154"/>
                  </a:cubicBezTo>
                  <a:cubicBezTo>
                    <a:pt x="10868" y="50"/>
                    <a:pt x="10691" y="0"/>
                    <a:pt x="10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1"/>
            <p:cNvSpPr/>
            <p:nvPr/>
          </p:nvSpPr>
          <p:spPr>
            <a:xfrm>
              <a:off x="51146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1"/>
            <p:cNvSpPr/>
            <p:nvPr/>
          </p:nvSpPr>
          <p:spPr>
            <a:xfrm>
              <a:off x="52917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8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1"/>
            <p:cNvSpPr/>
            <p:nvPr/>
          </p:nvSpPr>
          <p:spPr>
            <a:xfrm>
              <a:off x="50793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6" y="3099"/>
                    <a:pt x="1532" y="3098"/>
                    <a:pt x="1883" y="3098"/>
                  </a:cubicBezTo>
                  <a:cubicBezTo>
                    <a:pt x="2666" y="3098"/>
                    <a:pt x="3571" y="3101"/>
                    <a:pt x="4523" y="3101"/>
                  </a:cubicBezTo>
                  <a:cubicBezTo>
                    <a:pt x="7381" y="3101"/>
                    <a:pt x="10670" y="3073"/>
                    <a:pt x="12409" y="2851"/>
                  </a:cubicBezTo>
                  <a:cubicBezTo>
                    <a:pt x="13648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1"/>
            <p:cNvSpPr/>
            <p:nvPr/>
          </p:nvSpPr>
          <p:spPr>
            <a:xfrm>
              <a:off x="52086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7" y="2654"/>
                    <a:pt x="2971" y="2028"/>
                    <a:pt x="2580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1"/>
            <p:cNvSpPr/>
            <p:nvPr/>
          </p:nvSpPr>
          <p:spPr>
            <a:xfrm>
              <a:off x="54868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2" y="1"/>
                  </a:moveTo>
                  <a:cubicBezTo>
                    <a:pt x="6335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0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6" y="9150"/>
                    <a:pt x="1571" y="9138"/>
                  </a:cubicBezTo>
                  <a:cubicBezTo>
                    <a:pt x="2749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30" y="9180"/>
                    <a:pt x="5612" y="9647"/>
                  </a:cubicBezTo>
                  <a:cubicBezTo>
                    <a:pt x="5568" y="10869"/>
                    <a:pt x="5452" y="12189"/>
                    <a:pt x="5648" y="13331"/>
                  </a:cubicBezTo>
                  <a:cubicBezTo>
                    <a:pt x="5710" y="13715"/>
                    <a:pt x="6032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65" y="14000"/>
                    <a:pt x="9395" y="13670"/>
                    <a:pt x="9430" y="13260"/>
                  </a:cubicBezTo>
                  <a:cubicBezTo>
                    <a:pt x="9502" y="12180"/>
                    <a:pt x="9422" y="10610"/>
                    <a:pt x="9252" y="9424"/>
                  </a:cubicBezTo>
                  <a:cubicBezTo>
                    <a:pt x="9175" y="8921"/>
                    <a:pt x="9570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8" y="8558"/>
                    <a:pt x="12134" y="8692"/>
                    <a:pt x="13043" y="8728"/>
                  </a:cubicBezTo>
                  <a:cubicBezTo>
                    <a:pt x="13054" y="8728"/>
                    <a:pt x="13064" y="8728"/>
                    <a:pt x="13074" y="8728"/>
                  </a:cubicBezTo>
                  <a:cubicBezTo>
                    <a:pt x="13533" y="8728"/>
                    <a:pt x="13909" y="8343"/>
                    <a:pt x="13900" y="7880"/>
                  </a:cubicBezTo>
                  <a:cubicBezTo>
                    <a:pt x="13882" y="7318"/>
                    <a:pt x="13793" y="6792"/>
                    <a:pt x="13695" y="6221"/>
                  </a:cubicBezTo>
                  <a:cubicBezTo>
                    <a:pt x="13641" y="5855"/>
                    <a:pt x="13347" y="5570"/>
                    <a:pt x="12972" y="5525"/>
                  </a:cubicBezTo>
                  <a:cubicBezTo>
                    <a:pt x="12094" y="5428"/>
                    <a:pt x="11141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2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80" y="57"/>
                    <a:pt x="7878" y="30"/>
                  </a:cubicBezTo>
                  <a:cubicBezTo>
                    <a:pt x="7600" y="13"/>
                    <a:pt x="7293" y="1"/>
                    <a:pt x="69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1"/>
            <p:cNvSpPr/>
            <p:nvPr/>
          </p:nvSpPr>
          <p:spPr>
            <a:xfrm>
              <a:off x="55918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3" y="1003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49" y="649"/>
                    <a:pt x="2197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3" y="11137"/>
                    <a:pt x="3150" y="11574"/>
                    <a:pt x="3953" y="11806"/>
                  </a:cubicBezTo>
                  <a:cubicBezTo>
                    <a:pt x="4026" y="11827"/>
                    <a:pt x="4100" y="11837"/>
                    <a:pt x="4173" y="11837"/>
                  </a:cubicBezTo>
                  <a:cubicBezTo>
                    <a:pt x="4475" y="11837"/>
                    <a:pt x="4764" y="11665"/>
                    <a:pt x="4907" y="11378"/>
                  </a:cubicBezTo>
                  <a:cubicBezTo>
                    <a:pt x="5443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3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2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47" y="2831"/>
                    <a:pt x="11536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1"/>
            <p:cNvSpPr/>
            <p:nvPr/>
          </p:nvSpPr>
          <p:spPr>
            <a:xfrm>
              <a:off x="47071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68" y="0"/>
                  </a:moveTo>
                  <a:cubicBezTo>
                    <a:pt x="11887" y="0"/>
                    <a:pt x="9681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1" y="11891"/>
                  </a:cubicBezTo>
                  <a:cubicBezTo>
                    <a:pt x="6991" y="11891"/>
                    <a:pt x="6858" y="11817"/>
                    <a:pt x="6808" y="11666"/>
                  </a:cubicBezTo>
                  <a:cubicBezTo>
                    <a:pt x="5960" y="8864"/>
                    <a:pt x="5773" y="7758"/>
                    <a:pt x="4667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75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88" y="8265"/>
                  </a:cubicBezTo>
                  <a:cubicBezTo>
                    <a:pt x="1113" y="8265"/>
                    <a:pt x="1239" y="8222"/>
                    <a:pt x="1339" y="8133"/>
                  </a:cubicBezTo>
                  <a:cubicBezTo>
                    <a:pt x="2005" y="7559"/>
                    <a:pt x="2808" y="7165"/>
                    <a:pt x="3243" y="7165"/>
                  </a:cubicBezTo>
                  <a:cubicBezTo>
                    <a:pt x="3396" y="7165"/>
                    <a:pt x="3503" y="7214"/>
                    <a:pt x="3543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2" y="14953"/>
                    <a:pt x="6554" y="15129"/>
                    <a:pt x="7250" y="15129"/>
                  </a:cubicBezTo>
                  <a:cubicBezTo>
                    <a:pt x="7963" y="15129"/>
                    <a:pt x="8701" y="14945"/>
                    <a:pt x="8931" y="14529"/>
                  </a:cubicBezTo>
                  <a:cubicBezTo>
                    <a:pt x="10403" y="11853"/>
                    <a:pt x="10358" y="6233"/>
                    <a:pt x="11108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0" y="2736"/>
                    <a:pt x="15176" y="3199"/>
                  </a:cubicBezTo>
                  <a:cubicBezTo>
                    <a:pt x="15261" y="3534"/>
                    <a:pt x="15571" y="3754"/>
                    <a:pt x="15904" y="3754"/>
                  </a:cubicBezTo>
                  <a:cubicBezTo>
                    <a:pt x="15917" y="3754"/>
                    <a:pt x="15930" y="3753"/>
                    <a:pt x="15943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593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1"/>
            <p:cNvSpPr/>
            <p:nvPr/>
          </p:nvSpPr>
          <p:spPr>
            <a:xfrm>
              <a:off x="52575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1000" y="103"/>
                    <a:pt x="9034" y="119"/>
                    <a:pt x="6997" y="119"/>
                  </a:cubicBezTo>
                  <a:cubicBezTo>
                    <a:pt x="6092" y="119"/>
                    <a:pt x="5172" y="116"/>
                    <a:pt x="4315" y="116"/>
                  </a:cubicBezTo>
                  <a:cubicBezTo>
                    <a:pt x="2921" y="116"/>
                    <a:pt x="1692" y="124"/>
                    <a:pt x="955" y="165"/>
                  </a:cubicBezTo>
                  <a:cubicBezTo>
                    <a:pt x="598" y="183"/>
                    <a:pt x="286" y="433"/>
                    <a:pt x="196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8" y="2824"/>
                    <a:pt x="526" y="3091"/>
                    <a:pt x="919" y="3091"/>
                  </a:cubicBezTo>
                  <a:cubicBezTo>
                    <a:pt x="1183" y="3090"/>
                    <a:pt x="1471" y="3089"/>
                    <a:pt x="1780" y="3089"/>
                  </a:cubicBezTo>
                  <a:cubicBezTo>
                    <a:pt x="2663" y="3089"/>
                    <a:pt x="3711" y="3094"/>
                    <a:pt x="4812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6" y="2676"/>
                    <a:pt x="13326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1"/>
            <p:cNvSpPr/>
            <p:nvPr/>
          </p:nvSpPr>
          <p:spPr>
            <a:xfrm>
              <a:off x="5189525" y="3430650"/>
              <a:ext cx="257525" cy="77475"/>
            </a:xfrm>
            <a:custGeom>
              <a:avLst/>
              <a:gdLst/>
              <a:ahLst/>
              <a:cxnLst/>
              <a:rect l="l" t="t" r="r" b="b"/>
              <a:pathLst>
                <a:path w="10301" h="3099" extrusionOk="0">
                  <a:moveTo>
                    <a:pt x="9144" y="1"/>
                  </a:moveTo>
                  <a:cubicBezTo>
                    <a:pt x="9123" y="1"/>
                    <a:pt x="9103" y="2"/>
                    <a:pt x="9082" y="5"/>
                  </a:cubicBezTo>
                  <a:cubicBezTo>
                    <a:pt x="8300" y="109"/>
                    <a:pt x="6795" y="126"/>
                    <a:pt x="5241" y="126"/>
                  </a:cubicBezTo>
                  <a:cubicBezTo>
                    <a:pt x="4500" y="126"/>
                    <a:pt x="3748" y="122"/>
                    <a:pt x="3059" y="122"/>
                  </a:cubicBezTo>
                  <a:cubicBezTo>
                    <a:pt x="2090" y="122"/>
                    <a:pt x="1243" y="129"/>
                    <a:pt x="723" y="166"/>
                  </a:cubicBezTo>
                  <a:cubicBezTo>
                    <a:pt x="446" y="192"/>
                    <a:pt x="214" y="433"/>
                    <a:pt x="152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33" y="2827"/>
                    <a:pt x="384" y="3092"/>
                    <a:pt x="673" y="3092"/>
                  </a:cubicBezTo>
                  <a:cubicBezTo>
                    <a:pt x="678" y="3092"/>
                    <a:pt x="682" y="3092"/>
                    <a:pt x="687" y="3092"/>
                  </a:cubicBezTo>
                  <a:cubicBezTo>
                    <a:pt x="792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5" y="306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1"/>
            <p:cNvSpPr/>
            <p:nvPr/>
          </p:nvSpPr>
          <p:spPr>
            <a:xfrm>
              <a:off x="5890050" y="3241375"/>
              <a:ext cx="312700" cy="304150"/>
            </a:xfrm>
            <a:custGeom>
              <a:avLst/>
              <a:gdLst/>
              <a:ahLst/>
              <a:cxnLst/>
              <a:rect l="l" t="t" r="r" b="b"/>
              <a:pathLst>
                <a:path w="12508" h="12166" extrusionOk="0">
                  <a:moveTo>
                    <a:pt x="10518" y="0"/>
                  </a:moveTo>
                  <a:cubicBezTo>
                    <a:pt x="10270" y="0"/>
                    <a:pt x="10023" y="100"/>
                    <a:pt x="9840" y="287"/>
                  </a:cubicBezTo>
                  <a:cubicBezTo>
                    <a:pt x="7467" y="2687"/>
                    <a:pt x="2525" y="7460"/>
                    <a:pt x="705" y="9824"/>
                  </a:cubicBezTo>
                  <a:cubicBezTo>
                    <a:pt x="1" y="10739"/>
                    <a:pt x="1458" y="12165"/>
                    <a:pt x="2564" y="12165"/>
                  </a:cubicBezTo>
                  <a:cubicBezTo>
                    <a:pt x="2859" y="12165"/>
                    <a:pt x="3130" y="12063"/>
                    <a:pt x="3328" y="11822"/>
                  </a:cubicBezTo>
                  <a:cubicBezTo>
                    <a:pt x="4951" y="9833"/>
                    <a:pt x="10482" y="4596"/>
                    <a:pt x="12177" y="2696"/>
                  </a:cubicBezTo>
                  <a:cubicBezTo>
                    <a:pt x="12454" y="2393"/>
                    <a:pt x="12507" y="1938"/>
                    <a:pt x="12293" y="1581"/>
                  </a:cubicBezTo>
                  <a:cubicBezTo>
                    <a:pt x="11963" y="1019"/>
                    <a:pt x="11499" y="466"/>
                    <a:pt x="11027" y="154"/>
                  </a:cubicBezTo>
                  <a:cubicBezTo>
                    <a:pt x="10871" y="50"/>
                    <a:pt x="10694" y="0"/>
                    <a:pt x="10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1"/>
            <p:cNvSpPr/>
            <p:nvPr/>
          </p:nvSpPr>
          <p:spPr>
            <a:xfrm>
              <a:off x="588625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2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5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63" y="1334"/>
                    <a:pt x="0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3" y="3094"/>
                    <a:pt x="10733" y="3063"/>
                    <a:pt x="12410" y="2842"/>
                  </a:cubicBezTo>
                  <a:cubicBezTo>
                    <a:pt x="13647" y="2676"/>
                    <a:pt x="13327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1"/>
            <p:cNvSpPr/>
            <p:nvPr/>
          </p:nvSpPr>
          <p:spPr>
            <a:xfrm>
              <a:off x="44845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5" y="1"/>
                  </a:moveTo>
                  <a:cubicBezTo>
                    <a:pt x="677" y="1"/>
                    <a:pt x="1" y="812"/>
                    <a:pt x="347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4" y="400"/>
                    <a:pt x="2017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44015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8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1"/>
            <p:cNvSpPr/>
            <p:nvPr/>
          </p:nvSpPr>
          <p:spPr>
            <a:xfrm>
              <a:off x="44015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1" y="707"/>
                    <a:pt x="304" y="2033"/>
                  </a:cubicBezTo>
                  <a:cubicBezTo>
                    <a:pt x="403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1"/>
            <p:cNvSpPr/>
            <p:nvPr/>
          </p:nvSpPr>
          <p:spPr>
            <a:xfrm>
              <a:off x="4679900" y="3472475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63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1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7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7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0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0" y="14050"/>
                  </a:cubicBezTo>
                  <a:cubicBezTo>
                    <a:pt x="8006" y="14050"/>
                    <a:pt x="8326" y="14043"/>
                    <a:pt x="8645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5" y="8927"/>
                    <a:pt x="9562" y="8481"/>
                    <a:pt x="10056" y="8481"/>
                  </a:cubicBezTo>
                  <a:cubicBezTo>
                    <a:pt x="10079" y="8481"/>
                    <a:pt x="10102" y="8482"/>
                    <a:pt x="10126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1" y="7877"/>
                  </a:cubicBezTo>
                  <a:cubicBezTo>
                    <a:pt x="13873" y="7315"/>
                    <a:pt x="13784" y="6789"/>
                    <a:pt x="13694" y="6218"/>
                  </a:cubicBezTo>
                  <a:cubicBezTo>
                    <a:pt x="13632" y="5852"/>
                    <a:pt x="13338" y="5567"/>
                    <a:pt x="12972" y="5531"/>
                  </a:cubicBezTo>
                  <a:cubicBezTo>
                    <a:pt x="12093" y="5426"/>
                    <a:pt x="11132" y="5334"/>
                    <a:pt x="10249" y="5334"/>
                  </a:cubicBezTo>
                  <a:cubicBezTo>
                    <a:pt x="10083" y="5334"/>
                    <a:pt x="9920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78" y="5344"/>
                    <a:pt x="8912" y="4994"/>
                    <a:pt x="8895" y="4550"/>
                  </a:cubicBezTo>
                  <a:cubicBezTo>
                    <a:pt x="8859" y="3479"/>
                    <a:pt x="8743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4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1"/>
            <p:cNvSpPr/>
            <p:nvPr/>
          </p:nvSpPr>
          <p:spPr>
            <a:xfrm>
              <a:off x="35754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3" y="126"/>
                  </a:cubicBezTo>
                  <a:cubicBezTo>
                    <a:pt x="4495" y="126"/>
                    <a:pt x="3894" y="124"/>
                    <a:pt x="3326" y="124"/>
                  </a:cubicBezTo>
                  <a:cubicBezTo>
                    <a:pt x="2244" y="124"/>
                    <a:pt x="1286" y="131"/>
                    <a:pt x="714" y="174"/>
                  </a:cubicBezTo>
                  <a:cubicBezTo>
                    <a:pt x="447" y="192"/>
                    <a:pt x="215" y="441"/>
                    <a:pt x="143" y="789"/>
                  </a:cubicBezTo>
                  <a:cubicBezTo>
                    <a:pt x="36" y="1342"/>
                    <a:pt x="1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5" y="3100"/>
                  </a:cubicBezTo>
                  <a:cubicBezTo>
                    <a:pt x="5519" y="3100"/>
                    <a:pt x="8041" y="3072"/>
                    <a:pt x="9368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1"/>
            <p:cNvSpPr/>
            <p:nvPr/>
          </p:nvSpPr>
          <p:spPr>
            <a:xfrm>
              <a:off x="3899975" y="7918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74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8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3" y="7562"/>
                    <a:pt x="536" y="8026"/>
                  </a:cubicBezTo>
                  <a:cubicBezTo>
                    <a:pt x="645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53" y="2049"/>
                  </a:cubicBezTo>
                  <a:lnTo>
                    <a:pt x="14319" y="1986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26"/>
                    <a:pt x="15571" y="3753"/>
                    <a:pt x="15913" y="3753"/>
                  </a:cubicBezTo>
                  <a:cubicBezTo>
                    <a:pt x="15926" y="3753"/>
                    <a:pt x="15939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16" y="3672"/>
                    <a:pt x="17646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1"/>
            <p:cNvSpPr/>
            <p:nvPr/>
          </p:nvSpPr>
          <p:spPr>
            <a:xfrm>
              <a:off x="2693225" y="1098950"/>
              <a:ext cx="85475" cy="76250"/>
            </a:xfrm>
            <a:custGeom>
              <a:avLst/>
              <a:gdLst/>
              <a:ahLst/>
              <a:cxnLst/>
              <a:rect l="l" t="t" r="r" b="b"/>
              <a:pathLst>
                <a:path w="3419" h="3050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1"/>
            <p:cNvSpPr/>
            <p:nvPr/>
          </p:nvSpPr>
          <p:spPr>
            <a:xfrm>
              <a:off x="317067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6" y="87"/>
                    <a:pt x="8975" y="253"/>
                  </a:cubicBezTo>
                  <a:cubicBezTo>
                    <a:pt x="8253" y="994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8" y="1422"/>
                    <a:pt x="2633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18" y="1556"/>
                    <a:pt x="331" y="2448"/>
                    <a:pt x="117" y="3117"/>
                  </a:cubicBezTo>
                  <a:cubicBezTo>
                    <a:pt x="1" y="3456"/>
                    <a:pt x="144" y="3839"/>
                    <a:pt x="447" y="4036"/>
                  </a:cubicBezTo>
                  <a:cubicBezTo>
                    <a:pt x="1571" y="4776"/>
                    <a:pt x="3890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44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69" y="8325"/>
                    <a:pt x="7225" y="8325"/>
                  </a:cubicBezTo>
                  <a:cubicBezTo>
                    <a:pt x="7409" y="8325"/>
                    <a:pt x="7596" y="8387"/>
                    <a:pt x="7753" y="8514"/>
                  </a:cubicBezTo>
                  <a:cubicBezTo>
                    <a:pt x="8681" y="9290"/>
                    <a:pt x="9644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7" y="10713"/>
                    <a:pt x="11670" y="10521"/>
                  </a:cubicBezTo>
                  <a:cubicBezTo>
                    <a:pt x="12116" y="9995"/>
                    <a:pt x="12597" y="9397"/>
                    <a:pt x="13026" y="8782"/>
                  </a:cubicBezTo>
                  <a:cubicBezTo>
                    <a:pt x="13258" y="8443"/>
                    <a:pt x="13195" y="7979"/>
                    <a:pt x="12892" y="7711"/>
                  </a:cubicBezTo>
                  <a:cubicBezTo>
                    <a:pt x="12089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73" y="4268"/>
                  </a:cubicBezTo>
                  <a:cubicBezTo>
                    <a:pt x="10224" y="3545"/>
                    <a:pt x="10947" y="2831"/>
                    <a:pt x="11527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1"/>
            <p:cNvSpPr/>
            <p:nvPr/>
          </p:nvSpPr>
          <p:spPr>
            <a:xfrm>
              <a:off x="35754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0" y="123"/>
                    <a:pt x="3808" y="118"/>
                    <a:pt x="3075" y="118"/>
                  </a:cubicBezTo>
                  <a:cubicBezTo>
                    <a:pt x="2097" y="118"/>
                    <a:pt x="1241" y="127"/>
                    <a:pt x="714" y="166"/>
                  </a:cubicBezTo>
                  <a:cubicBezTo>
                    <a:pt x="447" y="184"/>
                    <a:pt x="215" y="433"/>
                    <a:pt x="143" y="781"/>
                  </a:cubicBezTo>
                  <a:cubicBezTo>
                    <a:pt x="36" y="1334"/>
                    <a:pt x="1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9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1"/>
            <p:cNvSpPr/>
            <p:nvPr/>
          </p:nvSpPr>
          <p:spPr>
            <a:xfrm>
              <a:off x="3899975" y="2920125"/>
              <a:ext cx="441175" cy="378275"/>
            </a:xfrm>
            <a:custGeom>
              <a:avLst/>
              <a:gdLst/>
              <a:ahLst/>
              <a:cxnLst/>
              <a:rect l="l" t="t" r="r" b="b"/>
              <a:pathLst>
                <a:path w="17647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74" y="7357"/>
                    <a:pt x="7441" y="11621"/>
                  </a:cubicBezTo>
                  <a:cubicBezTo>
                    <a:pt x="7412" y="11801"/>
                    <a:pt x="7266" y="11895"/>
                    <a:pt x="7121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700" y="14946"/>
                    <a:pt x="8931" y="14529"/>
                  </a:cubicBezTo>
                  <a:cubicBezTo>
                    <a:pt x="10403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0" y="3529"/>
                    <a:pt x="15561" y="3755"/>
                    <a:pt x="15896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16" y="3681"/>
                    <a:pt x="17646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5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1"/>
            <p:cNvSpPr/>
            <p:nvPr/>
          </p:nvSpPr>
          <p:spPr>
            <a:xfrm>
              <a:off x="2693225" y="3227375"/>
              <a:ext cx="85450" cy="76200"/>
            </a:xfrm>
            <a:custGeom>
              <a:avLst/>
              <a:gdLst/>
              <a:ahLst/>
              <a:cxnLst/>
              <a:rect l="l" t="t" r="r" b="b"/>
              <a:pathLst>
                <a:path w="3418" h="3048" extrusionOk="0">
                  <a:moveTo>
                    <a:pt x="1464" y="0"/>
                  </a:moveTo>
                  <a:cubicBezTo>
                    <a:pt x="677" y="0"/>
                    <a:pt x="1" y="809"/>
                    <a:pt x="347" y="2328"/>
                  </a:cubicBezTo>
                  <a:cubicBezTo>
                    <a:pt x="461" y="2827"/>
                    <a:pt x="915" y="3048"/>
                    <a:pt x="1421" y="3048"/>
                  </a:cubicBezTo>
                  <a:cubicBezTo>
                    <a:pt x="2335" y="3048"/>
                    <a:pt x="3418" y="2328"/>
                    <a:pt x="2970" y="1231"/>
                  </a:cubicBezTo>
                  <a:cubicBezTo>
                    <a:pt x="2624" y="399"/>
                    <a:pt x="2016" y="0"/>
                    <a:pt x="14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1"/>
            <p:cNvSpPr/>
            <p:nvPr/>
          </p:nvSpPr>
          <p:spPr>
            <a:xfrm>
              <a:off x="317067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88" y="2658"/>
                  </a:cubicBezTo>
                  <a:cubicBezTo>
                    <a:pt x="6732" y="2884"/>
                    <a:pt x="6482" y="3003"/>
                    <a:pt x="6227" y="3003"/>
                  </a:cubicBezTo>
                  <a:cubicBezTo>
                    <a:pt x="6060" y="3003"/>
                    <a:pt x="5891" y="2951"/>
                    <a:pt x="5746" y="2845"/>
                  </a:cubicBezTo>
                  <a:cubicBezTo>
                    <a:pt x="4890" y="2230"/>
                    <a:pt x="3658" y="1427"/>
                    <a:pt x="2633" y="776"/>
                  </a:cubicBezTo>
                  <a:cubicBezTo>
                    <a:pt x="2499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18" y="1552"/>
                    <a:pt x="331" y="2444"/>
                    <a:pt x="117" y="3113"/>
                  </a:cubicBezTo>
                  <a:cubicBezTo>
                    <a:pt x="1" y="3461"/>
                    <a:pt x="144" y="3835"/>
                    <a:pt x="447" y="4032"/>
                  </a:cubicBezTo>
                  <a:cubicBezTo>
                    <a:pt x="1571" y="4772"/>
                    <a:pt x="3890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44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4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1" y="8322"/>
                    <a:pt x="7228" y="8322"/>
                  </a:cubicBezTo>
                  <a:cubicBezTo>
                    <a:pt x="7411" y="8322"/>
                    <a:pt x="7597" y="8383"/>
                    <a:pt x="7753" y="8510"/>
                  </a:cubicBezTo>
                  <a:cubicBezTo>
                    <a:pt x="8681" y="9286"/>
                    <a:pt x="9644" y="10178"/>
                    <a:pt x="10661" y="10722"/>
                  </a:cubicBezTo>
                  <a:cubicBezTo>
                    <a:pt x="10782" y="10786"/>
                    <a:pt x="10913" y="10817"/>
                    <a:pt x="11043" y="10817"/>
                  </a:cubicBezTo>
                  <a:cubicBezTo>
                    <a:pt x="11277" y="10817"/>
                    <a:pt x="11509" y="10716"/>
                    <a:pt x="11670" y="10526"/>
                  </a:cubicBezTo>
                  <a:cubicBezTo>
                    <a:pt x="12116" y="9991"/>
                    <a:pt x="12597" y="9402"/>
                    <a:pt x="13026" y="8778"/>
                  </a:cubicBezTo>
                  <a:cubicBezTo>
                    <a:pt x="13258" y="8439"/>
                    <a:pt x="13195" y="7984"/>
                    <a:pt x="12892" y="7707"/>
                  </a:cubicBezTo>
                  <a:cubicBezTo>
                    <a:pt x="12089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73" y="4264"/>
                  </a:cubicBezTo>
                  <a:cubicBezTo>
                    <a:pt x="10224" y="3550"/>
                    <a:pt x="10947" y="2827"/>
                    <a:pt x="11527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1"/>
            <p:cNvSpPr/>
            <p:nvPr/>
          </p:nvSpPr>
          <p:spPr>
            <a:xfrm>
              <a:off x="28363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91" y="109"/>
                    <a:pt x="8997" y="125"/>
                    <a:pt x="6940" y="125"/>
                  </a:cubicBezTo>
                  <a:cubicBezTo>
                    <a:pt x="5959" y="125"/>
                    <a:pt x="4963" y="122"/>
                    <a:pt x="4050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83"/>
                    <a:pt x="286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9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8" y="3094"/>
                    <a:pt x="4809" y="3094"/>
                  </a:cubicBezTo>
                  <a:cubicBezTo>
                    <a:pt x="7599" y="3094"/>
                    <a:pt x="10727" y="3063"/>
                    <a:pt x="12409" y="2842"/>
                  </a:cubicBezTo>
                  <a:cubicBezTo>
                    <a:pt x="13649" y="2684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1"/>
            <p:cNvSpPr/>
            <p:nvPr/>
          </p:nvSpPr>
          <p:spPr>
            <a:xfrm>
              <a:off x="2768350" y="23663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4" y="1"/>
                  </a:moveTo>
                  <a:cubicBezTo>
                    <a:pt x="9124" y="1"/>
                    <a:pt x="9103" y="2"/>
                    <a:pt x="9082" y="5"/>
                  </a:cubicBezTo>
                  <a:cubicBezTo>
                    <a:pt x="8296" y="109"/>
                    <a:pt x="6790" y="126"/>
                    <a:pt x="5237" y="126"/>
                  </a:cubicBezTo>
                  <a:cubicBezTo>
                    <a:pt x="4497" y="126"/>
                    <a:pt x="3746" y="122"/>
                    <a:pt x="3057" y="122"/>
                  </a:cubicBezTo>
                  <a:cubicBezTo>
                    <a:pt x="2089" y="122"/>
                    <a:pt x="1243" y="129"/>
                    <a:pt x="723" y="166"/>
                  </a:cubicBezTo>
                  <a:cubicBezTo>
                    <a:pt x="446" y="192"/>
                    <a:pt x="214" y="442"/>
                    <a:pt x="152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34" y="2833"/>
                    <a:pt x="393" y="3101"/>
                    <a:pt x="687" y="3101"/>
                  </a:cubicBezTo>
                  <a:cubicBezTo>
                    <a:pt x="913" y="3099"/>
                    <a:pt x="1162" y="3098"/>
                    <a:pt x="1429" y="3098"/>
                  </a:cubicBezTo>
                  <a:cubicBezTo>
                    <a:pt x="2000" y="3098"/>
                    <a:pt x="2655" y="3101"/>
                    <a:pt x="3344" y="3101"/>
                  </a:cubicBezTo>
                  <a:cubicBezTo>
                    <a:pt x="5519" y="3101"/>
                    <a:pt x="8041" y="3073"/>
                    <a:pt x="9367" y="2842"/>
                  </a:cubicBezTo>
                  <a:cubicBezTo>
                    <a:pt x="10301" y="2685"/>
                    <a:pt x="10057" y="1"/>
                    <a:pt x="9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1"/>
            <p:cNvSpPr/>
            <p:nvPr/>
          </p:nvSpPr>
          <p:spPr>
            <a:xfrm>
              <a:off x="2768350" y="2255550"/>
              <a:ext cx="257550" cy="77450"/>
            </a:xfrm>
            <a:custGeom>
              <a:avLst/>
              <a:gdLst/>
              <a:ahLst/>
              <a:cxnLst/>
              <a:rect l="l" t="t" r="r" b="b"/>
              <a:pathLst>
                <a:path w="10302" h="3098" extrusionOk="0">
                  <a:moveTo>
                    <a:pt x="9144" y="0"/>
                  </a:moveTo>
                  <a:cubicBezTo>
                    <a:pt x="9124" y="0"/>
                    <a:pt x="9103" y="1"/>
                    <a:pt x="9082" y="4"/>
                  </a:cubicBezTo>
                  <a:cubicBezTo>
                    <a:pt x="8296" y="108"/>
                    <a:pt x="6790" y="125"/>
                    <a:pt x="5237" y="125"/>
                  </a:cubicBezTo>
                  <a:cubicBezTo>
                    <a:pt x="4497" y="125"/>
                    <a:pt x="3746" y="121"/>
                    <a:pt x="3057" y="121"/>
                  </a:cubicBezTo>
                  <a:cubicBezTo>
                    <a:pt x="2089" y="121"/>
                    <a:pt x="1243" y="129"/>
                    <a:pt x="723" y="165"/>
                  </a:cubicBezTo>
                  <a:cubicBezTo>
                    <a:pt x="446" y="183"/>
                    <a:pt x="214" y="432"/>
                    <a:pt x="152" y="789"/>
                  </a:cubicBezTo>
                  <a:cubicBezTo>
                    <a:pt x="45" y="1333"/>
                    <a:pt x="0" y="1958"/>
                    <a:pt x="72" y="2449"/>
                  </a:cubicBezTo>
                  <a:cubicBezTo>
                    <a:pt x="133" y="2826"/>
                    <a:pt x="384" y="3091"/>
                    <a:pt x="673" y="3091"/>
                  </a:cubicBezTo>
                  <a:cubicBezTo>
                    <a:pt x="678" y="3091"/>
                    <a:pt x="682" y="3091"/>
                    <a:pt x="687" y="3091"/>
                  </a:cubicBezTo>
                  <a:cubicBezTo>
                    <a:pt x="792" y="3090"/>
                    <a:pt x="903" y="3090"/>
                    <a:pt x="1018" y="3090"/>
                  </a:cubicBezTo>
                  <a:cubicBezTo>
                    <a:pt x="1743" y="3090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1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1"/>
            <p:cNvSpPr/>
            <p:nvPr/>
          </p:nvSpPr>
          <p:spPr>
            <a:xfrm>
              <a:off x="34689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1" y="10743"/>
                    <a:pt x="1449" y="12164"/>
                    <a:pt x="2553" y="12164"/>
                  </a:cubicBezTo>
                  <a:cubicBezTo>
                    <a:pt x="2849" y="12164"/>
                    <a:pt x="3120" y="12062"/>
                    <a:pt x="3318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7" y="1936"/>
                    <a:pt x="12292" y="1579"/>
                  </a:cubicBezTo>
                  <a:cubicBezTo>
                    <a:pt x="11953" y="1017"/>
                    <a:pt x="11498" y="473"/>
                    <a:pt x="11026" y="152"/>
                  </a:cubicBezTo>
                  <a:cubicBezTo>
                    <a:pt x="10872" y="49"/>
                    <a:pt x="10698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1"/>
            <p:cNvSpPr/>
            <p:nvPr/>
          </p:nvSpPr>
          <p:spPr>
            <a:xfrm>
              <a:off x="3500375" y="21632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27"/>
                    <a:pt x="913" y="3046"/>
                    <a:pt x="1417" y="3046"/>
                  </a:cubicBezTo>
                  <a:cubicBezTo>
                    <a:pt x="2331" y="3046"/>
                    <a:pt x="3414" y="2327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1"/>
            <p:cNvSpPr/>
            <p:nvPr/>
          </p:nvSpPr>
          <p:spPr>
            <a:xfrm>
              <a:off x="3677675" y="2405075"/>
              <a:ext cx="85225" cy="76225"/>
            </a:xfrm>
            <a:custGeom>
              <a:avLst/>
              <a:gdLst/>
              <a:ahLst/>
              <a:cxnLst/>
              <a:rect l="l" t="t" r="r" b="b"/>
              <a:pathLst>
                <a:path w="3409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8" y="2828"/>
                    <a:pt x="910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1"/>
            <p:cNvSpPr/>
            <p:nvPr/>
          </p:nvSpPr>
          <p:spPr>
            <a:xfrm>
              <a:off x="34650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1"/>
            <p:cNvSpPr/>
            <p:nvPr/>
          </p:nvSpPr>
          <p:spPr>
            <a:xfrm>
              <a:off x="35945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8" y="2462"/>
                    <a:pt x="792" y="2654"/>
                    <a:pt x="1233" y="2654"/>
                  </a:cubicBezTo>
                  <a:cubicBezTo>
                    <a:pt x="2029" y="2654"/>
                    <a:pt x="2974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1"/>
            <p:cNvSpPr/>
            <p:nvPr/>
          </p:nvSpPr>
          <p:spPr>
            <a:xfrm>
              <a:off x="35945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8" y="2464"/>
                    <a:pt x="792" y="2656"/>
                    <a:pt x="1233" y="2656"/>
                  </a:cubicBezTo>
                  <a:cubicBezTo>
                    <a:pt x="2029" y="2656"/>
                    <a:pt x="2974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1"/>
            <p:cNvSpPr/>
            <p:nvPr/>
          </p:nvSpPr>
          <p:spPr>
            <a:xfrm>
              <a:off x="38727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4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0" y="5424"/>
                  </a:cubicBezTo>
                  <a:cubicBezTo>
                    <a:pt x="5174" y="5852"/>
                    <a:pt x="536" y="5772"/>
                    <a:pt x="259" y="6245"/>
                  </a:cubicBezTo>
                  <a:cubicBezTo>
                    <a:pt x="0" y="6700"/>
                    <a:pt x="321" y="7851"/>
                    <a:pt x="634" y="8636"/>
                  </a:cubicBezTo>
                  <a:cubicBezTo>
                    <a:pt x="766" y="8954"/>
                    <a:pt x="1081" y="9158"/>
                    <a:pt x="1413" y="9158"/>
                  </a:cubicBezTo>
                  <a:cubicBezTo>
                    <a:pt x="1462" y="9158"/>
                    <a:pt x="1512" y="9153"/>
                    <a:pt x="1561" y="9144"/>
                  </a:cubicBezTo>
                  <a:cubicBezTo>
                    <a:pt x="2739" y="8912"/>
                    <a:pt x="3827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2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12" y="10616"/>
                    <a:pt x="9242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18"/>
                  </a:cubicBezTo>
                  <a:cubicBezTo>
                    <a:pt x="13632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9" y="5345"/>
                    <a:pt x="9713" y="5345"/>
                  </a:cubicBezTo>
                  <a:cubicBezTo>
                    <a:pt x="9278" y="5345"/>
                    <a:pt x="8912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1"/>
            <p:cNvSpPr/>
            <p:nvPr/>
          </p:nvSpPr>
          <p:spPr>
            <a:xfrm>
              <a:off x="3977825" y="1837375"/>
              <a:ext cx="331425" cy="295725"/>
            </a:xfrm>
            <a:custGeom>
              <a:avLst/>
              <a:gdLst/>
              <a:ahLst/>
              <a:cxnLst/>
              <a:rect l="l" t="t" r="r" b="b"/>
              <a:pathLst>
                <a:path w="13257" h="11829" extrusionOk="0">
                  <a:moveTo>
                    <a:pt x="9563" y="1"/>
                  </a:moveTo>
                  <a:cubicBezTo>
                    <a:pt x="9348" y="1"/>
                    <a:pt x="9134" y="86"/>
                    <a:pt x="8975" y="245"/>
                  </a:cubicBezTo>
                  <a:cubicBezTo>
                    <a:pt x="8252" y="995"/>
                    <a:pt x="7458" y="1833"/>
                    <a:pt x="6887" y="2654"/>
                  </a:cubicBezTo>
                  <a:cubicBezTo>
                    <a:pt x="6730" y="2882"/>
                    <a:pt x="6477" y="3001"/>
                    <a:pt x="6220" y="3001"/>
                  </a:cubicBezTo>
                  <a:cubicBezTo>
                    <a:pt x="6055" y="3001"/>
                    <a:pt x="5889" y="2951"/>
                    <a:pt x="5745" y="2850"/>
                  </a:cubicBezTo>
                  <a:cubicBezTo>
                    <a:pt x="4889" y="2235"/>
                    <a:pt x="3649" y="1423"/>
                    <a:pt x="2632" y="772"/>
                  </a:cubicBezTo>
                  <a:cubicBezTo>
                    <a:pt x="2497" y="686"/>
                    <a:pt x="2346" y="645"/>
                    <a:pt x="2195" y="645"/>
                  </a:cubicBezTo>
                  <a:cubicBezTo>
                    <a:pt x="1967" y="645"/>
                    <a:pt x="1740" y="740"/>
                    <a:pt x="1579" y="923"/>
                  </a:cubicBezTo>
                  <a:cubicBezTo>
                    <a:pt x="1017" y="1557"/>
                    <a:pt x="330" y="2449"/>
                    <a:pt x="107" y="3118"/>
                  </a:cubicBezTo>
                  <a:cubicBezTo>
                    <a:pt x="0" y="3457"/>
                    <a:pt x="143" y="3831"/>
                    <a:pt x="446" y="4037"/>
                  </a:cubicBezTo>
                  <a:cubicBezTo>
                    <a:pt x="1570" y="4777"/>
                    <a:pt x="3890" y="5741"/>
                    <a:pt x="4247" y="6204"/>
                  </a:cubicBezTo>
                  <a:cubicBezTo>
                    <a:pt x="4505" y="6552"/>
                    <a:pt x="1633" y="10148"/>
                    <a:pt x="1847" y="10647"/>
                  </a:cubicBezTo>
                  <a:cubicBezTo>
                    <a:pt x="2043" y="11129"/>
                    <a:pt x="3140" y="11575"/>
                    <a:pt x="3943" y="11798"/>
                  </a:cubicBezTo>
                  <a:cubicBezTo>
                    <a:pt x="4018" y="11819"/>
                    <a:pt x="4094" y="11829"/>
                    <a:pt x="4168" y="11829"/>
                  </a:cubicBezTo>
                  <a:cubicBezTo>
                    <a:pt x="4475" y="11829"/>
                    <a:pt x="4763" y="11659"/>
                    <a:pt x="4907" y="11379"/>
                  </a:cubicBezTo>
                  <a:cubicBezTo>
                    <a:pt x="5442" y="10317"/>
                    <a:pt x="6031" y="9407"/>
                    <a:pt x="6557" y="8667"/>
                  </a:cubicBezTo>
                  <a:cubicBezTo>
                    <a:pt x="6712" y="8440"/>
                    <a:pt x="6962" y="8320"/>
                    <a:pt x="7217" y="8320"/>
                  </a:cubicBezTo>
                  <a:cubicBezTo>
                    <a:pt x="7402" y="8320"/>
                    <a:pt x="7589" y="8383"/>
                    <a:pt x="7744" y="8515"/>
                  </a:cubicBezTo>
                  <a:cubicBezTo>
                    <a:pt x="8680" y="9291"/>
                    <a:pt x="9644" y="10174"/>
                    <a:pt x="10661" y="10718"/>
                  </a:cubicBezTo>
                  <a:cubicBezTo>
                    <a:pt x="10781" y="10785"/>
                    <a:pt x="10912" y="10817"/>
                    <a:pt x="11041" y="10817"/>
                  </a:cubicBezTo>
                  <a:cubicBezTo>
                    <a:pt x="11276" y="10817"/>
                    <a:pt x="11508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4" y="7980"/>
                    <a:pt x="12891" y="7712"/>
                  </a:cubicBezTo>
                  <a:cubicBezTo>
                    <a:pt x="12088" y="6998"/>
                    <a:pt x="10812" y="6115"/>
                    <a:pt x="9778" y="5526"/>
                  </a:cubicBezTo>
                  <a:cubicBezTo>
                    <a:pt x="9323" y="5268"/>
                    <a:pt x="9224" y="4652"/>
                    <a:pt x="9572" y="4260"/>
                  </a:cubicBezTo>
                  <a:cubicBezTo>
                    <a:pt x="10224" y="3546"/>
                    <a:pt x="10946" y="2823"/>
                    <a:pt x="11526" y="2128"/>
                  </a:cubicBezTo>
                  <a:cubicBezTo>
                    <a:pt x="11829" y="1771"/>
                    <a:pt x="11758" y="1227"/>
                    <a:pt x="11374" y="950"/>
                  </a:cubicBezTo>
                  <a:cubicBezTo>
                    <a:pt x="10919" y="620"/>
                    <a:pt x="10456" y="379"/>
                    <a:pt x="9956" y="102"/>
                  </a:cubicBezTo>
                  <a:cubicBezTo>
                    <a:pt x="9833" y="34"/>
                    <a:pt x="9697" y="1"/>
                    <a:pt x="9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1"/>
            <p:cNvSpPr/>
            <p:nvPr/>
          </p:nvSpPr>
          <p:spPr>
            <a:xfrm>
              <a:off x="3092850" y="1855850"/>
              <a:ext cx="441400" cy="378350"/>
            </a:xfrm>
            <a:custGeom>
              <a:avLst/>
              <a:gdLst/>
              <a:ahLst/>
              <a:cxnLst/>
              <a:rect l="l" t="t" r="r" b="b"/>
              <a:pathLst>
                <a:path w="17656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4" y="5233"/>
                    <a:pt x="232" y="6536"/>
                  </a:cubicBezTo>
                  <a:cubicBezTo>
                    <a:pt x="0" y="7178"/>
                    <a:pt x="232" y="7571"/>
                    <a:pt x="545" y="8026"/>
                  </a:cubicBezTo>
                  <a:cubicBezTo>
                    <a:pt x="648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2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28" y="14654"/>
                  </a:cubicBezTo>
                  <a:cubicBezTo>
                    <a:pt x="5885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05" y="2397"/>
                    <a:pt x="11598" y="2075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2" y="3762"/>
                    <a:pt x="15913" y="3762"/>
                  </a:cubicBezTo>
                  <a:cubicBezTo>
                    <a:pt x="15926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2" y="2887"/>
                  </a:cubicBezTo>
                  <a:cubicBezTo>
                    <a:pt x="17512" y="2156"/>
                    <a:pt x="17272" y="1487"/>
                    <a:pt x="17049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1"/>
            <p:cNvSpPr/>
            <p:nvPr/>
          </p:nvSpPr>
          <p:spPr>
            <a:xfrm>
              <a:off x="3643275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1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6" y="3101"/>
                    <a:pt x="10660" y="3073"/>
                    <a:pt x="12419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1"/>
            <p:cNvSpPr/>
            <p:nvPr/>
          </p:nvSpPr>
          <p:spPr>
            <a:xfrm>
              <a:off x="35754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3" y="127"/>
                  </a:cubicBezTo>
                  <a:cubicBezTo>
                    <a:pt x="4495" y="127"/>
                    <a:pt x="3894" y="125"/>
                    <a:pt x="3326" y="125"/>
                  </a:cubicBezTo>
                  <a:cubicBezTo>
                    <a:pt x="2244" y="125"/>
                    <a:pt x="1286" y="132"/>
                    <a:pt x="714" y="174"/>
                  </a:cubicBezTo>
                  <a:cubicBezTo>
                    <a:pt x="447" y="192"/>
                    <a:pt x="215" y="442"/>
                    <a:pt x="143" y="790"/>
                  </a:cubicBezTo>
                  <a:cubicBezTo>
                    <a:pt x="36" y="1343"/>
                    <a:pt x="1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4" y="3098"/>
                  </a:cubicBezTo>
                  <a:cubicBezTo>
                    <a:pt x="2016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8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1"/>
            <p:cNvSpPr/>
            <p:nvPr/>
          </p:nvSpPr>
          <p:spPr>
            <a:xfrm>
              <a:off x="42760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1" y="293"/>
                  </a:cubicBezTo>
                  <a:cubicBezTo>
                    <a:pt x="7458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9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1"/>
            <p:cNvSpPr/>
            <p:nvPr/>
          </p:nvSpPr>
          <p:spPr>
            <a:xfrm>
              <a:off x="42722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1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0" y="2833"/>
                    <a:pt x="527" y="3100"/>
                    <a:pt x="911" y="3100"/>
                  </a:cubicBezTo>
                  <a:cubicBezTo>
                    <a:pt x="1210" y="3098"/>
                    <a:pt x="1540" y="3098"/>
                    <a:pt x="1894" y="3098"/>
                  </a:cubicBezTo>
                  <a:cubicBezTo>
                    <a:pt x="2650" y="3098"/>
                    <a:pt x="3517" y="3101"/>
                    <a:pt x="4431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1"/>
            <p:cNvSpPr/>
            <p:nvPr/>
          </p:nvSpPr>
          <p:spPr>
            <a:xfrm>
              <a:off x="2870550" y="1340800"/>
              <a:ext cx="85350" cy="76225"/>
            </a:xfrm>
            <a:custGeom>
              <a:avLst/>
              <a:gdLst/>
              <a:ahLst/>
              <a:cxnLst/>
              <a:rect l="l" t="t" r="r" b="b"/>
              <a:pathLst>
                <a:path w="3414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60" y="2828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1"/>
            <p:cNvSpPr/>
            <p:nvPr/>
          </p:nvSpPr>
          <p:spPr>
            <a:xfrm>
              <a:off x="2787425" y="1570250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1"/>
            <p:cNvSpPr/>
            <p:nvPr/>
          </p:nvSpPr>
          <p:spPr>
            <a:xfrm>
              <a:off x="2787425" y="17622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7" y="1"/>
                  </a:moveTo>
                  <a:cubicBezTo>
                    <a:pt x="592" y="1"/>
                    <a:pt x="0" y="706"/>
                    <a:pt x="299" y="2027"/>
                  </a:cubicBezTo>
                  <a:cubicBezTo>
                    <a:pt x="401" y="2462"/>
                    <a:pt x="796" y="2654"/>
                    <a:pt x="1236" y="2654"/>
                  </a:cubicBezTo>
                  <a:cubicBezTo>
                    <a:pt x="2032" y="2654"/>
                    <a:pt x="2973" y="2026"/>
                    <a:pt x="2583" y="1072"/>
                  </a:cubicBezTo>
                  <a:cubicBezTo>
                    <a:pt x="2285" y="348"/>
                    <a:pt x="1758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1"/>
            <p:cNvSpPr/>
            <p:nvPr/>
          </p:nvSpPr>
          <p:spPr>
            <a:xfrm>
              <a:off x="306565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52"/>
                    <a:pt x="535" y="5772"/>
                    <a:pt x="259" y="6254"/>
                  </a:cubicBezTo>
                  <a:cubicBezTo>
                    <a:pt x="0" y="6700"/>
                    <a:pt x="321" y="7860"/>
                    <a:pt x="642" y="8636"/>
                  </a:cubicBezTo>
                  <a:cubicBezTo>
                    <a:pt x="766" y="8961"/>
                    <a:pt x="1078" y="9158"/>
                    <a:pt x="1415" y="9158"/>
                  </a:cubicBezTo>
                  <a:cubicBezTo>
                    <a:pt x="1466" y="9158"/>
                    <a:pt x="1518" y="9154"/>
                    <a:pt x="1570" y="9144"/>
                  </a:cubicBezTo>
                  <a:cubicBezTo>
                    <a:pt x="2748" y="8921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54" y="8787"/>
                    <a:pt x="5629" y="9173"/>
                    <a:pt x="5611" y="9644"/>
                  </a:cubicBezTo>
                  <a:cubicBezTo>
                    <a:pt x="5567" y="10866"/>
                    <a:pt x="5451" y="12195"/>
                    <a:pt x="5638" y="13337"/>
                  </a:cubicBezTo>
                  <a:cubicBezTo>
                    <a:pt x="5709" y="13721"/>
                    <a:pt x="6031" y="14006"/>
                    <a:pt x="6423" y="14024"/>
                  </a:cubicBezTo>
                  <a:cubicBezTo>
                    <a:pt x="6813" y="14039"/>
                    <a:pt x="7227" y="14051"/>
                    <a:pt x="7650" y="14051"/>
                  </a:cubicBezTo>
                  <a:cubicBezTo>
                    <a:pt x="7982" y="14051"/>
                    <a:pt x="8320" y="14044"/>
                    <a:pt x="8653" y="14024"/>
                  </a:cubicBezTo>
                  <a:cubicBezTo>
                    <a:pt x="9064" y="14006"/>
                    <a:pt x="9394" y="13676"/>
                    <a:pt x="9430" y="13257"/>
                  </a:cubicBezTo>
                  <a:cubicBezTo>
                    <a:pt x="9501" y="12186"/>
                    <a:pt x="9421" y="10616"/>
                    <a:pt x="9251" y="9430"/>
                  </a:cubicBezTo>
                  <a:cubicBezTo>
                    <a:pt x="9174" y="8923"/>
                    <a:pt x="9576" y="8482"/>
                    <a:pt x="10076" y="8482"/>
                  </a:cubicBezTo>
                  <a:cubicBezTo>
                    <a:pt x="10096" y="8482"/>
                    <a:pt x="10115" y="8483"/>
                    <a:pt x="10134" y="8484"/>
                  </a:cubicBezTo>
                  <a:cubicBezTo>
                    <a:pt x="11107" y="8564"/>
                    <a:pt x="12133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2" y="8734"/>
                    <a:pt x="13908" y="8349"/>
                    <a:pt x="13899" y="7886"/>
                  </a:cubicBezTo>
                  <a:cubicBezTo>
                    <a:pt x="13881" y="7315"/>
                    <a:pt x="13792" y="6798"/>
                    <a:pt x="13694" y="6227"/>
                  </a:cubicBezTo>
                  <a:cubicBezTo>
                    <a:pt x="13640" y="5852"/>
                    <a:pt x="13346" y="5576"/>
                    <a:pt x="12971" y="5531"/>
                  </a:cubicBezTo>
                  <a:cubicBezTo>
                    <a:pt x="12084" y="5433"/>
                    <a:pt x="11113" y="5334"/>
                    <a:pt x="10229" y="5334"/>
                  </a:cubicBezTo>
                  <a:cubicBezTo>
                    <a:pt x="10072" y="5334"/>
                    <a:pt x="9919" y="5337"/>
                    <a:pt x="9769" y="5344"/>
                  </a:cubicBezTo>
                  <a:cubicBezTo>
                    <a:pt x="9752" y="5345"/>
                    <a:pt x="9736" y="5345"/>
                    <a:pt x="9720" y="5345"/>
                  </a:cubicBezTo>
                  <a:cubicBezTo>
                    <a:pt x="9278" y="5345"/>
                    <a:pt x="8920" y="4997"/>
                    <a:pt x="8903" y="4550"/>
                  </a:cubicBezTo>
                  <a:cubicBezTo>
                    <a:pt x="8868" y="3488"/>
                    <a:pt x="8752" y="2007"/>
                    <a:pt x="8645" y="785"/>
                  </a:cubicBezTo>
                  <a:cubicBezTo>
                    <a:pt x="8609" y="384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1"/>
            <p:cNvSpPr/>
            <p:nvPr/>
          </p:nvSpPr>
          <p:spPr>
            <a:xfrm>
              <a:off x="28363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9" y="112"/>
                    <a:pt x="8875" y="126"/>
                    <a:pt x="6751" y="126"/>
                  </a:cubicBezTo>
                  <a:cubicBezTo>
                    <a:pt x="5959" y="126"/>
                    <a:pt x="5162" y="124"/>
                    <a:pt x="4409" y="124"/>
                  </a:cubicBezTo>
                  <a:cubicBezTo>
                    <a:pt x="2977" y="124"/>
                    <a:pt x="1709" y="132"/>
                    <a:pt x="955" y="174"/>
                  </a:cubicBezTo>
                  <a:cubicBezTo>
                    <a:pt x="589" y="192"/>
                    <a:pt x="286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7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9" y="2685"/>
                    <a:pt x="13326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1"/>
            <p:cNvSpPr/>
            <p:nvPr/>
          </p:nvSpPr>
          <p:spPr>
            <a:xfrm>
              <a:off x="2768350" y="4494925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8" y="0"/>
                  </a:moveTo>
                  <a:cubicBezTo>
                    <a:pt x="9126" y="0"/>
                    <a:pt x="9104" y="2"/>
                    <a:pt x="9082" y="5"/>
                  </a:cubicBezTo>
                  <a:cubicBezTo>
                    <a:pt x="8323" y="105"/>
                    <a:pt x="6892" y="123"/>
                    <a:pt x="5395" y="123"/>
                  </a:cubicBezTo>
                  <a:cubicBezTo>
                    <a:pt x="4612" y="123"/>
                    <a:pt x="3810" y="118"/>
                    <a:pt x="3078" y="118"/>
                  </a:cubicBezTo>
                  <a:cubicBezTo>
                    <a:pt x="2101" y="118"/>
                    <a:pt x="1247" y="126"/>
                    <a:pt x="723" y="165"/>
                  </a:cubicBezTo>
                  <a:cubicBezTo>
                    <a:pt x="446" y="183"/>
                    <a:pt x="214" y="433"/>
                    <a:pt x="152" y="781"/>
                  </a:cubicBezTo>
                  <a:cubicBezTo>
                    <a:pt x="45" y="1334"/>
                    <a:pt x="0" y="1959"/>
                    <a:pt x="72" y="2440"/>
                  </a:cubicBezTo>
                  <a:cubicBezTo>
                    <a:pt x="134" y="2824"/>
                    <a:pt x="393" y="3092"/>
                    <a:pt x="687" y="3092"/>
                  </a:cubicBezTo>
                  <a:cubicBezTo>
                    <a:pt x="887" y="3090"/>
                    <a:pt x="1105" y="3089"/>
                    <a:pt x="1338" y="3089"/>
                  </a:cubicBezTo>
                  <a:cubicBezTo>
                    <a:pt x="2007" y="3089"/>
                    <a:pt x="2799" y="3094"/>
                    <a:pt x="3630" y="3094"/>
                  </a:cubicBezTo>
                  <a:cubicBezTo>
                    <a:pt x="5736" y="3094"/>
                    <a:pt x="8099" y="3063"/>
                    <a:pt x="9367" y="2842"/>
                  </a:cubicBezTo>
                  <a:cubicBezTo>
                    <a:pt x="10300" y="2676"/>
                    <a:pt x="10058" y="0"/>
                    <a:pt x="9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1"/>
            <p:cNvSpPr/>
            <p:nvPr/>
          </p:nvSpPr>
          <p:spPr>
            <a:xfrm>
              <a:off x="2768350" y="4383875"/>
              <a:ext cx="257550" cy="77575"/>
            </a:xfrm>
            <a:custGeom>
              <a:avLst/>
              <a:gdLst/>
              <a:ahLst/>
              <a:cxnLst/>
              <a:rect l="l" t="t" r="r" b="b"/>
              <a:pathLst>
                <a:path w="10302" h="3103" extrusionOk="0">
                  <a:moveTo>
                    <a:pt x="9144" y="0"/>
                  </a:moveTo>
                  <a:cubicBezTo>
                    <a:pt x="9124" y="0"/>
                    <a:pt x="9103" y="2"/>
                    <a:pt x="9082" y="4"/>
                  </a:cubicBezTo>
                  <a:cubicBezTo>
                    <a:pt x="8272" y="111"/>
                    <a:pt x="6698" y="126"/>
                    <a:pt x="5095" y="126"/>
                  </a:cubicBezTo>
                  <a:cubicBezTo>
                    <a:pt x="4497" y="126"/>
                    <a:pt x="3896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52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34" y="2832"/>
                    <a:pt x="393" y="3100"/>
                    <a:pt x="687" y="3100"/>
                  </a:cubicBezTo>
                  <a:cubicBezTo>
                    <a:pt x="887" y="3098"/>
                    <a:pt x="1105" y="3098"/>
                    <a:pt x="1338" y="3098"/>
                  </a:cubicBezTo>
                  <a:cubicBezTo>
                    <a:pt x="2007" y="3098"/>
                    <a:pt x="2799" y="3103"/>
                    <a:pt x="3630" y="3103"/>
                  </a:cubicBezTo>
                  <a:cubicBezTo>
                    <a:pt x="5736" y="3103"/>
                    <a:pt x="8099" y="3071"/>
                    <a:pt x="9367" y="2850"/>
                  </a:cubicBezTo>
                  <a:cubicBezTo>
                    <a:pt x="10301" y="2684"/>
                    <a:pt x="10057" y="0"/>
                    <a:pt x="9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1"/>
            <p:cNvSpPr/>
            <p:nvPr/>
          </p:nvSpPr>
          <p:spPr>
            <a:xfrm>
              <a:off x="34689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49" y="12161"/>
                  </a:cubicBezTo>
                  <a:cubicBezTo>
                    <a:pt x="2846" y="12161"/>
                    <a:pt x="3118" y="12058"/>
                    <a:pt x="3317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6" y="1938"/>
                    <a:pt x="12291" y="1581"/>
                  </a:cubicBezTo>
                  <a:cubicBezTo>
                    <a:pt x="11952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1"/>
            <p:cNvSpPr/>
            <p:nvPr/>
          </p:nvSpPr>
          <p:spPr>
            <a:xfrm>
              <a:off x="3500375" y="4291650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2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1"/>
            <p:cNvSpPr/>
            <p:nvPr/>
          </p:nvSpPr>
          <p:spPr>
            <a:xfrm>
              <a:off x="36776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8"/>
                    <a:pt x="2960" y="1235"/>
                  </a:cubicBezTo>
                  <a:cubicBezTo>
                    <a:pt x="2618" y="400"/>
                    <a:pt x="2014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1"/>
            <p:cNvSpPr/>
            <p:nvPr/>
          </p:nvSpPr>
          <p:spPr>
            <a:xfrm>
              <a:off x="34650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5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1"/>
            <p:cNvSpPr/>
            <p:nvPr/>
          </p:nvSpPr>
          <p:spPr>
            <a:xfrm>
              <a:off x="3594550" y="4762925"/>
              <a:ext cx="74375" cy="66375"/>
            </a:xfrm>
            <a:custGeom>
              <a:avLst/>
              <a:gdLst/>
              <a:ahLst/>
              <a:cxnLst/>
              <a:rect l="l" t="t" r="r" b="b"/>
              <a:pathLst>
                <a:path w="2975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1"/>
            <p:cNvSpPr/>
            <p:nvPr/>
          </p:nvSpPr>
          <p:spPr>
            <a:xfrm>
              <a:off x="38727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82" y="2403"/>
                    <a:pt x="5442" y="4856"/>
                    <a:pt x="5290" y="5418"/>
                  </a:cubicBezTo>
                  <a:cubicBezTo>
                    <a:pt x="5174" y="5846"/>
                    <a:pt x="536" y="5766"/>
                    <a:pt x="259" y="6248"/>
                  </a:cubicBezTo>
                  <a:cubicBezTo>
                    <a:pt x="0" y="6703"/>
                    <a:pt x="321" y="7854"/>
                    <a:pt x="634" y="8639"/>
                  </a:cubicBezTo>
                  <a:cubicBezTo>
                    <a:pt x="764" y="8953"/>
                    <a:pt x="1072" y="9155"/>
                    <a:pt x="1399" y="9155"/>
                  </a:cubicBezTo>
                  <a:cubicBezTo>
                    <a:pt x="1453" y="9155"/>
                    <a:pt x="1507" y="9150"/>
                    <a:pt x="1561" y="9138"/>
                  </a:cubicBezTo>
                  <a:cubicBezTo>
                    <a:pt x="2739" y="8915"/>
                    <a:pt x="3827" y="8826"/>
                    <a:pt x="4746" y="8790"/>
                  </a:cubicBezTo>
                  <a:cubicBezTo>
                    <a:pt x="4762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2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15" y="14018"/>
                  </a:cubicBezTo>
                  <a:cubicBezTo>
                    <a:pt x="6837" y="14034"/>
                    <a:pt x="7283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12" y="10610"/>
                    <a:pt x="9242" y="9424"/>
                  </a:cubicBezTo>
                  <a:cubicBezTo>
                    <a:pt x="9174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5" y="8487"/>
                  </a:cubicBezTo>
                  <a:cubicBezTo>
                    <a:pt x="11098" y="8558"/>
                    <a:pt x="12124" y="8692"/>
                    <a:pt x="13043" y="8728"/>
                  </a:cubicBezTo>
                  <a:cubicBezTo>
                    <a:pt x="13053" y="8728"/>
                    <a:pt x="13064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73" y="7318"/>
                    <a:pt x="13783" y="6792"/>
                    <a:pt x="13694" y="6221"/>
                  </a:cubicBezTo>
                  <a:cubicBezTo>
                    <a:pt x="13632" y="5855"/>
                    <a:pt x="13337" y="5570"/>
                    <a:pt x="12971" y="5525"/>
                  </a:cubicBezTo>
                  <a:cubicBezTo>
                    <a:pt x="12094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6" y="5347"/>
                    <a:pt x="8912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0" y="378"/>
                    <a:pt x="8279" y="57"/>
                    <a:pt x="7869" y="30"/>
                  </a:cubicBezTo>
                  <a:cubicBezTo>
                    <a:pt x="7594" y="13"/>
                    <a:pt x="7288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1"/>
            <p:cNvSpPr/>
            <p:nvPr/>
          </p:nvSpPr>
          <p:spPr>
            <a:xfrm>
              <a:off x="3977825" y="3965725"/>
              <a:ext cx="331425" cy="295925"/>
            </a:xfrm>
            <a:custGeom>
              <a:avLst/>
              <a:gdLst/>
              <a:ahLst/>
              <a:cxnLst/>
              <a:rect l="l" t="t" r="r" b="b"/>
              <a:pathLst>
                <a:path w="13257" h="11837" extrusionOk="0">
                  <a:moveTo>
                    <a:pt x="9566" y="1"/>
                  </a:moveTo>
                  <a:cubicBezTo>
                    <a:pt x="9350" y="1"/>
                    <a:pt x="9135" y="88"/>
                    <a:pt x="8975" y="253"/>
                  </a:cubicBezTo>
                  <a:cubicBezTo>
                    <a:pt x="8252" y="1003"/>
                    <a:pt x="7458" y="1841"/>
                    <a:pt x="6887" y="2653"/>
                  </a:cubicBezTo>
                  <a:cubicBezTo>
                    <a:pt x="6729" y="2881"/>
                    <a:pt x="6475" y="3004"/>
                    <a:pt x="6218" y="3004"/>
                  </a:cubicBezTo>
                  <a:cubicBezTo>
                    <a:pt x="6054" y="3004"/>
                    <a:pt x="5888" y="2954"/>
                    <a:pt x="5745" y="2849"/>
                  </a:cubicBezTo>
                  <a:cubicBezTo>
                    <a:pt x="4889" y="2234"/>
                    <a:pt x="3649" y="1431"/>
                    <a:pt x="2632" y="780"/>
                  </a:cubicBezTo>
                  <a:cubicBezTo>
                    <a:pt x="2497" y="691"/>
                    <a:pt x="2345" y="649"/>
                    <a:pt x="2194" y="649"/>
                  </a:cubicBezTo>
                  <a:cubicBezTo>
                    <a:pt x="1966" y="649"/>
                    <a:pt x="1740" y="745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65"/>
                    <a:pt x="143" y="3839"/>
                    <a:pt x="446" y="4036"/>
                  </a:cubicBezTo>
                  <a:cubicBezTo>
                    <a:pt x="1570" y="4776"/>
                    <a:pt x="3890" y="5740"/>
                    <a:pt x="4247" y="6212"/>
                  </a:cubicBezTo>
                  <a:cubicBezTo>
                    <a:pt x="4505" y="6560"/>
                    <a:pt x="1633" y="10147"/>
                    <a:pt x="1847" y="10655"/>
                  </a:cubicBezTo>
                  <a:cubicBezTo>
                    <a:pt x="2043" y="11137"/>
                    <a:pt x="3140" y="11574"/>
                    <a:pt x="3943" y="11806"/>
                  </a:cubicBezTo>
                  <a:cubicBezTo>
                    <a:pt x="4018" y="11827"/>
                    <a:pt x="4093" y="11837"/>
                    <a:pt x="4167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7" y="8675"/>
                  </a:cubicBezTo>
                  <a:cubicBezTo>
                    <a:pt x="6713" y="8446"/>
                    <a:pt x="6966" y="8326"/>
                    <a:pt x="7222" y="8326"/>
                  </a:cubicBezTo>
                  <a:cubicBezTo>
                    <a:pt x="7406" y="8326"/>
                    <a:pt x="7591" y="8387"/>
                    <a:pt x="7744" y="8514"/>
                  </a:cubicBezTo>
                  <a:cubicBezTo>
                    <a:pt x="8680" y="9290"/>
                    <a:pt x="9644" y="10182"/>
                    <a:pt x="10661" y="10726"/>
                  </a:cubicBezTo>
                  <a:cubicBezTo>
                    <a:pt x="10781" y="10790"/>
                    <a:pt x="10912" y="10821"/>
                    <a:pt x="11042" y="10821"/>
                  </a:cubicBezTo>
                  <a:cubicBezTo>
                    <a:pt x="11277" y="10821"/>
                    <a:pt x="11508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4" y="7988"/>
                    <a:pt x="12891" y="7711"/>
                  </a:cubicBezTo>
                  <a:cubicBezTo>
                    <a:pt x="12088" y="6997"/>
                    <a:pt x="10812" y="6114"/>
                    <a:pt x="9778" y="5534"/>
                  </a:cubicBezTo>
                  <a:cubicBezTo>
                    <a:pt x="9323" y="5276"/>
                    <a:pt x="9224" y="4660"/>
                    <a:pt x="9572" y="4268"/>
                  </a:cubicBezTo>
                  <a:cubicBezTo>
                    <a:pt x="10224" y="3554"/>
                    <a:pt x="10946" y="2831"/>
                    <a:pt x="11526" y="2136"/>
                  </a:cubicBezTo>
                  <a:cubicBezTo>
                    <a:pt x="11829" y="1770"/>
                    <a:pt x="11758" y="1226"/>
                    <a:pt x="11374" y="949"/>
                  </a:cubicBezTo>
                  <a:cubicBezTo>
                    <a:pt x="10919" y="619"/>
                    <a:pt x="10456" y="378"/>
                    <a:pt x="9956" y="102"/>
                  </a:cubicBezTo>
                  <a:cubicBezTo>
                    <a:pt x="9834" y="34"/>
                    <a:pt x="9700" y="1"/>
                    <a:pt x="9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1"/>
            <p:cNvSpPr/>
            <p:nvPr/>
          </p:nvSpPr>
          <p:spPr>
            <a:xfrm>
              <a:off x="3092850" y="39844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4" y="5233"/>
                    <a:pt x="232" y="6536"/>
                  </a:cubicBezTo>
                  <a:cubicBezTo>
                    <a:pt x="0" y="7178"/>
                    <a:pt x="232" y="7562"/>
                    <a:pt x="545" y="8026"/>
                  </a:cubicBezTo>
                  <a:cubicBezTo>
                    <a:pt x="649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5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2" y="2147"/>
                    <a:pt x="17272" y="1478"/>
                    <a:pt x="17049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1"/>
            <p:cNvSpPr/>
            <p:nvPr/>
          </p:nvSpPr>
          <p:spPr>
            <a:xfrm>
              <a:off x="3643275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6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30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5" y="3089"/>
                    <a:pt x="3713" y="3094"/>
                    <a:pt x="4815" y="3094"/>
                  </a:cubicBezTo>
                  <a:cubicBezTo>
                    <a:pt x="7604" y="3094"/>
                    <a:pt x="10737" y="3063"/>
                    <a:pt x="12419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1"/>
            <p:cNvSpPr/>
            <p:nvPr/>
          </p:nvSpPr>
          <p:spPr>
            <a:xfrm>
              <a:off x="35754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5" y="126"/>
                  </a:cubicBezTo>
                  <a:cubicBezTo>
                    <a:pt x="4495" y="126"/>
                    <a:pt x="3744" y="122"/>
                    <a:pt x="3054" y="122"/>
                  </a:cubicBezTo>
                  <a:cubicBezTo>
                    <a:pt x="2085" y="122"/>
                    <a:pt x="1238" y="129"/>
                    <a:pt x="714" y="166"/>
                  </a:cubicBezTo>
                  <a:cubicBezTo>
                    <a:pt x="447" y="192"/>
                    <a:pt x="215" y="433"/>
                    <a:pt x="143" y="790"/>
                  </a:cubicBezTo>
                  <a:cubicBezTo>
                    <a:pt x="36" y="1334"/>
                    <a:pt x="1" y="1959"/>
                    <a:pt x="72" y="2449"/>
                  </a:cubicBezTo>
                  <a:cubicBezTo>
                    <a:pt x="125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8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1"/>
            <p:cNvSpPr/>
            <p:nvPr/>
          </p:nvSpPr>
          <p:spPr>
            <a:xfrm>
              <a:off x="42760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8" y="0"/>
                    <a:pt x="10018" y="100"/>
                    <a:pt x="9831" y="287"/>
                  </a:cubicBezTo>
                  <a:cubicBezTo>
                    <a:pt x="7458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1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1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1"/>
            <p:cNvSpPr/>
            <p:nvPr/>
          </p:nvSpPr>
          <p:spPr>
            <a:xfrm>
              <a:off x="42722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0" y="2824"/>
                    <a:pt x="527" y="3091"/>
                    <a:pt x="911" y="3091"/>
                  </a:cubicBezTo>
                  <a:cubicBezTo>
                    <a:pt x="1175" y="3090"/>
                    <a:pt x="1465" y="3089"/>
                    <a:pt x="1774" y="3089"/>
                  </a:cubicBezTo>
                  <a:cubicBezTo>
                    <a:pt x="2659" y="3089"/>
                    <a:pt x="3708" y="3094"/>
                    <a:pt x="4810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1"/>
            <p:cNvSpPr/>
            <p:nvPr/>
          </p:nvSpPr>
          <p:spPr>
            <a:xfrm>
              <a:off x="2870550" y="34692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0" y="2830"/>
                    <a:pt x="912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1"/>
            <p:cNvSpPr/>
            <p:nvPr/>
          </p:nvSpPr>
          <p:spPr>
            <a:xfrm>
              <a:off x="2787425" y="369875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5" y="0"/>
                  </a:moveTo>
                  <a:cubicBezTo>
                    <a:pt x="590" y="0"/>
                    <a:pt x="0" y="704"/>
                    <a:pt x="299" y="2029"/>
                  </a:cubicBezTo>
                  <a:cubicBezTo>
                    <a:pt x="401" y="2464"/>
                    <a:pt x="796" y="2656"/>
                    <a:pt x="1236" y="2656"/>
                  </a:cubicBezTo>
                  <a:cubicBezTo>
                    <a:pt x="2032" y="2656"/>
                    <a:pt x="2973" y="2028"/>
                    <a:pt x="2583" y="1074"/>
                  </a:cubicBezTo>
                  <a:cubicBezTo>
                    <a:pt x="2284" y="349"/>
                    <a:pt x="1756" y="0"/>
                    <a:pt x="12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1"/>
            <p:cNvSpPr/>
            <p:nvPr/>
          </p:nvSpPr>
          <p:spPr>
            <a:xfrm>
              <a:off x="2787425" y="389067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6" y="0"/>
                  </a:moveTo>
                  <a:cubicBezTo>
                    <a:pt x="591" y="0"/>
                    <a:pt x="0" y="707"/>
                    <a:pt x="299" y="2033"/>
                  </a:cubicBezTo>
                  <a:cubicBezTo>
                    <a:pt x="400" y="2464"/>
                    <a:pt x="794" y="2654"/>
                    <a:pt x="1233" y="2654"/>
                  </a:cubicBezTo>
                  <a:cubicBezTo>
                    <a:pt x="2030" y="2654"/>
                    <a:pt x="2974" y="2028"/>
                    <a:pt x="2583" y="1078"/>
                  </a:cubicBezTo>
                  <a:cubicBezTo>
                    <a:pt x="2284" y="350"/>
                    <a:pt x="1757" y="0"/>
                    <a:pt x="1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1"/>
            <p:cNvSpPr/>
            <p:nvPr/>
          </p:nvSpPr>
          <p:spPr>
            <a:xfrm>
              <a:off x="306565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4" y="1"/>
                  </a:moveTo>
                  <a:cubicBezTo>
                    <a:pt x="6309" y="1"/>
                    <a:pt x="5662" y="55"/>
                    <a:pt x="5219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83" y="5843"/>
                    <a:pt x="535" y="5763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5" y="8950"/>
                    <a:pt x="1072" y="9152"/>
                    <a:pt x="1405" y="9152"/>
                  </a:cubicBezTo>
                  <a:cubicBezTo>
                    <a:pt x="1459" y="9152"/>
                    <a:pt x="1515" y="9147"/>
                    <a:pt x="1570" y="9135"/>
                  </a:cubicBezTo>
                  <a:cubicBezTo>
                    <a:pt x="2748" y="8912"/>
                    <a:pt x="3836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61" y="8786"/>
                    <a:pt x="5629" y="9177"/>
                    <a:pt x="5611" y="9644"/>
                  </a:cubicBezTo>
                  <a:cubicBezTo>
                    <a:pt x="5567" y="10866"/>
                    <a:pt x="5451" y="12186"/>
                    <a:pt x="5638" y="13337"/>
                  </a:cubicBezTo>
                  <a:cubicBezTo>
                    <a:pt x="5709" y="13721"/>
                    <a:pt x="6031" y="13997"/>
                    <a:pt x="6423" y="14015"/>
                  </a:cubicBezTo>
                  <a:cubicBezTo>
                    <a:pt x="6827" y="14036"/>
                    <a:pt x="7257" y="14050"/>
                    <a:pt x="7695" y="14050"/>
                  </a:cubicBezTo>
                  <a:cubicBezTo>
                    <a:pt x="8013" y="14050"/>
                    <a:pt x="8335" y="14043"/>
                    <a:pt x="8653" y="14024"/>
                  </a:cubicBezTo>
                  <a:cubicBezTo>
                    <a:pt x="9064" y="13997"/>
                    <a:pt x="9394" y="13667"/>
                    <a:pt x="9430" y="13257"/>
                  </a:cubicBezTo>
                  <a:cubicBezTo>
                    <a:pt x="9501" y="12177"/>
                    <a:pt x="9421" y="10607"/>
                    <a:pt x="9251" y="9430"/>
                  </a:cubicBezTo>
                  <a:cubicBezTo>
                    <a:pt x="9174" y="8927"/>
                    <a:pt x="9570" y="8481"/>
                    <a:pt x="10064" y="8481"/>
                  </a:cubicBezTo>
                  <a:cubicBezTo>
                    <a:pt x="10087" y="8481"/>
                    <a:pt x="10111" y="8482"/>
                    <a:pt x="10134" y="8484"/>
                  </a:cubicBezTo>
                  <a:cubicBezTo>
                    <a:pt x="11107" y="8555"/>
                    <a:pt x="12133" y="8698"/>
                    <a:pt x="13043" y="8725"/>
                  </a:cubicBezTo>
                  <a:cubicBezTo>
                    <a:pt x="13053" y="8725"/>
                    <a:pt x="13063" y="8725"/>
                    <a:pt x="13074" y="8725"/>
                  </a:cubicBezTo>
                  <a:cubicBezTo>
                    <a:pt x="13532" y="8725"/>
                    <a:pt x="13908" y="8340"/>
                    <a:pt x="13899" y="7877"/>
                  </a:cubicBezTo>
                  <a:cubicBezTo>
                    <a:pt x="13881" y="7315"/>
                    <a:pt x="13792" y="6789"/>
                    <a:pt x="13694" y="6218"/>
                  </a:cubicBezTo>
                  <a:cubicBezTo>
                    <a:pt x="13640" y="5852"/>
                    <a:pt x="13346" y="5567"/>
                    <a:pt x="12971" y="5531"/>
                  </a:cubicBezTo>
                  <a:cubicBezTo>
                    <a:pt x="12092" y="5426"/>
                    <a:pt x="11131" y="5334"/>
                    <a:pt x="10253" y="5334"/>
                  </a:cubicBezTo>
                  <a:cubicBezTo>
                    <a:pt x="10088" y="5334"/>
                    <a:pt x="9927" y="5337"/>
                    <a:pt x="9769" y="5344"/>
                  </a:cubicBezTo>
                  <a:cubicBezTo>
                    <a:pt x="9757" y="5344"/>
                    <a:pt x="9746" y="5344"/>
                    <a:pt x="9735" y="5344"/>
                  </a:cubicBezTo>
                  <a:cubicBezTo>
                    <a:pt x="9286" y="5344"/>
                    <a:pt x="8921" y="4994"/>
                    <a:pt x="8903" y="4550"/>
                  </a:cubicBezTo>
                  <a:cubicBezTo>
                    <a:pt x="8868" y="3479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77" y="36"/>
                  </a:cubicBezTo>
                  <a:cubicBezTo>
                    <a:pt x="7588" y="15"/>
                    <a:pt x="7268" y="1"/>
                    <a:pt x="69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1"/>
            <p:cNvSpPr/>
            <p:nvPr/>
          </p:nvSpPr>
          <p:spPr>
            <a:xfrm>
              <a:off x="1961200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45" y="0"/>
                  </a:moveTo>
                  <a:cubicBezTo>
                    <a:pt x="9125" y="0"/>
                    <a:pt x="9104" y="1"/>
                    <a:pt x="9083" y="4"/>
                  </a:cubicBezTo>
                  <a:cubicBezTo>
                    <a:pt x="8277" y="111"/>
                    <a:pt x="6703" y="126"/>
                    <a:pt x="5099" y="126"/>
                  </a:cubicBezTo>
                  <a:cubicBezTo>
                    <a:pt x="4501" y="126"/>
                    <a:pt x="3899" y="124"/>
                    <a:pt x="3331" y="124"/>
                  </a:cubicBezTo>
                  <a:cubicBezTo>
                    <a:pt x="2250" y="124"/>
                    <a:pt x="1292" y="131"/>
                    <a:pt x="724" y="174"/>
                  </a:cubicBezTo>
                  <a:cubicBezTo>
                    <a:pt x="447" y="192"/>
                    <a:pt x="215" y="441"/>
                    <a:pt x="153" y="789"/>
                  </a:cubicBezTo>
                  <a:cubicBezTo>
                    <a:pt x="46" y="1342"/>
                    <a:pt x="1" y="1958"/>
                    <a:pt x="72" y="2449"/>
                  </a:cubicBezTo>
                  <a:cubicBezTo>
                    <a:pt x="135" y="2832"/>
                    <a:pt x="394" y="3100"/>
                    <a:pt x="697" y="3100"/>
                  </a:cubicBezTo>
                  <a:cubicBezTo>
                    <a:pt x="921" y="3098"/>
                    <a:pt x="1170" y="3097"/>
                    <a:pt x="1436" y="3097"/>
                  </a:cubicBezTo>
                  <a:cubicBezTo>
                    <a:pt x="2005" y="3097"/>
                    <a:pt x="2659" y="3100"/>
                    <a:pt x="3348" y="3100"/>
                  </a:cubicBezTo>
                  <a:cubicBezTo>
                    <a:pt x="5519" y="3100"/>
                    <a:pt x="8042" y="3072"/>
                    <a:pt x="9368" y="2841"/>
                  </a:cubicBezTo>
                  <a:cubicBezTo>
                    <a:pt x="10302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1"/>
            <p:cNvSpPr/>
            <p:nvPr/>
          </p:nvSpPr>
          <p:spPr>
            <a:xfrm>
              <a:off x="2285725" y="7918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48"/>
                    <a:pt x="8083" y="7357"/>
                    <a:pt x="7440" y="11621"/>
                  </a:cubicBezTo>
                  <a:cubicBezTo>
                    <a:pt x="7412" y="11796"/>
                    <a:pt x="7265" y="11888"/>
                    <a:pt x="7119" y="11888"/>
                  </a:cubicBezTo>
                  <a:cubicBezTo>
                    <a:pt x="6990" y="11888"/>
                    <a:pt x="6862" y="11816"/>
                    <a:pt x="6816" y="11665"/>
                  </a:cubicBezTo>
                  <a:cubicBezTo>
                    <a:pt x="5968" y="8864"/>
                    <a:pt x="5772" y="7758"/>
                    <a:pt x="4675" y="5349"/>
                  </a:cubicBezTo>
                  <a:cubicBezTo>
                    <a:pt x="4517" y="5026"/>
                    <a:pt x="4197" y="4805"/>
                    <a:pt x="3831" y="4805"/>
                  </a:cubicBezTo>
                  <a:cubicBezTo>
                    <a:pt x="3824" y="4805"/>
                    <a:pt x="3817" y="4805"/>
                    <a:pt x="3809" y="4805"/>
                  </a:cubicBezTo>
                  <a:cubicBezTo>
                    <a:pt x="2400" y="4814"/>
                    <a:pt x="883" y="5233"/>
                    <a:pt x="232" y="6527"/>
                  </a:cubicBezTo>
                  <a:cubicBezTo>
                    <a:pt x="0" y="7169"/>
                    <a:pt x="241" y="7562"/>
                    <a:pt x="544" y="8026"/>
                  </a:cubicBezTo>
                  <a:cubicBezTo>
                    <a:pt x="648" y="8181"/>
                    <a:pt x="820" y="8261"/>
                    <a:pt x="994" y="8261"/>
                  </a:cubicBezTo>
                  <a:cubicBezTo>
                    <a:pt x="1120" y="8261"/>
                    <a:pt x="1246" y="8219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0"/>
                    <a:pt x="5139" y="13485"/>
                    <a:pt x="5736" y="14645"/>
                  </a:cubicBezTo>
                  <a:cubicBezTo>
                    <a:pt x="5891" y="14953"/>
                    <a:pt x="6562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11" y="11853"/>
                    <a:pt x="10357" y="6233"/>
                    <a:pt x="11116" y="2843"/>
                  </a:cubicBezTo>
                  <a:cubicBezTo>
                    <a:pt x="11214" y="2388"/>
                    <a:pt x="11597" y="2066"/>
                    <a:pt x="12061" y="2049"/>
                  </a:cubicBezTo>
                  <a:lnTo>
                    <a:pt x="14327" y="1986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26"/>
                    <a:pt x="15571" y="3753"/>
                    <a:pt x="15912" y="3753"/>
                  </a:cubicBezTo>
                  <a:cubicBezTo>
                    <a:pt x="15925" y="3753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72"/>
                    <a:pt x="17655" y="3298"/>
                    <a:pt x="17601" y="2878"/>
                  </a:cubicBezTo>
                  <a:cubicBezTo>
                    <a:pt x="17521" y="2147"/>
                    <a:pt x="17280" y="1478"/>
                    <a:pt x="17048" y="978"/>
                  </a:cubicBezTo>
                  <a:cubicBezTo>
                    <a:pt x="16790" y="407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1"/>
            <p:cNvSpPr/>
            <p:nvPr/>
          </p:nvSpPr>
          <p:spPr>
            <a:xfrm>
              <a:off x="1079200" y="1098950"/>
              <a:ext cx="85375" cy="76250"/>
            </a:xfrm>
            <a:custGeom>
              <a:avLst/>
              <a:gdLst/>
              <a:ahLst/>
              <a:cxnLst/>
              <a:rect l="l" t="t" r="r" b="b"/>
              <a:pathLst>
                <a:path w="3415" h="3050" extrusionOk="0">
                  <a:moveTo>
                    <a:pt x="1462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60" y="2830"/>
                    <a:pt x="913" y="3050"/>
                    <a:pt x="1416" y="3050"/>
                  </a:cubicBezTo>
                  <a:cubicBezTo>
                    <a:pt x="2330" y="3050"/>
                    <a:pt x="3414" y="2328"/>
                    <a:pt x="2960" y="1235"/>
                  </a:cubicBezTo>
                  <a:cubicBezTo>
                    <a:pt x="2618" y="400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1"/>
            <p:cNvSpPr/>
            <p:nvPr/>
          </p:nvSpPr>
          <p:spPr>
            <a:xfrm>
              <a:off x="1556650" y="773125"/>
              <a:ext cx="331200" cy="295725"/>
            </a:xfrm>
            <a:custGeom>
              <a:avLst/>
              <a:gdLst/>
              <a:ahLst/>
              <a:cxnLst/>
              <a:rect l="l" t="t" r="r" b="b"/>
              <a:pathLst>
                <a:path w="13248" h="11829" extrusionOk="0">
                  <a:moveTo>
                    <a:pt x="9560" y="0"/>
                  </a:moveTo>
                  <a:cubicBezTo>
                    <a:pt x="9342" y="0"/>
                    <a:pt x="9129" y="87"/>
                    <a:pt x="8975" y="253"/>
                  </a:cubicBezTo>
                  <a:cubicBezTo>
                    <a:pt x="8252" y="994"/>
                    <a:pt x="7458" y="1841"/>
                    <a:pt x="6887" y="2653"/>
                  </a:cubicBezTo>
                  <a:cubicBezTo>
                    <a:pt x="6730" y="2881"/>
                    <a:pt x="6476" y="3004"/>
                    <a:pt x="6216" y="3004"/>
                  </a:cubicBezTo>
                  <a:cubicBezTo>
                    <a:pt x="6051" y="3004"/>
                    <a:pt x="5883" y="2954"/>
                    <a:pt x="5736" y="2849"/>
                  </a:cubicBezTo>
                  <a:cubicBezTo>
                    <a:pt x="4889" y="2234"/>
                    <a:pt x="3649" y="1422"/>
                    <a:pt x="2632" y="771"/>
                  </a:cubicBezTo>
                  <a:cubicBezTo>
                    <a:pt x="2497" y="685"/>
                    <a:pt x="2346" y="644"/>
                    <a:pt x="2195" y="644"/>
                  </a:cubicBezTo>
                  <a:cubicBezTo>
                    <a:pt x="1967" y="644"/>
                    <a:pt x="1741" y="739"/>
                    <a:pt x="1579" y="922"/>
                  </a:cubicBezTo>
                  <a:cubicBezTo>
                    <a:pt x="1017" y="1556"/>
                    <a:pt x="330" y="2448"/>
                    <a:pt x="107" y="3117"/>
                  </a:cubicBezTo>
                  <a:cubicBezTo>
                    <a:pt x="0" y="3456"/>
                    <a:pt x="143" y="3839"/>
                    <a:pt x="437" y="4036"/>
                  </a:cubicBezTo>
                  <a:cubicBezTo>
                    <a:pt x="1570" y="4776"/>
                    <a:pt x="3890" y="5740"/>
                    <a:pt x="4247" y="6203"/>
                  </a:cubicBezTo>
                  <a:cubicBezTo>
                    <a:pt x="4505" y="6551"/>
                    <a:pt x="1633" y="10147"/>
                    <a:pt x="1847" y="10655"/>
                  </a:cubicBezTo>
                  <a:cubicBezTo>
                    <a:pt x="2043" y="11128"/>
                    <a:pt x="3140" y="11574"/>
                    <a:pt x="3943" y="11797"/>
                  </a:cubicBezTo>
                  <a:cubicBezTo>
                    <a:pt x="4020" y="11818"/>
                    <a:pt x="4097" y="11829"/>
                    <a:pt x="4174" y="11829"/>
                  </a:cubicBezTo>
                  <a:cubicBezTo>
                    <a:pt x="4479" y="11829"/>
                    <a:pt x="4764" y="11663"/>
                    <a:pt x="4907" y="11378"/>
                  </a:cubicBezTo>
                  <a:cubicBezTo>
                    <a:pt x="5433" y="10316"/>
                    <a:pt x="6031" y="9415"/>
                    <a:pt x="6548" y="8666"/>
                  </a:cubicBezTo>
                  <a:cubicBezTo>
                    <a:pt x="6709" y="8443"/>
                    <a:pt x="6963" y="8325"/>
                    <a:pt x="7219" y="8325"/>
                  </a:cubicBezTo>
                  <a:cubicBezTo>
                    <a:pt x="7404" y="8325"/>
                    <a:pt x="7590" y="8387"/>
                    <a:pt x="7744" y="8514"/>
                  </a:cubicBezTo>
                  <a:cubicBezTo>
                    <a:pt x="8671" y="9290"/>
                    <a:pt x="9644" y="10173"/>
                    <a:pt x="10661" y="10726"/>
                  </a:cubicBezTo>
                  <a:cubicBezTo>
                    <a:pt x="10779" y="10788"/>
                    <a:pt x="10906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88" y="9397"/>
                    <a:pt x="13016" y="8782"/>
                  </a:cubicBezTo>
                  <a:cubicBezTo>
                    <a:pt x="13248" y="8443"/>
                    <a:pt x="13194" y="7979"/>
                    <a:pt x="12891" y="7711"/>
                  </a:cubicBezTo>
                  <a:cubicBezTo>
                    <a:pt x="12088" y="6997"/>
                    <a:pt x="10804" y="6114"/>
                    <a:pt x="9778" y="5525"/>
                  </a:cubicBezTo>
                  <a:cubicBezTo>
                    <a:pt x="9323" y="5267"/>
                    <a:pt x="9216" y="4651"/>
                    <a:pt x="9573" y="4268"/>
                  </a:cubicBezTo>
                  <a:cubicBezTo>
                    <a:pt x="10215" y="3545"/>
                    <a:pt x="10946" y="2831"/>
                    <a:pt x="11526" y="2127"/>
                  </a:cubicBezTo>
                  <a:cubicBezTo>
                    <a:pt x="11830" y="1770"/>
                    <a:pt x="11758" y="1226"/>
                    <a:pt x="11375" y="949"/>
                  </a:cubicBezTo>
                  <a:cubicBezTo>
                    <a:pt x="10920" y="619"/>
                    <a:pt x="10456" y="378"/>
                    <a:pt x="9956" y="101"/>
                  </a:cubicBezTo>
                  <a:cubicBezTo>
                    <a:pt x="9830" y="33"/>
                    <a:pt x="9694" y="0"/>
                    <a:pt x="9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1"/>
            <p:cNvSpPr/>
            <p:nvPr/>
          </p:nvSpPr>
          <p:spPr>
            <a:xfrm>
              <a:off x="1961200" y="3319800"/>
              <a:ext cx="257525" cy="77375"/>
            </a:xfrm>
            <a:custGeom>
              <a:avLst/>
              <a:gdLst/>
              <a:ahLst/>
              <a:cxnLst/>
              <a:rect l="l" t="t" r="r" b="b"/>
              <a:pathLst>
                <a:path w="10301" h="3095" extrusionOk="0">
                  <a:moveTo>
                    <a:pt x="9149" y="1"/>
                  </a:moveTo>
                  <a:cubicBezTo>
                    <a:pt x="9127" y="1"/>
                    <a:pt x="9105" y="2"/>
                    <a:pt x="9083" y="5"/>
                  </a:cubicBezTo>
                  <a:cubicBezTo>
                    <a:pt x="8328" y="106"/>
                    <a:pt x="6897" y="123"/>
                    <a:pt x="5399" y="123"/>
                  </a:cubicBezTo>
                  <a:cubicBezTo>
                    <a:pt x="4615" y="123"/>
                    <a:pt x="3814" y="118"/>
                    <a:pt x="3081" y="118"/>
                  </a:cubicBezTo>
                  <a:cubicBezTo>
                    <a:pt x="2103" y="118"/>
                    <a:pt x="1248" y="127"/>
                    <a:pt x="724" y="166"/>
                  </a:cubicBezTo>
                  <a:cubicBezTo>
                    <a:pt x="447" y="184"/>
                    <a:pt x="215" y="433"/>
                    <a:pt x="153" y="781"/>
                  </a:cubicBezTo>
                  <a:cubicBezTo>
                    <a:pt x="46" y="1334"/>
                    <a:pt x="1" y="1959"/>
                    <a:pt x="72" y="2441"/>
                  </a:cubicBezTo>
                  <a:cubicBezTo>
                    <a:pt x="135" y="2824"/>
                    <a:pt x="394" y="3092"/>
                    <a:pt x="697" y="3092"/>
                  </a:cubicBezTo>
                  <a:cubicBezTo>
                    <a:pt x="896" y="3090"/>
                    <a:pt x="1113" y="3090"/>
                    <a:pt x="1346" y="3090"/>
                  </a:cubicBezTo>
                  <a:cubicBezTo>
                    <a:pt x="2012" y="3090"/>
                    <a:pt x="2803" y="3095"/>
                    <a:pt x="3634" y="3095"/>
                  </a:cubicBezTo>
                  <a:cubicBezTo>
                    <a:pt x="5737" y="3095"/>
                    <a:pt x="8099" y="3063"/>
                    <a:pt x="9368" y="2842"/>
                  </a:cubicBezTo>
                  <a:cubicBezTo>
                    <a:pt x="10300" y="2685"/>
                    <a:pt x="10067" y="1"/>
                    <a:pt x="9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1"/>
            <p:cNvSpPr/>
            <p:nvPr/>
          </p:nvSpPr>
          <p:spPr>
            <a:xfrm>
              <a:off x="2285725" y="2920125"/>
              <a:ext cx="441375" cy="378275"/>
            </a:xfrm>
            <a:custGeom>
              <a:avLst/>
              <a:gdLst/>
              <a:ahLst/>
              <a:cxnLst/>
              <a:rect l="l" t="t" r="r" b="b"/>
              <a:pathLst>
                <a:path w="17655" h="15131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9" y="657"/>
                    <a:pt x="8083" y="7357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64"/>
                    <a:pt x="5772" y="7767"/>
                    <a:pt x="4675" y="5358"/>
                  </a:cubicBezTo>
                  <a:cubicBezTo>
                    <a:pt x="4514" y="5019"/>
                    <a:pt x="4184" y="4805"/>
                    <a:pt x="3809" y="4805"/>
                  </a:cubicBezTo>
                  <a:cubicBezTo>
                    <a:pt x="2400" y="4823"/>
                    <a:pt x="883" y="5233"/>
                    <a:pt x="232" y="6536"/>
                  </a:cubicBezTo>
                  <a:cubicBezTo>
                    <a:pt x="0" y="7178"/>
                    <a:pt x="241" y="7571"/>
                    <a:pt x="544" y="8026"/>
                  </a:cubicBezTo>
                  <a:cubicBezTo>
                    <a:pt x="647" y="8185"/>
                    <a:pt x="818" y="8268"/>
                    <a:pt x="991" y="8268"/>
                  </a:cubicBezTo>
                  <a:cubicBezTo>
                    <a:pt x="1118" y="8268"/>
                    <a:pt x="1245" y="8223"/>
                    <a:pt x="1347" y="8133"/>
                  </a:cubicBezTo>
                  <a:cubicBezTo>
                    <a:pt x="2011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57"/>
                    <a:pt x="6558" y="15130"/>
                    <a:pt x="7250" y="15130"/>
                  </a:cubicBezTo>
                  <a:cubicBezTo>
                    <a:pt x="7964" y="15130"/>
                    <a:pt x="8704" y="14946"/>
                    <a:pt x="8930" y="14529"/>
                  </a:cubicBezTo>
                  <a:cubicBezTo>
                    <a:pt x="10411" y="11853"/>
                    <a:pt x="10357" y="6242"/>
                    <a:pt x="11116" y="2843"/>
                  </a:cubicBezTo>
                  <a:cubicBezTo>
                    <a:pt x="11214" y="2397"/>
                    <a:pt x="11597" y="2067"/>
                    <a:pt x="12061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68" y="3529"/>
                    <a:pt x="15561" y="3755"/>
                    <a:pt x="15895" y="3755"/>
                  </a:cubicBezTo>
                  <a:cubicBezTo>
                    <a:pt x="15914" y="3755"/>
                    <a:pt x="15932" y="3754"/>
                    <a:pt x="15951" y="3753"/>
                  </a:cubicBezTo>
                  <a:cubicBezTo>
                    <a:pt x="16263" y="3735"/>
                    <a:pt x="16602" y="3717"/>
                    <a:pt x="16897" y="3708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21" y="2156"/>
                    <a:pt x="17280" y="1487"/>
                    <a:pt x="17048" y="978"/>
                  </a:cubicBezTo>
                  <a:cubicBezTo>
                    <a:pt x="16790" y="416"/>
                    <a:pt x="16236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1"/>
            <p:cNvSpPr/>
            <p:nvPr/>
          </p:nvSpPr>
          <p:spPr>
            <a:xfrm>
              <a:off x="1079200" y="3227375"/>
              <a:ext cx="85350" cy="76200"/>
            </a:xfrm>
            <a:custGeom>
              <a:avLst/>
              <a:gdLst/>
              <a:ahLst/>
              <a:cxnLst/>
              <a:rect l="l" t="t" r="r" b="b"/>
              <a:pathLst>
                <a:path w="3414" h="3048" extrusionOk="0">
                  <a:moveTo>
                    <a:pt x="1461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1" y="2827"/>
                    <a:pt x="915" y="3048"/>
                    <a:pt x="1420" y="3048"/>
                  </a:cubicBezTo>
                  <a:cubicBezTo>
                    <a:pt x="2333" y="3048"/>
                    <a:pt x="3414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1"/>
            <p:cNvSpPr/>
            <p:nvPr/>
          </p:nvSpPr>
          <p:spPr>
            <a:xfrm>
              <a:off x="1556650" y="2901550"/>
              <a:ext cx="331200" cy="295825"/>
            </a:xfrm>
            <a:custGeom>
              <a:avLst/>
              <a:gdLst/>
              <a:ahLst/>
              <a:cxnLst/>
              <a:rect l="l" t="t" r="r" b="b"/>
              <a:pathLst>
                <a:path w="13248" h="11833" extrusionOk="0">
                  <a:moveTo>
                    <a:pt x="9558" y="0"/>
                  </a:moveTo>
                  <a:cubicBezTo>
                    <a:pt x="9341" y="0"/>
                    <a:pt x="9129" y="84"/>
                    <a:pt x="8975" y="249"/>
                  </a:cubicBezTo>
                  <a:cubicBezTo>
                    <a:pt x="8252" y="999"/>
                    <a:pt x="7458" y="1837"/>
                    <a:pt x="6887" y="2658"/>
                  </a:cubicBezTo>
                  <a:cubicBezTo>
                    <a:pt x="6731" y="2884"/>
                    <a:pt x="6481" y="3003"/>
                    <a:pt x="6225" y="3003"/>
                  </a:cubicBezTo>
                  <a:cubicBezTo>
                    <a:pt x="6056" y="3003"/>
                    <a:pt x="5885" y="2951"/>
                    <a:pt x="5736" y="2845"/>
                  </a:cubicBezTo>
                  <a:cubicBezTo>
                    <a:pt x="4889" y="2230"/>
                    <a:pt x="3649" y="1427"/>
                    <a:pt x="2632" y="776"/>
                  </a:cubicBezTo>
                  <a:cubicBezTo>
                    <a:pt x="2498" y="687"/>
                    <a:pt x="2347" y="645"/>
                    <a:pt x="2197" y="645"/>
                  </a:cubicBezTo>
                  <a:cubicBezTo>
                    <a:pt x="1968" y="645"/>
                    <a:pt x="1741" y="744"/>
                    <a:pt x="1579" y="927"/>
                  </a:cubicBezTo>
                  <a:cubicBezTo>
                    <a:pt x="1017" y="1552"/>
                    <a:pt x="330" y="2444"/>
                    <a:pt x="107" y="3113"/>
                  </a:cubicBezTo>
                  <a:cubicBezTo>
                    <a:pt x="0" y="3461"/>
                    <a:pt x="143" y="3835"/>
                    <a:pt x="437" y="4032"/>
                  </a:cubicBezTo>
                  <a:cubicBezTo>
                    <a:pt x="1570" y="4772"/>
                    <a:pt x="3890" y="5745"/>
                    <a:pt x="4247" y="6208"/>
                  </a:cubicBezTo>
                  <a:cubicBezTo>
                    <a:pt x="4505" y="6556"/>
                    <a:pt x="1633" y="10143"/>
                    <a:pt x="1847" y="10651"/>
                  </a:cubicBezTo>
                  <a:cubicBezTo>
                    <a:pt x="2043" y="11133"/>
                    <a:pt x="3140" y="11579"/>
                    <a:pt x="3943" y="11802"/>
                  </a:cubicBezTo>
                  <a:cubicBezTo>
                    <a:pt x="4018" y="11823"/>
                    <a:pt x="4094" y="11833"/>
                    <a:pt x="4168" y="11833"/>
                  </a:cubicBezTo>
                  <a:cubicBezTo>
                    <a:pt x="4475" y="11833"/>
                    <a:pt x="4763" y="11663"/>
                    <a:pt x="4907" y="11383"/>
                  </a:cubicBezTo>
                  <a:cubicBezTo>
                    <a:pt x="5433" y="10321"/>
                    <a:pt x="6031" y="9411"/>
                    <a:pt x="6548" y="8671"/>
                  </a:cubicBezTo>
                  <a:cubicBezTo>
                    <a:pt x="6709" y="8442"/>
                    <a:pt x="6965" y="8322"/>
                    <a:pt x="7222" y="8322"/>
                  </a:cubicBezTo>
                  <a:cubicBezTo>
                    <a:pt x="7406" y="8322"/>
                    <a:pt x="7591" y="8383"/>
                    <a:pt x="7744" y="8510"/>
                  </a:cubicBezTo>
                  <a:cubicBezTo>
                    <a:pt x="8671" y="9286"/>
                    <a:pt x="9644" y="10178"/>
                    <a:pt x="10661" y="10722"/>
                  </a:cubicBezTo>
                  <a:cubicBezTo>
                    <a:pt x="10781" y="10786"/>
                    <a:pt x="10912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88" y="9402"/>
                    <a:pt x="13016" y="8778"/>
                  </a:cubicBezTo>
                  <a:cubicBezTo>
                    <a:pt x="13248" y="8439"/>
                    <a:pt x="13194" y="7984"/>
                    <a:pt x="12891" y="7707"/>
                  </a:cubicBezTo>
                  <a:cubicBezTo>
                    <a:pt x="12088" y="6993"/>
                    <a:pt x="10804" y="6110"/>
                    <a:pt x="9778" y="5530"/>
                  </a:cubicBezTo>
                  <a:cubicBezTo>
                    <a:pt x="9323" y="5272"/>
                    <a:pt x="9216" y="4656"/>
                    <a:pt x="9573" y="4264"/>
                  </a:cubicBezTo>
                  <a:cubicBezTo>
                    <a:pt x="10215" y="3550"/>
                    <a:pt x="10946" y="2827"/>
                    <a:pt x="11526" y="2132"/>
                  </a:cubicBezTo>
                  <a:cubicBezTo>
                    <a:pt x="11830" y="1775"/>
                    <a:pt x="11758" y="1230"/>
                    <a:pt x="11375" y="954"/>
                  </a:cubicBezTo>
                  <a:cubicBezTo>
                    <a:pt x="10920" y="624"/>
                    <a:pt x="10456" y="374"/>
                    <a:pt x="9956" y="98"/>
                  </a:cubicBezTo>
                  <a:cubicBezTo>
                    <a:pt x="9830" y="33"/>
                    <a:pt x="9693" y="0"/>
                    <a:pt x="95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1"/>
            <p:cNvSpPr/>
            <p:nvPr/>
          </p:nvSpPr>
          <p:spPr>
            <a:xfrm>
              <a:off x="1222100" y="2722775"/>
              <a:ext cx="341250" cy="77375"/>
            </a:xfrm>
            <a:custGeom>
              <a:avLst/>
              <a:gdLst/>
              <a:ahLst/>
              <a:cxnLst/>
              <a:rect l="l" t="t" r="r" b="b"/>
              <a:pathLst>
                <a:path w="13650" h="3095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4" y="125"/>
                  </a:cubicBezTo>
                  <a:cubicBezTo>
                    <a:pt x="5964" y="125"/>
                    <a:pt x="4968" y="122"/>
                    <a:pt x="4055" y="122"/>
                  </a:cubicBezTo>
                  <a:cubicBezTo>
                    <a:pt x="2771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1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1"/>
            <p:cNvSpPr/>
            <p:nvPr/>
          </p:nvSpPr>
          <p:spPr>
            <a:xfrm>
              <a:off x="1154075" y="2366375"/>
              <a:ext cx="257775" cy="77525"/>
            </a:xfrm>
            <a:custGeom>
              <a:avLst/>
              <a:gdLst/>
              <a:ahLst/>
              <a:cxnLst/>
              <a:rect l="l" t="t" r="r" b="b"/>
              <a:pathLst>
                <a:path w="10311" h="3101" extrusionOk="0">
                  <a:moveTo>
                    <a:pt x="9145" y="1"/>
                  </a:moveTo>
                  <a:cubicBezTo>
                    <a:pt x="9124" y="1"/>
                    <a:pt x="9104" y="2"/>
                    <a:pt x="9082" y="5"/>
                  </a:cubicBezTo>
                  <a:cubicBezTo>
                    <a:pt x="8301" y="109"/>
                    <a:pt x="6797" y="126"/>
                    <a:pt x="5244" y="126"/>
                  </a:cubicBezTo>
                  <a:cubicBezTo>
                    <a:pt x="4504" y="126"/>
                    <a:pt x="3753" y="122"/>
                    <a:pt x="3063" y="122"/>
                  </a:cubicBezTo>
                  <a:cubicBezTo>
                    <a:pt x="2094" y="122"/>
                    <a:pt x="1247" y="129"/>
                    <a:pt x="723" y="166"/>
                  </a:cubicBezTo>
                  <a:cubicBezTo>
                    <a:pt x="456" y="192"/>
                    <a:pt x="224" y="442"/>
                    <a:pt x="152" y="790"/>
                  </a:cubicBezTo>
                  <a:cubicBezTo>
                    <a:pt x="45" y="1343"/>
                    <a:pt x="1" y="1959"/>
                    <a:pt x="81" y="2449"/>
                  </a:cubicBezTo>
                  <a:cubicBezTo>
                    <a:pt x="135" y="2833"/>
                    <a:pt x="402" y="3101"/>
                    <a:pt x="697" y="3101"/>
                  </a:cubicBezTo>
                  <a:cubicBezTo>
                    <a:pt x="921" y="3099"/>
                    <a:pt x="1169" y="3098"/>
                    <a:pt x="1436" y="3098"/>
                  </a:cubicBezTo>
                  <a:cubicBezTo>
                    <a:pt x="2005" y="3098"/>
                    <a:pt x="2659" y="3101"/>
                    <a:pt x="3348" y="3101"/>
                  </a:cubicBezTo>
                  <a:cubicBezTo>
                    <a:pt x="5520" y="3101"/>
                    <a:pt x="8044" y="3073"/>
                    <a:pt x="9377" y="2842"/>
                  </a:cubicBezTo>
                  <a:cubicBezTo>
                    <a:pt x="10311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1"/>
            <p:cNvSpPr/>
            <p:nvPr/>
          </p:nvSpPr>
          <p:spPr>
            <a:xfrm>
              <a:off x="1154075" y="2255550"/>
              <a:ext cx="257775" cy="77450"/>
            </a:xfrm>
            <a:custGeom>
              <a:avLst/>
              <a:gdLst/>
              <a:ahLst/>
              <a:cxnLst/>
              <a:rect l="l" t="t" r="r" b="b"/>
              <a:pathLst>
                <a:path w="10311" h="3098" extrusionOk="0">
                  <a:moveTo>
                    <a:pt x="9145" y="0"/>
                  </a:moveTo>
                  <a:cubicBezTo>
                    <a:pt x="9124" y="0"/>
                    <a:pt x="9104" y="1"/>
                    <a:pt x="9082" y="4"/>
                  </a:cubicBezTo>
                  <a:cubicBezTo>
                    <a:pt x="8301" y="108"/>
                    <a:pt x="6797" y="125"/>
                    <a:pt x="5244" y="125"/>
                  </a:cubicBezTo>
                  <a:cubicBezTo>
                    <a:pt x="4504" y="125"/>
                    <a:pt x="3753" y="121"/>
                    <a:pt x="3063" y="121"/>
                  </a:cubicBezTo>
                  <a:cubicBezTo>
                    <a:pt x="2094" y="121"/>
                    <a:pt x="1247" y="129"/>
                    <a:pt x="723" y="165"/>
                  </a:cubicBezTo>
                  <a:cubicBezTo>
                    <a:pt x="456" y="183"/>
                    <a:pt x="224" y="432"/>
                    <a:pt x="152" y="789"/>
                  </a:cubicBezTo>
                  <a:cubicBezTo>
                    <a:pt x="45" y="1333"/>
                    <a:pt x="1" y="1958"/>
                    <a:pt x="81" y="2449"/>
                  </a:cubicBezTo>
                  <a:cubicBezTo>
                    <a:pt x="134" y="2826"/>
                    <a:pt x="394" y="3091"/>
                    <a:pt x="682" y="3091"/>
                  </a:cubicBezTo>
                  <a:cubicBezTo>
                    <a:pt x="687" y="3091"/>
                    <a:pt x="692" y="3091"/>
                    <a:pt x="697" y="3091"/>
                  </a:cubicBezTo>
                  <a:cubicBezTo>
                    <a:pt x="801" y="3090"/>
                    <a:pt x="911" y="3090"/>
                    <a:pt x="1026" y="3090"/>
                  </a:cubicBezTo>
                  <a:cubicBezTo>
                    <a:pt x="1749" y="3090"/>
                    <a:pt x="2656" y="3098"/>
                    <a:pt x="3619" y="3098"/>
                  </a:cubicBezTo>
                  <a:cubicBezTo>
                    <a:pt x="5727" y="3098"/>
                    <a:pt x="8099" y="3063"/>
                    <a:pt x="9377" y="2841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1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1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1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1"/>
            <p:cNvSpPr/>
            <p:nvPr/>
          </p:nvSpPr>
          <p:spPr>
            <a:xfrm>
              <a:off x="1851050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5" y="125"/>
                    <a:pt x="4961" y="122"/>
                    <a:pt x="4048" y="122"/>
                  </a:cubicBezTo>
                  <a:cubicBezTo>
                    <a:pt x="2765" y="122"/>
                    <a:pt x="1645" y="129"/>
                    <a:pt x="955" y="165"/>
                  </a:cubicBezTo>
                  <a:cubicBezTo>
                    <a:pt x="589" y="183"/>
                    <a:pt x="285" y="433"/>
                    <a:pt x="196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68" y="2826"/>
                    <a:pt x="506" y="3092"/>
                    <a:pt x="891" y="3092"/>
                  </a:cubicBezTo>
                  <a:cubicBezTo>
                    <a:pt x="897" y="3092"/>
                    <a:pt x="904" y="3091"/>
                    <a:pt x="910" y="3091"/>
                  </a:cubicBezTo>
                  <a:cubicBezTo>
                    <a:pt x="1175" y="3090"/>
                    <a:pt x="1464" y="3089"/>
                    <a:pt x="1773" y="3089"/>
                  </a:cubicBezTo>
                  <a:cubicBezTo>
                    <a:pt x="2659" y="3089"/>
                    <a:pt x="3707" y="3094"/>
                    <a:pt x="4809" y="3094"/>
                  </a:cubicBezTo>
                  <a:cubicBezTo>
                    <a:pt x="7598" y="3094"/>
                    <a:pt x="10727" y="3063"/>
                    <a:pt x="12409" y="2842"/>
                  </a:cubicBezTo>
                  <a:cubicBezTo>
                    <a:pt x="13648" y="2684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1"/>
            <p:cNvSpPr/>
            <p:nvPr/>
          </p:nvSpPr>
          <p:spPr>
            <a:xfrm>
              <a:off x="1980375" y="26345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4" y="1"/>
                  </a:moveTo>
                  <a:cubicBezTo>
                    <a:pt x="590" y="1"/>
                    <a:pt x="0" y="706"/>
                    <a:pt x="305" y="2027"/>
                  </a:cubicBezTo>
                  <a:cubicBezTo>
                    <a:pt x="403" y="2462"/>
                    <a:pt x="797" y="2654"/>
                    <a:pt x="1235" y="2654"/>
                  </a:cubicBezTo>
                  <a:cubicBezTo>
                    <a:pt x="2029" y="2654"/>
                    <a:pt x="2970" y="2026"/>
                    <a:pt x="2579" y="1072"/>
                  </a:cubicBezTo>
                  <a:cubicBezTo>
                    <a:pt x="2281" y="348"/>
                    <a:pt x="1755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1"/>
            <p:cNvSpPr/>
            <p:nvPr/>
          </p:nvSpPr>
          <p:spPr>
            <a:xfrm>
              <a:off x="1980375" y="2826500"/>
              <a:ext cx="74275" cy="66425"/>
            </a:xfrm>
            <a:custGeom>
              <a:avLst/>
              <a:gdLst/>
              <a:ahLst/>
              <a:cxnLst/>
              <a:rect l="l" t="t" r="r" b="b"/>
              <a:pathLst>
                <a:path w="2971" h="2657" extrusionOk="0">
                  <a:moveTo>
                    <a:pt x="1272" y="0"/>
                  </a:moveTo>
                  <a:cubicBezTo>
                    <a:pt x="589" y="0"/>
                    <a:pt x="1" y="704"/>
                    <a:pt x="305" y="2029"/>
                  </a:cubicBezTo>
                  <a:cubicBezTo>
                    <a:pt x="403" y="2464"/>
                    <a:pt x="797" y="2656"/>
                    <a:pt x="1235" y="2656"/>
                  </a:cubicBezTo>
                  <a:cubicBezTo>
                    <a:pt x="2029" y="2656"/>
                    <a:pt x="2970" y="2028"/>
                    <a:pt x="2579" y="1074"/>
                  </a:cubicBezTo>
                  <a:cubicBezTo>
                    <a:pt x="2281" y="349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1"/>
            <p:cNvSpPr/>
            <p:nvPr/>
          </p:nvSpPr>
          <p:spPr>
            <a:xfrm>
              <a:off x="2258500" y="2408200"/>
              <a:ext cx="347725" cy="351275"/>
            </a:xfrm>
            <a:custGeom>
              <a:avLst/>
              <a:gdLst/>
              <a:ahLst/>
              <a:cxnLst/>
              <a:rect l="l" t="t" r="r" b="b"/>
              <a:pathLst>
                <a:path w="13909" h="14051" extrusionOk="0">
                  <a:moveTo>
                    <a:pt x="6949" y="1"/>
                  </a:moveTo>
                  <a:cubicBezTo>
                    <a:pt x="6314" y="1"/>
                    <a:pt x="5663" y="55"/>
                    <a:pt x="5220" y="214"/>
                  </a:cubicBezTo>
                  <a:cubicBezTo>
                    <a:pt x="4872" y="339"/>
                    <a:pt x="4658" y="678"/>
                    <a:pt x="4684" y="1044"/>
                  </a:cubicBezTo>
                  <a:cubicBezTo>
                    <a:pt x="4791" y="2400"/>
                    <a:pt x="5452" y="4853"/>
                    <a:pt x="5300" y="5424"/>
                  </a:cubicBezTo>
                  <a:cubicBezTo>
                    <a:pt x="5184" y="5852"/>
                    <a:pt x="536" y="5772"/>
                    <a:pt x="268" y="6245"/>
                  </a:cubicBezTo>
                  <a:cubicBezTo>
                    <a:pt x="1" y="6700"/>
                    <a:pt x="331" y="7851"/>
                    <a:pt x="643" y="8636"/>
                  </a:cubicBezTo>
                  <a:cubicBezTo>
                    <a:pt x="775" y="8954"/>
                    <a:pt x="1083" y="9158"/>
                    <a:pt x="1420" y="9158"/>
                  </a:cubicBezTo>
                  <a:cubicBezTo>
                    <a:pt x="1470" y="9158"/>
                    <a:pt x="1520" y="9153"/>
                    <a:pt x="1571" y="9144"/>
                  </a:cubicBezTo>
                  <a:cubicBezTo>
                    <a:pt x="2748" y="8912"/>
                    <a:pt x="3837" y="8832"/>
                    <a:pt x="4756" y="8787"/>
                  </a:cubicBezTo>
                  <a:cubicBezTo>
                    <a:pt x="4766" y="8787"/>
                    <a:pt x="4777" y="8787"/>
                    <a:pt x="4787" y="8787"/>
                  </a:cubicBezTo>
                  <a:cubicBezTo>
                    <a:pt x="5254" y="8787"/>
                    <a:pt x="5630" y="9173"/>
                    <a:pt x="5612" y="9644"/>
                  </a:cubicBezTo>
                  <a:cubicBezTo>
                    <a:pt x="5567" y="10866"/>
                    <a:pt x="5452" y="12186"/>
                    <a:pt x="5648" y="13337"/>
                  </a:cubicBezTo>
                  <a:cubicBezTo>
                    <a:pt x="5710" y="13721"/>
                    <a:pt x="6040" y="14006"/>
                    <a:pt x="6424" y="14015"/>
                  </a:cubicBezTo>
                  <a:cubicBezTo>
                    <a:pt x="6833" y="14036"/>
                    <a:pt x="7262" y="14050"/>
                    <a:pt x="7699" y="14050"/>
                  </a:cubicBezTo>
                  <a:cubicBezTo>
                    <a:pt x="8015" y="14050"/>
                    <a:pt x="8336" y="14043"/>
                    <a:pt x="8654" y="14024"/>
                  </a:cubicBezTo>
                  <a:cubicBezTo>
                    <a:pt x="9073" y="14006"/>
                    <a:pt x="9395" y="13667"/>
                    <a:pt x="9430" y="13257"/>
                  </a:cubicBezTo>
                  <a:cubicBezTo>
                    <a:pt x="9502" y="12177"/>
                    <a:pt x="9421" y="10616"/>
                    <a:pt x="9252" y="9430"/>
                  </a:cubicBezTo>
                  <a:cubicBezTo>
                    <a:pt x="9183" y="8923"/>
                    <a:pt x="9578" y="8482"/>
                    <a:pt x="10077" y="8482"/>
                  </a:cubicBezTo>
                  <a:cubicBezTo>
                    <a:pt x="10096" y="8482"/>
                    <a:pt x="10116" y="8483"/>
                    <a:pt x="10135" y="8484"/>
                  </a:cubicBezTo>
                  <a:cubicBezTo>
                    <a:pt x="11107" y="8564"/>
                    <a:pt x="12133" y="8698"/>
                    <a:pt x="13052" y="8734"/>
                  </a:cubicBezTo>
                  <a:cubicBezTo>
                    <a:pt x="13063" y="8734"/>
                    <a:pt x="13073" y="8734"/>
                    <a:pt x="13083" y="8734"/>
                  </a:cubicBezTo>
                  <a:cubicBezTo>
                    <a:pt x="13542" y="8734"/>
                    <a:pt x="13908" y="8349"/>
                    <a:pt x="13900" y="7886"/>
                  </a:cubicBezTo>
                  <a:cubicBezTo>
                    <a:pt x="13882" y="7315"/>
                    <a:pt x="13793" y="6798"/>
                    <a:pt x="13703" y="6218"/>
                  </a:cubicBezTo>
                  <a:cubicBezTo>
                    <a:pt x="13641" y="5852"/>
                    <a:pt x="13347" y="5567"/>
                    <a:pt x="12981" y="5531"/>
                  </a:cubicBezTo>
                  <a:cubicBezTo>
                    <a:pt x="12094" y="5433"/>
                    <a:pt x="11123" y="5334"/>
                    <a:pt x="10233" y="5334"/>
                  </a:cubicBezTo>
                  <a:cubicBezTo>
                    <a:pt x="10075" y="5334"/>
                    <a:pt x="9921" y="5337"/>
                    <a:pt x="9769" y="5344"/>
                  </a:cubicBezTo>
                  <a:cubicBezTo>
                    <a:pt x="9753" y="5345"/>
                    <a:pt x="9737" y="5345"/>
                    <a:pt x="9722" y="5345"/>
                  </a:cubicBezTo>
                  <a:cubicBezTo>
                    <a:pt x="9279" y="5345"/>
                    <a:pt x="8921" y="4989"/>
                    <a:pt x="8904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10" y="375"/>
                    <a:pt x="8279" y="63"/>
                    <a:pt x="7878" y="36"/>
                  </a:cubicBezTo>
                  <a:cubicBezTo>
                    <a:pt x="7592" y="15"/>
                    <a:pt x="7273" y="1"/>
                    <a:pt x="6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1"/>
            <p:cNvSpPr/>
            <p:nvPr/>
          </p:nvSpPr>
          <p:spPr>
            <a:xfrm>
              <a:off x="236355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9" y="1"/>
                    <a:pt x="9138" y="86"/>
                    <a:pt x="8984" y="245"/>
                  </a:cubicBezTo>
                  <a:cubicBezTo>
                    <a:pt x="8253" y="995"/>
                    <a:pt x="7467" y="1833"/>
                    <a:pt x="6897" y="2654"/>
                  </a:cubicBezTo>
                  <a:cubicBezTo>
                    <a:pt x="6734" y="2882"/>
                    <a:pt x="6482" y="3001"/>
                    <a:pt x="6225" y="3001"/>
                  </a:cubicBezTo>
                  <a:cubicBezTo>
                    <a:pt x="6060" y="3001"/>
                    <a:pt x="5892" y="2951"/>
                    <a:pt x="5746" y="2850"/>
                  </a:cubicBezTo>
                  <a:cubicBezTo>
                    <a:pt x="4889" y="2235"/>
                    <a:pt x="3658" y="1423"/>
                    <a:pt x="2641" y="772"/>
                  </a:cubicBezTo>
                  <a:cubicBezTo>
                    <a:pt x="2503" y="686"/>
                    <a:pt x="2351" y="645"/>
                    <a:pt x="2200" y="645"/>
                  </a:cubicBezTo>
                  <a:cubicBezTo>
                    <a:pt x="1971" y="645"/>
                    <a:pt x="1746" y="740"/>
                    <a:pt x="1580" y="923"/>
                  </a:cubicBezTo>
                  <a:cubicBezTo>
                    <a:pt x="1026" y="1557"/>
                    <a:pt x="331" y="2449"/>
                    <a:pt x="117" y="3118"/>
                  </a:cubicBezTo>
                  <a:cubicBezTo>
                    <a:pt x="1" y="3457"/>
                    <a:pt x="143" y="3831"/>
                    <a:pt x="447" y="4037"/>
                  </a:cubicBezTo>
                  <a:cubicBezTo>
                    <a:pt x="1571" y="4777"/>
                    <a:pt x="3899" y="5741"/>
                    <a:pt x="4247" y="6204"/>
                  </a:cubicBezTo>
                  <a:cubicBezTo>
                    <a:pt x="4515" y="6552"/>
                    <a:pt x="1642" y="10148"/>
                    <a:pt x="1847" y="10647"/>
                  </a:cubicBezTo>
                  <a:cubicBezTo>
                    <a:pt x="2052" y="11129"/>
                    <a:pt x="3150" y="11575"/>
                    <a:pt x="3953" y="11798"/>
                  </a:cubicBezTo>
                  <a:cubicBezTo>
                    <a:pt x="4026" y="11819"/>
                    <a:pt x="4100" y="11829"/>
                    <a:pt x="4173" y="11829"/>
                  </a:cubicBezTo>
                  <a:cubicBezTo>
                    <a:pt x="4476" y="11829"/>
                    <a:pt x="4764" y="11659"/>
                    <a:pt x="4907" y="11379"/>
                  </a:cubicBezTo>
                  <a:cubicBezTo>
                    <a:pt x="5442" y="10317"/>
                    <a:pt x="6031" y="9407"/>
                    <a:pt x="6558" y="8667"/>
                  </a:cubicBezTo>
                  <a:cubicBezTo>
                    <a:pt x="6718" y="8440"/>
                    <a:pt x="6970" y="8320"/>
                    <a:pt x="7225" y="8320"/>
                  </a:cubicBezTo>
                  <a:cubicBezTo>
                    <a:pt x="7411" y="8320"/>
                    <a:pt x="7599" y="8383"/>
                    <a:pt x="7753" y="8515"/>
                  </a:cubicBezTo>
                  <a:cubicBezTo>
                    <a:pt x="8681" y="9291"/>
                    <a:pt x="9653" y="10174"/>
                    <a:pt x="10661" y="10718"/>
                  </a:cubicBezTo>
                  <a:cubicBezTo>
                    <a:pt x="10782" y="10785"/>
                    <a:pt x="10913" y="10817"/>
                    <a:pt x="11044" y="10817"/>
                  </a:cubicBezTo>
                  <a:cubicBezTo>
                    <a:pt x="11281" y="10817"/>
                    <a:pt x="11514" y="10712"/>
                    <a:pt x="11669" y="10522"/>
                  </a:cubicBezTo>
                  <a:cubicBezTo>
                    <a:pt x="12115" y="9987"/>
                    <a:pt x="12597" y="9398"/>
                    <a:pt x="13025" y="8774"/>
                  </a:cubicBezTo>
                  <a:cubicBezTo>
                    <a:pt x="13257" y="8435"/>
                    <a:pt x="13195" y="7980"/>
                    <a:pt x="12891" y="7712"/>
                  </a:cubicBezTo>
                  <a:cubicBezTo>
                    <a:pt x="12098" y="6998"/>
                    <a:pt x="10813" y="6115"/>
                    <a:pt x="9787" y="5526"/>
                  </a:cubicBezTo>
                  <a:cubicBezTo>
                    <a:pt x="9323" y="5268"/>
                    <a:pt x="9225" y="4652"/>
                    <a:pt x="9582" y="4260"/>
                  </a:cubicBezTo>
                  <a:cubicBezTo>
                    <a:pt x="10224" y="3546"/>
                    <a:pt x="10956" y="2823"/>
                    <a:pt x="11535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6" y="102"/>
                  </a:cubicBezTo>
                  <a:cubicBezTo>
                    <a:pt x="9833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1"/>
            <p:cNvSpPr/>
            <p:nvPr/>
          </p:nvSpPr>
          <p:spPr>
            <a:xfrm>
              <a:off x="1478800" y="1855850"/>
              <a:ext cx="441175" cy="378350"/>
            </a:xfrm>
            <a:custGeom>
              <a:avLst/>
              <a:gdLst/>
              <a:ahLst/>
              <a:cxnLst/>
              <a:rect l="l" t="t" r="r" b="b"/>
              <a:pathLst>
                <a:path w="17647" h="15134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66"/>
                    <a:pt x="7432" y="11621"/>
                  </a:cubicBezTo>
                  <a:cubicBezTo>
                    <a:pt x="7408" y="11801"/>
                    <a:pt x="7264" y="11895"/>
                    <a:pt x="7120" y="11895"/>
                  </a:cubicBezTo>
                  <a:cubicBezTo>
                    <a:pt x="6992" y="11895"/>
                    <a:pt x="6863" y="11821"/>
                    <a:pt x="6816" y="11666"/>
                  </a:cubicBezTo>
                  <a:cubicBezTo>
                    <a:pt x="5969" y="8873"/>
                    <a:pt x="5773" y="7767"/>
                    <a:pt x="4666" y="5358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23"/>
                    <a:pt x="884" y="5233"/>
                    <a:pt x="224" y="6536"/>
                  </a:cubicBezTo>
                  <a:cubicBezTo>
                    <a:pt x="1" y="7178"/>
                    <a:pt x="233" y="7571"/>
                    <a:pt x="536" y="8026"/>
                  </a:cubicBezTo>
                  <a:cubicBezTo>
                    <a:pt x="639" y="8185"/>
                    <a:pt x="810" y="8268"/>
                    <a:pt x="985" y="8268"/>
                  </a:cubicBezTo>
                  <a:cubicBezTo>
                    <a:pt x="1113" y="8268"/>
                    <a:pt x="1242" y="8223"/>
                    <a:pt x="1348" y="8133"/>
                  </a:cubicBezTo>
                  <a:cubicBezTo>
                    <a:pt x="2005" y="7561"/>
                    <a:pt x="2809" y="7173"/>
                    <a:pt x="3242" y="7173"/>
                  </a:cubicBezTo>
                  <a:cubicBezTo>
                    <a:pt x="3397" y="7173"/>
                    <a:pt x="3505" y="7222"/>
                    <a:pt x="3542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60"/>
                    <a:pt x="6550" y="15134"/>
                    <a:pt x="7240" y="15134"/>
                  </a:cubicBezTo>
                  <a:cubicBezTo>
                    <a:pt x="7956" y="15134"/>
                    <a:pt x="8699" y="14947"/>
                    <a:pt x="8931" y="14529"/>
                  </a:cubicBezTo>
                  <a:cubicBezTo>
                    <a:pt x="10403" y="11862"/>
                    <a:pt x="10358" y="6242"/>
                    <a:pt x="11107" y="2852"/>
                  </a:cubicBezTo>
                  <a:cubicBezTo>
                    <a:pt x="11206" y="2397"/>
                    <a:pt x="11598" y="2075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5"/>
                    <a:pt x="15571" y="3762"/>
                    <a:pt x="15913" y="3762"/>
                  </a:cubicBezTo>
                  <a:cubicBezTo>
                    <a:pt x="15926" y="3762"/>
                    <a:pt x="15939" y="3762"/>
                    <a:pt x="15952" y="3762"/>
                  </a:cubicBezTo>
                  <a:cubicBezTo>
                    <a:pt x="16255" y="3744"/>
                    <a:pt x="16594" y="3726"/>
                    <a:pt x="16888" y="3708"/>
                  </a:cubicBezTo>
                  <a:cubicBezTo>
                    <a:pt x="17317" y="3681"/>
                    <a:pt x="17647" y="3307"/>
                    <a:pt x="17602" y="2887"/>
                  </a:cubicBezTo>
                  <a:cubicBezTo>
                    <a:pt x="17513" y="2156"/>
                    <a:pt x="17272" y="1487"/>
                    <a:pt x="17040" y="987"/>
                  </a:cubicBezTo>
                  <a:cubicBezTo>
                    <a:pt x="16790" y="416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1"/>
            <p:cNvSpPr/>
            <p:nvPr/>
          </p:nvSpPr>
          <p:spPr>
            <a:xfrm>
              <a:off x="2029225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2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5" y="122"/>
                  </a:cubicBezTo>
                  <a:cubicBezTo>
                    <a:pt x="2771" y="122"/>
                    <a:pt x="1649" y="129"/>
                    <a:pt x="955" y="165"/>
                  </a:cubicBezTo>
                  <a:cubicBezTo>
                    <a:pt x="599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8" y="3098"/>
                    <a:pt x="1547" y="3098"/>
                    <a:pt x="1901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1"/>
            <p:cNvSpPr/>
            <p:nvPr/>
          </p:nvSpPr>
          <p:spPr>
            <a:xfrm>
              <a:off x="1961200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277" y="112"/>
                    <a:pt x="6703" y="127"/>
                    <a:pt x="5099" y="127"/>
                  </a:cubicBezTo>
                  <a:cubicBezTo>
                    <a:pt x="4501" y="127"/>
                    <a:pt x="3899" y="125"/>
                    <a:pt x="3331" y="125"/>
                  </a:cubicBezTo>
                  <a:cubicBezTo>
                    <a:pt x="2250" y="125"/>
                    <a:pt x="1292" y="132"/>
                    <a:pt x="724" y="174"/>
                  </a:cubicBezTo>
                  <a:cubicBezTo>
                    <a:pt x="447" y="192"/>
                    <a:pt x="215" y="442"/>
                    <a:pt x="153" y="790"/>
                  </a:cubicBezTo>
                  <a:cubicBezTo>
                    <a:pt x="46" y="1343"/>
                    <a:pt x="1" y="1959"/>
                    <a:pt x="72" y="2449"/>
                  </a:cubicBezTo>
                  <a:cubicBezTo>
                    <a:pt x="135" y="2833"/>
                    <a:pt x="394" y="3101"/>
                    <a:pt x="697" y="3101"/>
                  </a:cubicBezTo>
                  <a:cubicBezTo>
                    <a:pt x="920" y="3099"/>
                    <a:pt x="1166" y="3098"/>
                    <a:pt x="1430" y="3098"/>
                  </a:cubicBezTo>
                  <a:cubicBezTo>
                    <a:pt x="2021" y="3098"/>
                    <a:pt x="2703" y="3101"/>
                    <a:pt x="3421" y="3101"/>
                  </a:cubicBezTo>
                  <a:cubicBezTo>
                    <a:pt x="5576" y="3101"/>
                    <a:pt x="8056" y="3073"/>
                    <a:pt x="9368" y="2851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1"/>
            <p:cNvSpPr/>
            <p:nvPr/>
          </p:nvSpPr>
          <p:spPr>
            <a:xfrm>
              <a:off x="2661825" y="1112900"/>
              <a:ext cx="312625" cy="304100"/>
            </a:xfrm>
            <a:custGeom>
              <a:avLst/>
              <a:gdLst/>
              <a:ahLst/>
              <a:cxnLst/>
              <a:rect l="l" t="t" r="r" b="b"/>
              <a:pathLst>
                <a:path w="12505" h="12164" extrusionOk="0">
                  <a:moveTo>
                    <a:pt x="10524" y="0"/>
                  </a:moveTo>
                  <a:cubicBezTo>
                    <a:pt x="10273" y="0"/>
                    <a:pt x="10022" y="103"/>
                    <a:pt x="9837" y="293"/>
                  </a:cubicBezTo>
                  <a:cubicBezTo>
                    <a:pt x="7464" y="2684"/>
                    <a:pt x="2522" y="7457"/>
                    <a:pt x="711" y="9830"/>
                  </a:cubicBezTo>
                  <a:cubicBezTo>
                    <a:pt x="0" y="10744"/>
                    <a:pt x="1453" y="12163"/>
                    <a:pt x="2558" y="12163"/>
                  </a:cubicBezTo>
                  <a:cubicBezTo>
                    <a:pt x="2855" y="12163"/>
                    <a:pt x="3126" y="12061"/>
                    <a:pt x="3325" y="11819"/>
                  </a:cubicBezTo>
                  <a:cubicBezTo>
                    <a:pt x="4948" y="9830"/>
                    <a:pt x="10479" y="4593"/>
                    <a:pt x="12174" y="2702"/>
                  </a:cubicBezTo>
                  <a:cubicBezTo>
                    <a:pt x="12451" y="2390"/>
                    <a:pt x="12504" y="1935"/>
                    <a:pt x="12290" y="1578"/>
                  </a:cubicBezTo>
                  <a:cubicBezTo>
                    <a:pt x="11960" y="1025"/>
                    <a:pt x="11496" y="472"/>
                    <a:pt x="11023" y="151"/>
                  </a:cubicBezTo>
                  <a:cubicBezTo>
                    <a:pt x="10871" y="49"/>
                    <a:pt x="10697" y="0"/>
                    <a:pt x="10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1"/>
            <p:cNvSpPr/>
            <p:nvPr/>
          </p:nvSpPr>
          <p:spPr>
            <a:xfrm>
              <a:off x="2657950" y="1658500"/>
              <a:ext cx="341450" cy="77525"/>
            </a:xfrm>
            <a:custGeom>
              <a:avLst/>
              <a:gdLst/>
              <a:ahLst/>
              <a:cxnLst/>
              <a:rect l="l" t="t" r="r" b="b"/>
              <a:pathLst>
                <a:path w="13658" h="3101" extrusionOk="0">
                  <a:moveTo>
                    <a:pt x="12118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96" y="109"/>
                    <a:pt x="9002" y="125"/>
                    <a:pt x="6945" y="125"/>
                  </a:cubicBezTo>
                  <a:cubicBezTo>
                    <a:pt x="5965" y="125"/>
                    <a:pt x="4970" y="122"/>
                    <a:pt x="4057" y="122"/>
                  </a:cubicBezTo>
                  <a:cubicBezTo>
                    <a:pt x="2775" y="122"/>
                    <a:pt x="1654" y="129"/>
                    <a:pt x="964" y="165"/>
                  </a:cubicBezTo>
                  <a:cubicBezTo>
                    <a:pt x="598" y="192"/>
                    <a:pt x="286" y="442"/>
                    <a:pt x="206" y="790"/>
                  </a:cubicBezTo>
                  <a:cubicBezTo>
                    <a:pt x="63" y="1334"/>
                    <a:pt x="0" y="1958"/>
                    <a:pt x="98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7" y="3098"/>
                    <a:pt x="1546" y="3098"/>
                    <a:pt x="1900" y="3098"/>
                  </a:cubicBezTo>
                  <a:cubicBezTo>
                    <a:pt x="2655" y="3098"/>
                    <a:pt x="3522" y="3101"/>
                    <a:pt x="4436" y="3101"/>
                  </a:cubicBezTo>
                  <a:cubicBezTo>
                    <a:pt x="7315" y="3101"/>
                    <a:pt x="10660" y="3073"/>
                    <a:pt x="12418" y="2842"/>
                  </a:cubicBezTo>
                  <a:cubicBezTo>
                    <a:pt x="13658" y="2684"/>
                    <a:pt x="13335" y="1"/>
                    <a:pt x="12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1"/>
            <p:cNvSpPr/>
            <p:nvPr/>
          </p:nvSpPr>
          <p:spPr>
            <a:xfrm>
              <a:off x="1256275" y="1340800"/>
              <a:ext cx="85450" cy="76225"/>
            </a:xfrm>
            <a:custGeom>
              <a:avLst/>
              <a:gdLst/>
              <a:ahLst/>
              <a:cxnLst/>
              <a:rect l="l" t="t" r="r" b="b"/>
              <a:pathLst>
                <a:path w="3418" h="3049" extrusionOk="0">
                  <a:moveTo>
                    <a:pt x="1463" y="0"/>
                  </a:moveTo>
                  <a:cubicBezTo>
                    <a:pt x="677" y="0"/>
                    <a:pt x="1" y="809"/>
                    <a:pt x="346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5" y="3048"/>
                    <a:pt x="3417" y="2328"/>
                    <a:pt x="2969" y="1231"/>
                  </a:cubicBezTo>
                  <a:cubicBezTo>
                    <a:pt x="2623" y="399"/>
                    <a:pt x="2016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1"/>
            <p:cNvSpPr/>
            <p:nvPr/>
          </p:nvSpPr>
          <p:spPr>
            <a:xfrm>
              <a:off x="1173250" y="1570250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1"/>
            <p:cNvSpPr/>
            <p:nvPr/>
          </p:nvSpPr>
          <p:spPr>
            <a:xfrm>
              <a:off x="1173250" y="1762275"/>
              <a:ext cx="74400" cy="66375"/>
            </a:xfrm>
            <a:custGeom>
              <a:avLst/>
              <a:gdLst/>
              <a:ahLst/>
              <a:cxnLst/>
              <a:rect l="l" t="t" r="r" b="b"/>
              <a:pathLst>
                <a:path w="2976" h="2655" extrusionOk="0">
                  <a:moveTo>
                    <a:pt x="1274" y="1"/>
                  </a:moveTo>
                  <a:cubicBezTo>
                    <a:pt x="590" y="1"/>
                    <a:pt x="0" y="706"/>
                    <a:pt x="304" y="2027"/>
                  </a:cubicBezTo>
                  <a:cubicBezTo>
                    <a:pt x="403" y="2462"/>
                    <a:pt x="797" y="2654"/>
                    <a:pt x="1237" y="2654"/>
                  </a:cubicBezTo>
                  <a:cubicBezTo>
                    <a:pt x="2033" y="2654"/>
                    <a:pt x="2976" y="2026"/>
                    <a:pt x="2579" y="1072"/>
                  </a:cubicBezTo>
                  <a:cubicBezTo>
                    <a:pt x="2281" y="348"/>
                    <a:pt x="1754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1"/>
            <p:cNvSpPr/>
            <p:nvPr/>
          </p:nvSpPr>
          <p:spPr>
            <a:xfrm>
              <a:off x="1451600" y="1343925"/>
              <a:ext cx="347700" cy="351300"/>
            </a:xfrm>
            <a:custGeom>
              <a:avLst/>
              <a:gdLst/>
              <a:ahLst/>
              <a:cxnLst/>
              <a:rect l="l" t="t" r="r" b="b"/>
              <a:pathLst>
                <a:path w="13908" h="14052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9"/>
                    <a:pt x="4657" y="687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52"/>
                    <a:pt x="536" y="5772"/>
                    <a:pt x="259" y="6254"/>
                  </a:cubicBezTo>
                  <a:cubicBezTo>
                    <a:pt x="0" y="6700"/>
                    <a:pt x="322" y="7860"/>
                    <a:pt x="634" y="8636"/>
                  </a:cubicBezTo>
                  <a:cubicBezTo>
                    <a:pt x="765" y="8961"/>
                    <a:pt x="1072" y="9158"/>
                    <a:pt x="1407" y="9158"/>
                  </a:cubicBezTo>
                  <a:cubicBezTo>
                    <a:pt x="1458" y="9158"/>
                    <a:pt x="1510" y="9154"/>
                    <a:pt x="1562" y="9144"/>
                  </a:cubicBezTo>
                  <a:cubicBezTo>
                    <a:pt x="2739" y="8921"/>
                    <a:pt x="3828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6" y="8787"/>
                    <a:pt x="5629" y="9173"/>
                    <a:pt x="5603" y="9644"/>
                  </a:cubicBezTo>
                  <a:cubicBezTo>
                    <a:pt x="5558" y="10866"/>
                    <a:pt x="5451" y="12195"/>
                    <a:pt x="5639" y="13337"/>
                  </a:cubicBezTo>
                  <a:cubicBezTo>
                    <a:pt x="5701" y="13721"/>
                    <a:pt x="6031" y="14006"/>
                    <a:pt x="6415" y="14024"/>
                  </a:cubicBezTo>
                  <a:cubicBezTo>
                    <a:pt x="6809" y="14039"/>
                    <a:pt x="7223" y="14051"/>
                    <a:pt x="7646" y="14051"/>
                  </a:cubicBezTo>
                  <a:cubicBezTo>
                    <a:pt x="7978" y="14051"/>
                    <a:pt x="8316" y="14044"/>
                    <a:pt x="8654" y="14024"/>
                  </a:cubicBezTo>
                  <a:cubicBezTo>
                    <a:pt x="9064" y="14006"/>
                    <a:pt x="9394" y="13676"/>
                    <a:pt x="9421" y="13257"/>
                  </a:cubicBezTo>
                  <a:cubicBezTo>
                    <a:pt x="9501" y="12186"/>
                    <a:pt x="9412" y="10616"/>
                    <a:pt x="9243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5" y="8484"/>
                  </a:cubicBezTo>
                  <a:cubicBezTo>
                    <a:pt x="11098" y="8564"/>
                    <a:pt x="12124" y="8698"/>
                    <a:pt x="13043" y="8734"/>
                  </a:cubicBezTo>
                  <a:cubicBezTo>
                    <a:pt x="13053" y="8734"/>
                    <a:pt x="13064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73" y="7315"/>
                    <a:pt x="13783" y="6798"/>
                    <a:pt x="13694" y="6227"/>
                  </a:cubicBezTo>
                  <a:cubicBezTo>
                    <a:pt x="13632" y="5852"/>
                    <a:pt x="13337" y="5576"/>
                    <a:pt x="12972" y="5531"/>
                  </a:cubicBezTo>
                  <a:cubicBezTo>
                    <a:pt x="12085" y="5433"/>
                    <a:pt x="11114" y="5334"/>
                    <a:pt x="10224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2" y="5345"/>
                  </a:cubicBezTo>
                  <a:cubicBezTo>
                    <a:pt x="9278" y="5345"/>
                    <a:pt x="8912" y="4997"/>
                    <a:pt x="8904" y="4550"/>
                  </a:cubicBezTo>
                  <a:cubicBezTo>
                    <a:pt x="8859" y="3488"/>
                    <a:pt x="8752" y="2007"/>
                    <a:pt x="8636" y="785"/>
                  </a:cubicBezTo>
                  <a:cubicBezTo>
                    <a:pt x="8600" y="384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1"/>
            <p:cNvSpPr/>
            <p:nvPr/>
          </p:nvSpPr>
          <p:spPr>
            <a:xfrm>
              <a:off x="1222100" y="48511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17" y="1"/>
                  </a:moveTo>
                  <a:cubicBezTo>
                    <a:pt x="12090" y="1"/>
                    <a:pt x="12063" y="2"/>
                    <a:pt x="12035" y="5"/>
                  </a:cubicBezTo>
                  <a:cubicBezTo>
                    <a:pt x="10964" y="112"/>
                    <a:pt x="8880" y="126"/>
                    <a:pt x="6756" y="126"/>
                  </a:cubicBezTo>
                  <a:cubicBezTo>
                    <a:pt x="5964" y="126"/>
                    <a:pt x="5167" y="124"/>
                    <a:pt x="4414" y="124"/>
                  </a:cubicBezTo>
                  <a:cubicBezTo>
                    <a:pt x="2982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5" y="3099"/>
                    <a:pt x="1542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6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1"/>
            <p:cNvSpPr/>
            <p:nvPr/>
          </p:nvSpPr>
          <p:spPr>
            <a:xfrm>
              <a:off x="1154075" y="4494925"/>
              <a:ext cx="257750" cy="77375"/>
            </a:xfrm>
            <a:custGeom>
              <a:avLst/>
              <a:gdLst/>
              <a:ahLst/>
              <a:cxnLst/>
              <a:rect l="l" t="t" r="r" b="b"/>
              <a:pathLst>
                <a:path w="10310" h="3095" extrusionOk="0">
                  <a:moveTo>
                    <a:pt x="9149" y="0"/>
                  </a:moveTo>
                  <a:cubicBezTo>
                    <a:pt x="9127" y="0"/>
                    <a:pt x="9105" y="2"/>
                    <a:pt x="9082" y="5"/>
                  </a:cubicBezTo>
                  <a:cubicBezTo>
                    <a:pt x="8327" y="105"/>
                    <a:pt x="6898" y="123"/>
                    <a:pt x="5402" y="123"/>
                  </a:cubicBezTo>
                  <a:cubicBezTo>
                    <a:pt x="4619" y="123"/>
                    <a:pt x="3817" y="118"/>
                    <a:pt x="3084" y="118"/>
                  </a:cubicBezTo>
                  <a:cubicBezTo>
                    <a:pt x="2106" y="118"/>
                    <a:pt x="1251" y="126"/>
                    <a:pt x="723" y="165"/>
                  </a:cubicBezTo>
                  <a:cubicBezTo>
                    <a:pt x="456" y="183"/>
                    <a:pt x="224" y="433"/>
                    <a:pt x="152" y="781"/>
                  </a:cubicBezTo>
                  <a:cubicBezTo>
                    <a:pt x="45" y="1334"/>
                    <a:pt x="1" y="1959"/>
                    <a:pt x="81" y="2440"/>
                  </a:cubicBezTo>
                  <a:cubicBezTo>
                    <a:pt x="135" y="2824"/>
                    <a:pt x="402" y="3092"/>
                    <a:pt x="697" y="3092"/>
                  </a:cubicBezTo>
                  <a:cubicBezTo>
                    <a:pt x="895" y="3090"/>
                    <a:pt x="1113" y="3089"/>
                    <a:pt x="1346" y="3089"/>
                  </a:cubicBezTo>
                  <a:cubicBezTo>
                    <a:pt x="2012" y="3089"/>
                    <a:pt x="2803" y="3094"/>
                    <a:pt x="3634" y="3094"/>
                  </a:cubicBezTo>
                  <a:cubicBezTo>
                    <a:pt x="5738" y="3094"/>
                    <a:pt x="8102" y="3063"/>
                    <a:pt x="9377" y="2842"/>
                  </a:cubicBezTo>
                  <a:cubicBezTo>
                    <a:pt x="10309" y="2676"/>
                    <a:pt x="10067" y="0"/>
                    <a:pt x="9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1"/>
            <p:cNvSpPr/>
            <p:nvPr/>
          </p:nvSpPr>
          <p:spPr>
            <a:xfrm>
              <a:off x="1154075" y="4383875"/>
              <a:ext cx="257775" cy="77575"/>
            </a:xfrm>
            <a:custGeom>
              <a:avLst/>
              <a:gdLst/>
              <a:ahLst/>
              <a:cxnLst/>
              <a:rect l="l" t="t" r="r" b="b"/>
              <a:pathLst>
                <a:path w="10311" h="3103" extrusionOk="0">
                  <a:moveTo>
                    <a:pt x="9145" y="0"/>
                  </a:moveTo>
                  <a:cubicBezTo>
                    <a:pt x="9124" y="0"/>
                    <a:pt x="9104" y="2"/>
                    <a:pt x="9082" y="4"/>
                  </a:cubicBezTo>
                  <a:cubicBezTo>
                    <a:pt x="8277" y="111"/>
                    <a:pt x="6705" y="126"/>
                    <a:pt x="5102" y="126"/>
                  </a:cubicBezTo>
                  <a:cubicBezTo>
                    <a:pt x="4505" y="126"/>
                    <a:pt x="3903" y="124"/>
                    <a:pt x="3335" y="124"/>
                  </a:cubicBezTo>
                  <a:cubicBezTo>
                    <a:pt x="2253" y="124"/>
                    <a:pt x="1295" y="131"/>
                    <a:pt x="723" y="174"/>
                  </a:cubicBezTo>
                  <a:cubicBezTo>
                    <a:pt x="456" y="192"/>
                    <a:pt x="224" y="441"/>
                    <a:pt x="152" y="789"/>
                  </a:cubicBezTo>
                  <a:cubicBezTo>
                    <a:pt x="45" y="1342"/>
                    <a:pt x="1" y="1958"/>
                    <a:pt x="81" y="2449"/>
                  </a:cubicBezTo>
                  <a:cubicBezTo>
                    <a:pt x="135" y="2832"/>
                    <a:pt x="402" y="3100"/>
                    <a:pt x="697" y="3100"/>
                  </a:cubicBezTo>
                  <a:cubicBezTo>
                    <a:pt x="895" y="3098"/>
                    <a:pt x="1113" y="3098"/>
                    <a:pt x="1346" y="3098"/>
                  </a:cubicBezTo>
                  <a:cubicBezTo>
                    <a:pt x="2012" y="3098"/>
                    <a:pt x="2803" y="3103"/>
                    <a:pt x="3634" y="3103"/>
                  </a:cubicBezTo>
                  <a:cubicBezTo>
                    <a:pt x="5738" y="3103"/>
                    <a:pt x="8102" y="3071"/>
                    <a:pt x="9377" y="2850"/>
                  </a:cubicBezTo>
                  <a:cubicBezTo>
                    <a:pt x="10311" y="2684"/>
                    <a:pt x="10066" y="0"/>
                    <a:pt x="9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1"/>
            <p:cNvSpPr/>
            <p:nvPr/>
          </p:nvSpPr>
          <p:spPr>
            <a:xfrm>
              <a:off x="1854875" y="4305650"/>
              <a:ext cx="312450" cy="304025"/>
            </a:xfrm>
            <a:custGeom>
              <a:avLst/>
              <a:gdLst/>
              <a:ahLst/>
              <a:cxnLst/>
              <a:rect l="l" t="t" r="r" b="b"/>
              <a:pathLst>
                <a:path w="12498" h="12161" extrusionOk="0">
                  <a:moveTo>
                    <a:pt x="10508" y="0"/>
                  </a:moveTo>
                  <a:cubicBezTo>
                    <a:pt x="10259" y="0"/>
                    <a:pt x="10012" y="100"/>
                    <a:pt x="9830" y="287"/>
                  </a:cubicBezTo>
                  <a:cubicBezTo>
                    <a:pt x="7457" y="2687"/>
                    <a:pt x="2523" y="7460"/>
                    <a:pt x="703" y="9824"/>
                  </a:cubicBezTo>
                  <a:cubicBezTo>
                    <a:pt x="1" y="10738"/>
                    <a:pt x="1446" y="12161"/>
                    <a:pt x="2549" y="12161"/>
                  </a:cubicBezTo>
                  <a:cubicBezTo>
                    <a:pt x="2846" y="12161"/>
                    <a:pt x="3119" y="12058"/>
                    <a:pt x="3317" y="11813"/>
                  </a:cubicBezTo>
                  <a:cubicBezTo>
                    <a:pt x="4941" y="9833"/>
                    <a:pt x="10472" y="4596"/>
                    <a:pt x="12176" y="2696"/>
                  </a:cubicBezTo>
                  <a:cubicBezTo>
                    <a:pt x="12452" y="2384"/>
                    <a:pt x="12497" y="1938"/>
                    <a:pt x="12283" y="1581"/>
                  </a:cubicBezTo>
                  <a:cubicBezTo>
                    <a:pt x="11953" y="1019"/>
                    <a:pt x="11498" y="466"/>
                    <a:pt x="11016" y="154"/>
                  </a:cubicBezTo>
                  <a:cubicBezTo>
                    <a:pt x="10861" y="50"/>
                    <a:pt x="10684" y="0"/>
                    <a:pt x="105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1"/>
            <p:cNvSpPr/>
            <p:nvPr/>
          </p:nvSpPr>
          <p:spPr>
            <a:xfrm>
              <a:off x="1886325" y="4291650"/>
              <a:ext cx="85225" cy="76200"/>
            </a:xfrm>
            <a:custGeom>
              <a:avLst/>
              <a:gdLst/>
              <a:ahLst/>
              <a:cxnLst/>
              <a:rect l="l" t="t" r="r" b="b"/>
              <a:pathLst>
                <a:path w="3409" h="3048" extrusionOk="0">
                  <a:moveTo>
                    <a:pt x="1462" y="0"/>
                  </a:moveTo>
                  <a:cubicBezTo>
                    <a:pt x="677" y="0"/>
                    <a:pt x="1" y="809"/>
                    <a:pt x="346" y="2328"/>
                  </a:cubicBezTo>
                  <a:cubicBezTo>
                    <a:pt x="458" y="2827"/>
                    <a:pt x="910" y="3048"/>
                    <a:pt x="1414" y="3048"/>
                  </a:cubicBezTo>
                  <a:cubicBezTo>
                    <a:pt x="2326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1"/>
            <p:cNvSpPr/>
            <p:nvPr/>
          </p:nvSpPr>
          <p:spPr>
            <a:xfrm>
              <a:off x="2063400" y="4533525"/>
              <a:ext cx="85375" cy="76150"/>
            </a:xfrm>
            <a:custGeom>
              <a:avLst/>
              <a:gdLst/>
              <a:ahLst/>
              <a:cxnLst/>
              <a:rect l="l" t="t" r="r" b="b"/>
              <a:pathLst>
                <a:path w="3415" h="3046" extrusionOk="0">
                  <a:moveTo>
                    <a:pt x="1463" y="1"/>
                  </a:moveTo>
                  <a:cubicBezTo>
                    <a:pt x="678" y="1"/>
                    <a:pt x="1" y="812"/>
                    <a:pt x="347" y="2333"/>
                  </a:cubicBezTo>
                  <a:cubicBezTo>
                    <a:pt x="461" y="2827"/>
                    <a:pt x="913" y="3046"/>
                    <a:pt x="1417" y="3046"/>
                  </a:cubicBezTo>
                  <a:cubicBezTo>
                    <a:pt x="2331" y="3046"/>
                    <a:pt x="3415" y="2328"/>
                    <a:pt x="2961" y="1235"/>
                  </a:cubicBezTo>
                  <a:cubicBezTo>
                    <a:pt x="2619" y="400"/>
                    <a:pt x="2014" y="1"/>
                    <a:pt x="14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1"/>
            <p:cNvSpPr/>
            <p:nvPr/>
          </p:nvSpPr>
          <p:spPr>
            <a:xfrm>
              <a:off x="1851050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8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55" y="112"/>
                    <a:pt x="8870" y="126"/>
                    <a:pt x="6747" y="126"/>
                  </a:cubicBezTo>
                  <a:cubicBezTo>
                    <a:pt x="5956" y="126"/>
                    <a:pt x="5159" y="124"/>
                    <a:pt x="4407" y="124"/>
                  </a:cubicBezTo>
                  <a:cubicBezTo>
                    <a:pt x="2976" y="124"/>
                    <a:pt x="1709" y="132"/>
                    <a:pt x="955" y="174"/>
                  </a:cubicBezTo>
                  <a:cubicBezTo>
                    <a:pt x="589" y="192"/>
                    <a:pt x="285" y="442"/>
                    <a:pt x="196" y="790"/>
                  </a:cubicBezTo>
                  <a:cubicBezTo>
                    <a:pt x="54" y="1343"/>
                    <a:pt x="0" y="1958"/>
                    <a:pt x="98" y="2449"/>
                  </a:cubicBezTo>
                  <a:cubicBezTo>
                    <a:pt x="170" y="2833"/>
                    <a:pt x="517" y="3100"/>
                    <a:pt x="910" y="3100"/>
                  </a:cubicBezTo>
                  <a:cubicBezTo>
                    <a:pt x="1206" y="3099"/>
                    <a:pt x="1534" y="3098"/>
                    <a:pt x="1885" y="3098"/>
                  </a:cubicBezTo>
                  <a:cubicBezTo>
                    <a:pt x="2670" y="3098"/>
                    <a:pt x="3575" y="3101"/>
                    <a:pt x="4527" y="3101"/>
                  </a:cubicBezTo>
                  <a:cubicBezTo>
                    <a:pt x="7385" y="3101"/>
                    <a:pt x="10670" y="3073"/>
                    <a:pt x="12409" y="2851"/>
                  </a:cubicBezTo>
                  <a:cubicBezTo>
                    <a:pt x="13648" y="2685"/>
                    <a:pt x="13325" y="1"/>
                    <a:pt x="12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1"/>
            <p:cNvSpPr/>
            <p:nvPr/>
          </p:nvSpPr>
          <p:spPr>
            <a:xfrm>
              <a:off x="1980375" y="4762925"/>
              <a:ext cx="74275" cy="66375"/>
            </a:xfrm>
            <a:custGeom>
              <a:avLst/>
              <a:gdLst/>
              <a:ahLst/>
              <a:cxnLst/>
              <a:rect l="l" t="t" r="r" b="b"/>
              <a:pathLst>
                <a:path w="2971" h="2655" extrusionOk="0">
                  <a:moveTo>
                    <a:pt x="1273" y="0"/>
                  </a:moveTo>
                  <a:cubicBezTo>
                    <a:pt x="589" y="0"/>
                    <a:pt x="1" y="707"/>
                    <a:pt x="305" y="2033"/>
                  </a:cubicBezTo>
                  <a:cubicBezTo>
                    <a:pt x="403" y="2464"/>
                    <a:pt x="795" y="2654"/>
                    <a:pt x="1232" y="2654"/>
                  </a:cubicBezTo>
                  <a:cubicBezTo>
                    <a:pt x="2026" y="2654"/>
                    <a:pt x="2971" y="2028"/>
                    <a:pt x="2579" y="1078"/>
                  </a:cubicBezTo>
                  <a:cubicBezTo>
                    <a:pt x="2281" y="350"/>
                    <a:pt x="1754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1"/>
            <p:cNvSpPr/>
            <p:nvPr/>
          </p:nvSpPr>
          <p:spPr>
            <a:xfrm>
              <a:off x="2258500" y="4536675"/>
              <a:ext cx="347725" cy="351175"/>
            </a:xfrm>
            <a:custGeom>
              <a:avLst/>
              <a:gdLst/>
              <a:ahLst/>
              <a:cxnLst/>
              <a:rect l="l" t="t" r="r" b="b"/>
              <a:pathLst>
                <a:path w="13909" h="14047" extrusionOk="0">
                  <a:moveTo>
                    <a:pt x="6986" y="1"/>
                  </a:moveTo>
                  <a:cubicBezTo>
                    <a:pt x="6339" y="1"/>
                    <a:pt x="5672" y="52"/>
                    <a:pt x="5220" y="208"/>
                  </a:cubicBezTo>
                  <a:cubicBezTo>
                    <a:pt x="4872" y="333"/>
                    <a:pt x="4658" y="681"/>
                    <a:pt x="4684" y="1047"/>
                  </a:cubicBezTo>
                  <a:cubicBezTo>
                    <a:pt x="4791" y="2403"/>
                    <a:pt x="5452" y="4856"/>
                    <a:pt x="5300" y="5418"/>
                  </a:cubicBezTo>
                  <a:cubicBezTo>
                    <a:pt x="5184" y="5846"/>
                    <a:pt x="536" y="5766"/>
                    <a:pt x="268" y="6248"/>
                  </a:cubicBezTo>
                  <a:cubicBezTo>
                    <a:pt x="1" y="6703"/>
                    <a:pt x="331" y="7854"/>
                    <a:pt x="643" y="8639"/>
                  </a:cubicBezTo>
                  <a:cubicBezTo>
                    <a:pt x="773" y="8953"/>
                    <a:pt x="1075" y="9155"/>
                    <a:pt x="1406" y="9155"/>
                  </a:cubicBezTo>
                  <a:cubicBezTo>
                    <a:pt x="1460" y="9155"/>
                    <a:pt x="1515" y="9150"/>
                    <a:pt x="1571" y="9138"/>
                  </a:cubicBezTo>
                  <a:cubicBezTo>
                    <a:pt x="2748" y="8915"/>
                    <a:pt x="3837" y="8826"/>
                    <a:pt x="4756" y="8790"/>
                  </a:cubicBezTo>
                  <a:cubicBezTo>
                    <a:pt x="4771" y="8789"/>
                    <a:pt x="4786" y="8789"/>
                    <a:pt x="4801" y="8789"/>
                  </a:cubicBezTo>
                  <a:cubicBezTo>
                    <a:pt x="5262" y="8789"/>
                    <a:pt x="5629" y="9180"/>
                    <a:pt x="5612" y="9647"/>
                  </a:cubicBezTo>
                  <a:cubicBezTo>
                    <a:pt x="5567" y="10869"/>
                    <a:pt x="5452" y="12189"/>
                    <a:pt x="5648" y="13331"/>
                  </a:cubicBezTo>
                  <a:cubicBezTo>
                    <a:pt x="5710" y="13715"/>
                    <a:pt x="6040" y="14000"/>
                    <a:pt x="6424" y="14018"/>
                  </a:cubicBezTo>
                  <a:cubicBezTo>
                    <a:pt x="6847" y="14034"/>
                    <a:pt x="7292" y="14047"/>
                    <a:pt x="7745" y="14047"/>
                  </a:cubicBezTo>
                  <a:cubicBezTo>
                    <a:pt x="8046" y="14047"/>
                    <a:pt x="8351" y="14041"/>
                    <a:pt x="8654" y="14027"/>
                  </a:cubicBezTo>
                  <a:cubicBezTo>
                    <a:pt x="9073" y="14000"/>
                    <a:pt x="9395" y="13670"/>
                    <a:pt x="9430" y="13260"/>
                  </a:cubicBezTo>
                  <a:cubicBezTo>
                    <a:pt x="9502" y="12180"/>
                    <a:pt x="9421" y="10610"/>
                    <a:pt x="9252" y="9424"/>
                  </a:cubicBezTo>
                  <a:cubicBezTo>
                    <a:pt x="9184" y="8921"/>
                    <a:pt x="9571" y="8484"/>
                    <a:pt x="10064" y="8484"/>
                  </a:cubicBezTo>
                  <a:cubicBezTo>
                    <a:pt x="10087" y="8484"/>
                    <a:pt x="10111" y="8485"/>
                    <a:pt x="10135" y="8487"/>
                  </a:cubicBezTo>
                  <a:cubicBezTo>
                    <a:pt x="11107" y="8558"/>
                    <a:pt x="12133" y="8692"/>
                    <a:pt x="13052" y="8728"/>
                  </a:cubicBezTo>
                  <a:cubicBezTo>
                    <a:pt x="13063" y="8728"/>
                    <a:pt x="13073" y="8728"/>
                    <a:pt x="13083" y="8728"/>
                  </a:cubicBezTo>
                  <a:cubicBezTo>
                    <a:pt x="13542" y="8728"/>
                    <a:pt x="13908" y="8343"/>
                    <a:pt x="13900" y="7880"/>
                  </a:cubicBezTo>
                  <a:cubicBezTo>
                    <a:pt x="13882" y="7318"/>
                    <a:pt x="13793" y="6792"/>
                    <a:pt x="13703" y="6221"/>
                  </a:cubicBezTo>
                  <a:cubicBezTo>
                    <a:pt x="13641" y="5855"/>
                    <a:pt x="13347" y="5570"/>
                    <a:pt x="12981" y="5525"/>
                  </a:cubicBezTo>
                  <a:cubicBezTo>
                    <a:pt x="12103" y="5428"/>
                    <a:pt x="11143" y="5336"/>
                    <a:pt x="10260" y="5336"/>
                  </a:cubicBezTo>
                  <a:cubicBezTo>
                    <a:pt x="10094" y="5336"/>
                    <a:pt x="9930" y="5340"/>
                    <a:pt x="9769" y="5347"/>
                  </a:cubicBezTo>
                  <a:cubicBezTo>
                    <a:pt x="9758" y="5347"/>
                    <a:pt x="9747" y="5347"/>
                    <a:pt x="9736" y="5347"/>
                  </a:cubicBezTo>
                  <a:cubicBezTo>
                    <a:pt x="9287" y="5347"/>
                    <a:pt x="8921" y="4997"/>
                    <a:pt x="8904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10" y="378"/>
                    <a:pt x="8279" y="57"/>
                    <a:pt x="7878" y="30"/>
                  </a:cubicBezTo>
                  <a:cubicBezTo>
                    <a:pt x="7603" y="13"/>
                    <a:pt x="7297" y="1"/>
                    <a:pt x="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1"/>
            <p:cNvSpPr/>
            <p:nvPr/>
          </p:nvSpPr>
          <p:spPr>
            <a:xfrm>
              <a:off x="236355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1" y="1"/>
                    <a:pt x="9139" y="88"/>
                    <a:pt x="8984" y="253"/>
                  </a:cubicBezTo>
                  <a:cubicBezTo>
                    <a:pt x="8253" y="1003"/>
                    <a:pt x="7467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31"/>
                    <a:pt x="2641" y="780"/>
                  </a:cubicBezTo>
                  <a:cubicBezTo>
                    <a:pt x="2503" y="691"/>
                    <a:pt x="2350" y="649"/>
                    <a:pt x="2199" y="649"/>
                  </a:cubicBezTo>
                  <a:cubicBezTo>
                    <a:pt x="1971" y="649"/>
                    <a:pt x="1746" y="745"/>
                    <a:pt x="1580" y="922"/>
                  </a:cubicBezTo>
                  <a:cubicBezTo>
                    <a:pt x="1026" y="1556"/>
                    <a:pt x="331" y="2448"/>
                    <a:pt x="117" y="3117"/>
                  </a:cubicBezTo>
                  <a:cubicBezTo>
                    <a:pt x="1" y="3465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12"/>
                  </a:cubicBezTo>
                  <a:cubicBezTo>
                    <a:pt x="4515" y="6560"/>
                    <a:pt x="1642" y="10147"/>
                    <a:pt x="1847" y="10655"/>
                  </a:cubicBezTo>
                  <a:cubicBezTo>
                    <a:pt x="2052" y="11137"/>
                    <a:pt x="3150" y="11574"/>
                    <a:pt x="3953" y="11806"/>
                  </a:cubicBezTo>
                  <a:cubicBezTo>
                    <a:pt x="4026" y="11827"/>
                    <a:pt x="4099" y="11837"/>
                    <a:pt x="4173" y="11837"/>
                  </a:cubicBezTo>
                  <a:cubicBezTo>
                    <a:pt x="4475" y="11837"/>
                    <a:pt x="4763" y="11665"/>
                    <a:pt x="4907" y="11378"/>
                  </a:cubicBezTo>
                  <a:cubicBezTo>
                    <a:pt x="5442" y="10325"/>
                    <a:pt x="6031" y="9415"/>
                    <a:pt x="6558" y="8675"/>
                  </a:cubicBezTo>
                  <a:cubicBezTo>
                    <a:pt x="6719" y="8446"/>
                    <a:pt x="6974" y="8326"/>
                    <a:pt x="7231" y="8326"/>
                  </a:cubicBezTo>
                  <a:cubicBezTo>
                    <a:pt x="7415" y="8326"/>
                    <a:pt x="7600" y="8387"/>
                    <a:pt x="7753" y="8514"/>
                  </a:cubicBezTo>
                  <a:cubicBezTo>
                    <a:pt x="8681" y="9290"/>
                    <a:pt x="9653" y="10182"/>
                    <a:pt x="10661" y="10726"/>
                  </a:cubicBezTo>
                  <a:cubicBezTo>
                    <a:pt x="10782" y="10790"/>
                    <a:pt x="10914" y="10821"/>
                    <a:pt x="11044" y="10821"/>
                  </a:cubicBezTo>
                  <a:cubicBezTo>
                    <a:pt x="11281" y="10821"/>
                    <a:pt x="11514" y="10720"/>
                    <a:pt x="11669" y="10530"/>
                  </a:cubicBezTo>
                  <a:cubicBezTo>
                    <a:pt x="12115" y="9995"/>
                    <a:pt x="12597" y="9406"/>
                    <a:pt x="13025" y="8782"/>
                  </a:cubicBezTo>
                  <a:cubicBezTo>
                    <a:pt x="13257" y="8443"/>
                    <a:pt x="13195" y="7988"/>
                    <a:pt x="12891" y="7711"/>
                  </a:cubicBezTo>
                  <a:cubicBezTo>
                    <a:pt x="12098" y="6997"/>
                    <a:pt x="10813" y="6114"/>
                    <a:pt x="9787" y="5534"/>
                  </a:cubicBezTo>
                  <a:cubicBezTo>
                    <a:pt x="9323" y="5276"/>
                    <a:pt x="9225" y="4660"/>
                    <a:pt x="9582" y="4268"/>
                  </a:cubicBezTo>
                  <a:cubicBezTo>
                    <a:pt x="10224" y="3554"/>
                    <a:pt x="10956" y="2831"/>
                    <a:pt x="11535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6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1"/>
            <p:cNvSpPr/>
            <p:nvPr/>
          </p:nvSpPr>
          <p:spPr>
            <a:xfrm>
              <a:off x="1478800" y="3984400"/>
              <a:ext cx="441175" cy="378250"/>
            </a:xfrm>
            <a:custGeom>
              <a:avLst/>
              <a:gdLst/>
              <a:ahLst/>
              <a:cxnLst/>
              <a:rect l="l" t="t" r="r" b="b"/>
              <a:pathLst>
                <a:path w="17647" h="15130" extrusionOk="0">
                  <a:moveTo>
                    <a:pt x="13770" y="0"/>
                  </a:moveTo>
                  <a:cubicBezTo>
                    <a:pt x="11890" y="0"/>
                    <a:pt x="9687" y="69"/>
                    <a:pt x="9145" y="291"/>
                  </a:cubicBezTo>
                  <a:cubicBezTo>
                    <a:pt x="8271" y="657"/>
                    <a:pt x="8074" y="7357"/>
                    <a:pt x="7432" y="11621"/>
                  </a:cubicBezTo>
                  <a:cubicBezTo>
                    <a:pt x="7409" y="11800"/>
                    <a:pt x="7266" y="11891"/>
                    <a:pt x="7122" y="11891"/>
                  </a:cubicBezTo>
                  <a:cubicBezTo>
                    <a:pt x="6993" y="11891"/>
                    <a:pt x="6863" y="11817"/>
                    <a:pt x="6816" y="11666"/>
                  </a:cubicBezTo>
                  <a:cubicBezTo>
                    <a:pt x="5969" y="8864"/>
                    <a:pt x="5773" y="7758"/>
                    <a:pt x="4666" y="5349"/>
                  </a:cubicBezTo>
                  <a:cubicBezTo>
                    <a:pt x="4515" y="5019"/>
                    <a:pt x="4176" y="4805"/>
                    <a:pt x="3801" y="4805"/>
                  </a:cubicBezTo>
                  <a:cubicBezTo>
                    <a:pt x="2392" y="4814"/>
                    <a:pt x="884" y="5233"/>
                    <a:pt x="224" y="6536"/>
                  </a:cubicBezTo>
                  <a:cubicBezTo>
                    <a:pt x="1" y="7178"/>
                    <a:pt x="233" y="7562"/>
                    <a:pt x="536" y="8026"/>
                  </a:cubicBezTo>
                  <a:cubicBezTo>
                    <a:pt x="640" y="8182"/>
                    <a:pt x="814" y="8265"/>
                    <a:pt x="990" y="8265"/>
                  </a:cubicBezTo>
                  <a:cubicBezTo>
                    <a:pt x="1116" y="8265"/>
                    <a:pt x="1244" y="8222"/>
                    <a:pt x="1348" y="8133"/>
                  </a:cubicBezTo>
                  <a:cubicBezTo>
                    <a:pt x="2008" y="7559"/>
                    <a:pt x="2814" y="7165"/>
                    <a:pt x="3247" y="7165"/>
                  </a:cubicBezTo>
                  <a:cubicBezTo>
                    <a:pt x="3399" y="7165"/>
                    <a:pt x="3505" y="7214"/>
                    <a:pt x="3542" y="7321"/>
                  </a:cubicBezTo>
                  <a:cubicBezTo>
                    <a:pt x="4238" y="9239"/>
                    <a:pt x="5139" y="13485"/>
                    <a:pt x="5728" y="14645"/>
                  </a:cubicBezTo>
                  <a:cubicBezTo>
                    <a:pt x="5887" y="14953"/>
                    <a:pt x="6559" y="15129"/>
                    <a:pt x="7253" y="15129"/>
                  </a:cubicBezTo>
                  <a:cubicBezTo>
                    <a:pt x="7965" y="15129"/>
                    <a:pt x="8700" y="14945"/>
                    <a:pt x="8931" y="14529"/>
                  </a:cubicBezTo>
                  <a:cubicBezTo>
                    <a:pt x="10403" y="11853"/>
                    <a:pt x="10358" y="6233"/>
                    <a:pt x="11107" y="2843"/>
                  </a:cubicBezTo>
                  <a:cubicBezTo>
                    <a:pt x="11206" y="2397"/>
                    <a:pt x="11598" y="2067"/>
                    <a:pt x="12053" y="2058"/>
                  </a:cubicBezTo>
                  <a:lnTo>
                    <a:pt x="14319" y="1995"/>
                  </a:lnTo>
                  <a:cubicBezTo>
                    <a:pt x="14819" y="2147"/>
                    <a:pt x="15068" y="2736"/>
                    <a:pt x="15184" y="3199"/>
                  </a:cubicBezTo>
                  <a:cubicBezTo>
                    <a:pt x="15262" y="3534"/>
                    <a:pt x="15570" y="3754"/>
                    <a:pt x="15912" y="3754"/>
                  </a:cubicBezTo>
                  <a:cubicBezTo>
                    <a:pt x="15925" y="3754"/>
                    <a:pt x="15938" y="3753"/>
                    <a:pt x="15952" y="3753"/>
                  </a:cubicBezTo>
                  <a:cubicBezTo>
                    <a:pt x="16255" y="3735"/>
                    <a:pt x="16594" y="3717"/>
                    <a:pt x="16888" y="3699"/>
                  </a:cubicBezTo>
                  <a:cubicBezTo>
                    <a:pt x="17317" y="3681"/>
                    <a:pt x="17647" y="3307"/>
                    <a:pt x="17602" y="2878"/>
                  </a:cubicBezTo>
                  <a:cubicBezTo>
                    <a:pt x="17513" y="2147"/>
                    <a:pt x="17272" y="1478"/>
                    <a:pt x="17040" y="978"/>
                  </a:cubicBezTo>
                  <a:cubicBezTo>
                    <a:pt x="16790" y="407"/>
                    <a:pt x="16228" y="41"/>
                    <a:pt x="15604" y="24"/>
                  </a:cubicBezTo>
                  <a:cubicBezTo>
                    <a:pt x="15100" y="9"/>
                    <a:pt x="14456" y="0"/>
                    <a:pt x="13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1"/>
            <p:cNvSpPr/>
            <p:nvPr/>
          </p:nvSpPr>
          <p:spPr>
            <a:xfrm>
              <a:off x="2029225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7" y="119"/>
                    <a:pt x="7001" y="119"/>
                  </a:cubicBezTo>
                  <a:cubicBezTo>
                    <a:pt x="6096" y="119"/>
                    <a:pt x="5177" y="116"/>
                    <a:pt x="4319" y="116"/>
                  </a:cubicBezTo>
                  <a:cubicBezTo>
                    <a:pt x="2926" y="116"/>
                    <a:pt x="1696" y="124"/>
                    <a:pt x="955" y="165"/>
                  </a:cubicBezTo>
                  <a:cubicBezTo>
                    <a:pt x="599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4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3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1"/>
            <p:cNvSpPr/>
            <p:nvPr/>
          </p:nvSpPr>
          <p:spPr>
            <a:xfrm>
              <a:off x="1961200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45" y="1"/>
                  </a:moveTo>
                  <a:cubicBezTo>
                    <a:pt x="9125" y="1"/>
                    <a:pt x="9104" y="2"/>
                    <a:pt x="9083" y="5"/>
                  </a:cubicBezTo>
                  <a:cubicBezTo>
                    <a:pt x="8301" y="109"/>
                    <a:pt x="6796" y="126"/>
                    <a:pt x="5242" y="126"/>
                  </a:cubicBezTo>
                  <a:cubicBezTo>
                    <a:pt x="4501" y="126"/>
                    <a:pt x="3749" y="122"/>
                    <a:pt x="3060" y="122"/>
                  </a:cubicBezTo>
                  <a:cubicBezTo>
                    <a:pt x="2090" y="122"/>
                    <a:pt x="1244" y="129"/>
                    <a:pt x="724" y="166"/>
                  </a:cubicBezTo>
                  <a:cubicBezTo>
                    <a:pt x="447" y="192"/>
                    <a:pt x="215" y="433"/>
                    <a:pt x="153" y="790"/>
                  </a:cubicBezTo>
                  <a:cubicBezTo>
                    <a:pt x="46" y="1334"/>
                    <a:pt x="1" y="1959"/>
                    <a:pt x="72" y="2449"/>
                  </a:cubicBezTo>
                  <a:cubicBezTo>
                    <a:pt x="134" y="2827"/>
                    <a:pt x="385" y="3092"/>
                    <a:pt x="682" y="3092"/>
                  </a:cubicBezTo>
                  <a:cubicBezTo>
                    <a:pt x="687" y="3092"/>
                    <a:pt x="692" y="3092"/>
                    <a:pt x="697" y="3092"/>
                  </a:cubicBezTo>
                  <a:cubicBezTo>
                    <a:pt x="802" y="3091"/>
                    <a:pt x="912" y="3091"/>
                    <a:pt x="1026" y="3091"/>
                  </a:cubicBezTo>
                  <a:cubicBezTo>
                    <a:pt x="1749" y="3091"/>
                    <a:pt x="2656" y="3098"/>
                    <a:pt x="3619" y="3098"/>
                  </a:cubicBezTo>
                  <a:cubicBezTo>
                    <a:pt x="5726" y="3098"/>
                    <a:pt x="8096" y="3063"/>
                    <a:pt x="9368" y="2842"/>
                  </a:cubicBezTo>
                  <a:cubicBezTo>
                    <a:pt x="10302" y="2685"/>
                    <a:pt x="10066" y="1"/>
                    <a:pt x="9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1"/>
            <p:cNvSpPr/>
            <p:nvPr/>
          </p:nvSpPr>
          <p:spPr>
            <a:xfrm>
              <a:off x="2661800" y="3241375"/>
              <a:ext cx="312650" cy="304150"/>
            </a:xfrm>
            <a:custGeom>
              <a:avLst/>
              <a:gdLst/>
              <a:ahLst/>
              <a:cxnLst/>
              <a:rect l="l" t="t" r="r" b="b"/>
              <a:pathLst>
                <a:path w="12506" h="12166" extrusionOk="0">
                  <a:moveTo>
                    <a:pt x="10516" y="0"/>
                  </a:moveTo>
                  <a:cubicBezTo>
                    <a:pt x="10268" y="0"/>
                    <a:pt x="10021" y="100"/>
                    <a:pt x="9838" y="287"/>
                  </a:cubicBezTo>
                  <a:cubicBezTo>
                    <a:pt x="7465" y="2687"/>
                    <a:pt x="2523" y="7460"/>
                    <a:pt x="712" y="9824"/>
                  </a:cubicBezTo>
                  <a:cubicBezTo>
                    <a:pt x="1" y="10739"/>
                    <a:pt x="1456" y="12165"/>
                    <a:pt x="2562" y="12165"/>
                  </a:cubicBezTo>
                  <a:cubicBezTo>
                    <a:pt x="2857" y="12165"/>
                    <a:pt x="3128" y="12063"/>
                    <a:pt x="3326" y="11822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93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4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1"/>
            <p:cNvSpPr/>
            <p:nvPr/>
          </p:nvSpPr>
          <p:spPr>
            <a:xfrm>
              <a:off x="2657950" y="3787050"/>
              <a:ext cx="341400" cy="77375"/>
            </a:xfrm>
            <a:custGeom>
              <a:avLst/>
              <a:gdLst/>
              <a:ahLst/>
              <a:cxnLst/>
              <a:rect l="l" t="t" r="r" b="b"/>
              <a:pathLst>
                <a:path w="13656" h="3095" extrusionOk="0">
                  <a:moveTo>
                    <a:pt x="12123" y="0"/>
                  </a:moveTo>
                  <a:cubicBezTo>
                    <a:pt x="12094" y="0"/>
                    <a:pt x="12065" y="2"/>
                    <a:pt x="12035" y="5"/>
                  </a:cubicBezTo>
                  <a:cubicBezTo>
                    <a:pt x="11005" y="103"/>
                    <a:pt x="9039" y="119"/>
                    <a:pt x="7003" y="119"/>
                  </a:cubicBezTo>
                  <a:cubicBezTo>
                    <a:pt x="6098" y="119"/>
                    <a:pt x="5179" y="116"/>
                    <a:pt x="4322" y="116"/>
                  </a:cubicBezTo>
                  <a:cubicBezTo>
                    <a:pt x="2929" y="116"/>
                    <a:pt x="1701" y="124"/>
                    <a:pt x="964" y="165"/>
                  </a:cubicBezTo>
                  <a:cubicBezTo>
                    <a:pt x="598" y="183"/>
                    <a:pt x="286" y="433"/>
                    <a:pt x="206" y="781"/>
                  </a:cubicBezTo>
                  <a:cubicBezTo>
                    <a:pt x="63" y="1334"/>
                    <a:pt x="0" y="1958"/>
                    <a:pt x="98" y="2440"/>
                  </a:cubicBezTo>
                  <a:cubicBezTo>
                    <a:pt x="179" y="2824"/>
                    <a:pt x="527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3" y="3094"/>
                    <a:pt x="4814" y="3094"/>
                  </a:cubicBezTo>
                  <a:cubicBezTo>
                    <a:pt x="7604" y="3094"/>
                    <a:pt x="10736" y="3063"/>
                    <a:pt x="12418" y="2842"/>
                  </a:cubicBezTo>
                  <a:cubicBezTo>
                    <a:pt x="13656" y="2676"/>
                    <a:pt x="13336" y="0"/>
                    <a:pt x="12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1"/>
            <p:cNvSpPr/>
            <p:nvPr/>
          </p:nvSpPr>
          <p:spPr>
            <a:xfrm>
              <a:off x="1256275" y="3469250"/>
              <a:ext cx="85450" cy="76250"/>
            </a:xfrm>
            <a:custGeom>
              <a:avLst/>
              <a:gdLst/>
              <a:ahLst/>
              <a:cxnLst/>
              <a:rect l="l" t="t" r="r" b="b"/>
              <a:pathLst>
                <a:path w="3418" h="3050" extrusionOk="0">
                  <a:moveTo>
                    <a:pt x="1464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61" y="2830"/>
                    <a:pt x="913" y="3050"/>
                    <a:pt x="1417" y="3050"/>
                  </a:cubicBezTo>
                  <a:cubicBezTo>
                    <a:pt x="2332" y="3050"/>
                    <a:pt x="3418" y="2328"/>
                    <a:pt x="2969" y="1235"/>
                  </a:cubicBezTo>
                  <a:cubicBezTo>
                    <a:pt x="2623" y="400"/>
                    <a:pt x="2017" y="1"/>
                    <a:pt x="14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1"/>
            <p:cNvSpPr/>
            <p:nvPr/>
          </p:nvSpPr>
          <p:spPr>
            <a:xfrm>
              <a:off x="1173250" y="3698750"/>
              <a:ext cx="74400" cy="66425"/>
            </a:xfrm>
            <a:custGeom>
              <a:avLst/>
              <a:gdLst/>
              <a:ahLst/>
              <a:cxnLst/>
              <a:rect l="l" t="t" r="r" b="b"/>
              <a:pathLst>
                <a:path w="2976" h="2657" extrusionOk="0">
                  <a:moveTo>
                    <a:pt x="1272" y="0"/>
                  </a:moveTo>
                  <a:cubicBezTo>
                    <a:pt x="588" y="0"/>
                    <a:pt x="1" y="704"/>
                    <a:pt x="304" y="2029"/>
                  </a:cubicBezTo>
                  <a:cubicBezTo>
                    <a:pt x="403" y="2464"/>
                    <a:pt x="797" y="2656"/>
                    <a:pt x="1237" y="2656"/>
                  </a:cubicBezTo>
                  <a:cubicBezTo>
                    <a:pt x="2033" y="2656"/>
                    <a:pt x="2976" y="2028"/>
                    <a:pt x="2579" y="1074"/>
                  </a:cubicBezTo>
                  <a:cubicBezTo>
                    <a:pt x="2281" y="349"/>
                    <a:pt x="1752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1"/>
            <p:cNvSpPr/>
            <p:nvPr/>
          </p:nvSpPr>
          <p:spPr>
            <a:xfrm>
              <a:off x="1173250" y="3890675"/>
              <a:ext cx="74425" cy="66375"/>
            </a:xfrm>
            <a:custGeom>
              <a:avLst/>
              <a:gdLst/>
              <a:ahLst/>
              <a:cxnLst/>
              <a:rect l="l" t="t" r="r" b="b"/>
              <a:pathLst>
                <a:path w="2977" h="2655" extrusionOk="0">
                  <a:moveTo>
                    <a:pt x="1273" y="0"/>
                  </a:moveTo>
                  <a:cubicBezTo>
                    <a:pt x="589" y="0"/>
                    <a:pt x="0" y="707"/>
                    <a:pt x="304" y="2033"/>
                  </a:cubicBezTo>
                  <a:cubicBezTo>
                    <a:pt x="402" y="2464"/>
                    <a:pt x="796" y="2654"/>
                    <a:pt x="1234" y="2654"/>
                  </a:cubicBezTo>
                  <a:cubicBezTo>
                    <a:pt x="2030" y="2654"/>
                    <a:pt x="2976" y="2028"/>
                    <a:pt x="2579" y="1078"/>
                  </a:cubicBezTo>
                  <a:cubicBezTo>
                    <a:pt x="2281" y="350"/>
                    <a:pt x="1753" y="0"/>
                    <a:pt x="12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1"/>
            <p:cNvSpPr/>
            <p:nvPr/>
          </p:nvSpPr>
          <p:spPr>
            <a:xfrm>
              <a:off x="1451600" y="3472475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5" y="1"/>
                    <a:pt x="5654" y="55"/>
                    <a:pt x="5210" y="214"/>
                  </a:cubicBezTo>
                  <a:cubicBezTo>
                    <a:pt x="4871" y="330"/>
                    <a:pt x="4657" y="678"/>
                    <a:pt x="4684" y="1044"/>
                  </a:cubicBezTo>
                  <a:cubicBezTo>
                    <a:pt x="4782" y="2400"/>
                    <a:pt x="5442" y="4853"/>
                    <a:pt x="5291" y="5424"/>
                  </a:cubicBezTo>
                  <a:cubicBezTo>
                    <a:pt x="5175" y="5843"/>
                    <a:pt x="536" y="5763"/>
                    <a:pt x="259" y="6245"/>
                  </a:cubicBezTo>
                  <a:cubicBezTo>
                    <a:pt x="0" y="6700"/>
                    <a:pt x="322" y="7851"/>
                    <a:pt x="634" y="8636"/>
                  </a:cubicBezTo>
                  <a:cubicBezTo>
                    <a:pt x="764" y="8950"/>
                    <a:pt x="1065" y="9152"/>
                    <a:pt x="1396" y="9152"/>
                  </a:cubicBezTo>
                  <a:cubicBezTo>
                    <a:pt x="1451" y="9152"/>
                    <a:pt x="1506" y="9147"/>
                    <a:pt x="1562" y="9135"/>
                  </a:cubicBezTo>
                  <a:cubicBezTo>
                    <a:pt x="2739" y="8912"/>
                    <a:pt x="3828" y="8823"/>
                    <a:pt x="4746" y="8787"/>
                  </a:cubicBezTo>
                  <a:cubicBezTo>
                    <a:pt x="4762" y="8786"/>
                    <a:pt x="4777" y="8786"/>
                    <a:pt x="4792" y="8786"/>
                  </a:cubicBezTo>
                  <a:cubicBezTo>
                    <a:pt x="5253" y="8786"/>
                    <a:pt x="5629" y="9177"/>
                    <a:pt x="5603" y="9644"/>
                  </a:cubicBezTo>
                  <a:cubicBezTo>
                    <a:pt x="5558" y="10866"/>
                    <a:pt x="5451" y="12186"/>
                    <a:pt x="5639" y="13337"/>
                  </a:cubicBezTo>
                  <a:cubicBezTo>
                    <a:pt x="5701" y="13721"/>
                    <a:pt x="6031" y="13997"/>
                    <a:pt x="6415" y="14015"/>
                  </a:cubicBezTo>
                  <a:cubicBezTo>
                    <a:pt x="6823" y="14036"/>
                    <a:pt x="7253" y="14050"/>
                    <a:pt x="7691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3997"/>
                    <a:pt x="9394" y="13667"/>
                    <a:pt x="9421" y="13257"/>
                  </a:cubicBezTo>
                  <a:cubicBezTo>
                    <a:pt x="9501" y="12177"/>
                    <a:pt x="9412" y="10607"/>
                    <a:pt x="9243" y="9430"/>
                  </a:cubicBezTo>
                  <a:cubicBezTo>
                    <a:pt x="9174" y="8927"/>
                    <a:pt x="9562" y="8481"/>
                    <a:pt x="10064" y="8481"/>
                  </a:cubicBezTo>
                  <a:cubicBezTo>
                    <a:pt x="10087" y="8481"/>
                    <a:pt x="10111" y="8482"/>
                    <a:pt x="10135" y="8484"/>
                  </a:cubicBezTo>
                  <a:cubicBezTo>
                    <a:pt x="11098" y="8555"/>
                    <a:pt x="12124" y="8698"/>
                    <a:pt x="13043" y="8725"/>
                  </a:cubicBezTo>
                  <a:cubicBezTo>
                    <a:pt x="13053" y="8725"/>
                    <a:pt x="13064" y="8725"/>
                    <a:pt x="13074" y="8725"/>
                  </a:cubicBezTo>
                  <a:cubicBezTo>
                    <a:pt x="13533" y="8725"/>
                    <a:pt x="13908" y="8340"/>
                    <a:pt x="13890" y="7877"/>
                  </a:cubicBezTo>
                  <a:cubicBezTo>
                    <a:pt x="13873" y="7315"/>
                    <a:pt x="13783" y="6789"/>
                    <a:pt x="13694" y="6218"/>
                  </a:cubicBezTo>
                  <a:cubicBezTo>
                    <a:pt x="13632" y="5852"/>
                    <a:pt x="13337" y="5567"/>
                    <a:pt x="12972" y="5531"/>
                  </a:cubicBezTo>
                  <a:cubicBezTo>
                    <a:pt x="12093" y="5426"/>
                    <a:pt x="11132" y="5334"/>
                    <a:pt x="10248" y="5334"/>
                  </a:cubicBezTo>
                  <a:cubicBezTo>
                    <a:pt x="10083" y="5334"/>
                    <a:pt x="9919" y="5337"/>
                    <a:pt x="9760" y="5344"/>
                  </a:cubicBezTo>
                  <a:cubicBezTo>
                    <a:pt x="9749" y="5344"/>
                    <a:pt x="9738" y="5344"/>
                    <a:pt x="9727" y="5344"/>
                  </a:cubicBezTo>
                  <a:cubicBezTo>
                    <a:pt x="9286" y="5344"/>
                    <a:pt x="8912" y="4994"/>
                    <a:pt x="8904" y="4550"/>
                  </a:cubicBezTo>
                  <a:cubicBezTo>
                    <a:pt x="8859" y="3479"/>
                    <a:pt x="8752" y="1998"/>
                    <a:pt x="8636" y="785"/>
                  </a:cubicBezTo>
                  <a:cubicBezTo>
                    <a:pt x="8600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1"/>
            <p:cNvSpPr/>
            <p:nvPr/>
          </p:nvSpPr>
          <p:spPr>
            <a:xfrm>
              <a:off x="347175" y="1191275"/>
              <a:ext cx="257550" cy="77525"/>
            </a:xfrm>
            <a:custGeom>
              <a:avLst/>
              <a:gdLst/>
              <a:ahLst/>
              <a:cxnLst/>
              <a:rect l="l" t="t" r="r" b="b"/>
              <a:pathLst>
                <a:path w="10302" h="3101" extrusionOk="0">
                  <a:moveTo>
                    <a:pt x="9136" y="0"/>
                  </a:moveTo>
                  <a:cubicBezTo>
                    <a:pt x="9115" y="0"/>
                    <a:pt x="9094" y="1"/>
                    <a:pt x="9073" y="4"/>
                  </a:cubicBezTo>
                  <a:cubicBezTo>
                    <a:pt x="8268" y="111"/>
                    <a:pt x="6696" y="126"/>
                    <a:pt x="5094" y="126"/>
                  </a:cubicBezTo>
                  <a:cubicBezTo>
                    <a:pt x="4497" y="126"/>
                    <a:pt x="3895" y="124"/>
                    <a:pt x="3328" y="124"/>
                  </a:cubicBezTo>
                  <a:cubicBezTo>
                    <a:pt x="2248" y="124"/>
                    <a:pt x="1292" y="131"/>
                    <a:pt x="723" y="174"/>
                  </a:cubicBezTo>
                  <a:cubicBezTo>
                    <a:pt x="446" y="192"/>
                    <a:pt x="214" y="441"/>
                    <a:pt x="143" y="789"/>
                  </a:cubicBezTo>
                  <a:cubicBezTo>
                    <a:pt x="45" y="1342"/>
                    <a:pt x="0" y="1958"/>
                    <a:pt x="72" y="2449"/>
                  </a:cubicBezTo>
                  <a:cubicBezTo>
                    <a:pt x="125" y="2832"/>
                    <a:pt x="393" y="3100"/>
                    <a:pt x="687" y="3100"/>
                  </a:cubicBezTo>
                  <a:cubicBezTo>
                    <a:pt x="913" y="3098"/>
                    <a:pt x="1162" y="3097"/>
                    <a:pt x="1429" y="3097"/>
                  </a:cubicBezTo>
                  <a:cubicBezTo>
                    <a:pt x="2000" y="3097"/>
                    <a:pt x="2655" y="3100"/>
                    <a:pt x="3344" y="3100"/>
                  </a:cubicBezTo>
                  <a:cubicBezTo>
                    <a:pt x="5519" y="3100"/>
                    <a:pt x="8041" y="3072"/>
                    <a:pt x="9367" y="2841"/>
                  </a:cubicBezTo>
                  <a:cubicBezTo>
                    <a:pt x="10301" y="2684"/>
                    <a:pt x="10057" y="0"/>
                    <a:pt x="9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1"/>
            <p:cNvSpPr/>
            <p:nvPr/>
          </p:nvSpPr>
          <p:spPr>
            <a:xfrm>
              <a:off x="671675" y="791800"/>
              <a:ext cx="441400" cy="378250"/>
            </a:xfrm>
            <a:custGeom>
              <a:avLst/>
              <a:gdLst/>
              <a:ahLst/>
              <a:cxnLst/>
              <a:rect l="l" t="t" r="r" b="b"/>
              <a:pathLst>
                <a:path w="17656" h="15130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48"/>
                    <a:pt x="8083" y="7357"/>
                    <a:pt x="7441" y="11621"/>
                  </a:cubicBezTo>
                  <a:cubicBezTo>
                    <a:pt x="7412" y="11796"/>
                    <a:pt x="7266" y="11888"/>
                    <a:pt x="7120" y="11888"/>
                  </a:cubicBezTo>
                  <a:cubicBezTo>
                    <a:pt x="6991" y="11888"/>
                    <a:pt x="6862" y="11816"/>
                    <a:pt x="6816" y="11665"/>
                  </a:cubicBezTo>
                  <a:cubicBezTo>
                    <a:pt x="5969" y="8864"/>
                    <a:pt x="5772" y="7758"/>
                    <a:pt x="4666" y="5349"/>
                  </a:cubicBezTo>
                  <a:cubicBezTo>
                    <a:pt x="4517" y="5026"/>
                    <a:pt x="4189" y="4805"/>
                    <a:pt x="3831" y="4805"/>
                  </a:cubicBezTo>
                  <a:cubicBezTo>
                    <a:pt x="3824" y="4805"/>
                    <a:pt x="3817" y="4805"/>
                    <a:pt x="3810" y="4805"/>
                  </a:cubicBezTo>
                  <a:cubicBezTo>
                    <a:pt x="2391" y="4814"/>
                    <a:pt x="884" y="5233"/>
                    <a:pt x="224" y="6527"/>
                  </a:cubicBezTo>
                  <a:cubicBezTo>
                    <a:pt x="1" y="7169"/>
                    <a:pt x="232" y="7562"/>
                    <a:pt x="536" y="8026"/>
                  </a:cubicBezTo>
                  <a:cubicBezTo>
                    <a:pt x="644" y="8181"/>
                    <a:pt x="816" y="8261"/>
                    <a:pt x="990" y="8261"/>
                  </a:cubicBezTo>
                  <a:cubicBezTo>
                    <a:pt x="1116" y="8261"/>
                    <a:pt x="1243" y="8219"/>
                    <a:pt x="1348" y="8133"/>
                  </a:cubicBezTo>
                  <a:cubicBezTo>
                    <a:pt x="2007" y="7559"/>
                    <a:pt x="2814" y="7165"/>
                    <a:pt x="3250" y="7165"/>
                  </a:cubicBezTo>
                  <a:cubicBezTo>
                    <a:pt x="3404" y="7165"/>
                    <a:pt x="3512" y="7214"/>
                    <a:pt x="3551" y="7321"/>
                  </a:cubicBezTo>
                  <a:cubicBezTo>
                    <a:pt x="4238" y="9230"/>
                    <a:pt x="5139" y="13485"/>
                    <a:pt x="5728" y="14645"/>
                  </a:cubicBezTo>
                  <a:cubicBezTo>
                    <a:pt x="5886" y="14953"/>
                    <a:pt x="6558" y="15129"/>
                    <a:pt x="7253" y="15129"/>
                  </a:cubicBezTo>
                  <a:cubicBezTo>
                    <a:pt x="7965" y="15129"/>
                    <a:pt x="8700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05" y="2388"/>
                    <a:pt x="11598" y="2066"/>
                    <a:pt x="12062" y="2049"/>
                  </a:cubicBezTo>
                  <a:lnTo>
                    <a:pt x="14319" y="1986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70" y="3526"/>
                    <a:pt x="15572" y="3753"/>
                    <a:pt x="15913" y="3753"/>
                  </a:cubicBezTo>
                  <a:cubicBezTo>
                    <a:pt x="15926" y="3753"/>
                    <a:pt x="15938" y="3753"/>
                    <a:pt x="15951" y="3753"/>
                  </a:cubicBezTo>
                  <a:cubicBezTo>
                    <a:pt x="16255" y="3735"/>
                    <a:pt x="16603" y="3717"/>
                    <a:pt x="16897" y="3699"/>
                  </a:cubicBezTo>
                  <a:cubicBezTo>
                    <a:pt x="17325" y="3672"/>
                    <a:pt x="17655" y="3298"/>
                    <a:pt x="17602" y="2878"/>
                  </a:cubicBezTo>
                  <a:cubicBezTo>
                    <a:pt x="17513" y="2147"/>
                    <a:pt x="17272" y="1478"/>
                    <a:pt x="17049" y="978"/>
                  </a:cubicBezTo>
                  <a:cubicBezTo>
                    <a:pt x="16790" y="407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1"/>
            <p:cNvSpPr/>
            <p:nvPr/>
          </p:nvSpPr>
          <p:spPr>
            <a:xfrm>
              <a:off x="-57625" y="77312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7" y="0"/>
                  </a:moveTo>
                  <a:cubicBezTo>
                    <a:pt x="9350" y="0"/>
                    <a:pt x="9135" y="87"/>
                    <a:pt x="8975" y="253"/>
                  </a:cubicBezTo>
                  <a:cubicBezTo>
                    <a:pt x="8253" y="994"/>
                    <a:pt x="7468" y="1841"/>
                    <a:pt x="6897" y="2653"/>
                  </a:cubicBezTo>
                  <a:cubicBezTo>
                    <a:pt x="6733" y="2881"/>
                    <a:pt x="6481" y="3004"/>
                    <a:pt x="6223" y="3004"/>
                  </a:cubicBezTo>
                  <a:cubicBezTo>
                    <a:pt x="6059" y="3004"/>
                    <a:pt x="5892" y="2954"/>
                    <a:pt x="5746" y="2849"/>
                  </a:cubicBezTo>
                  <a:cubicBezTo>
                    <a:pt x="4889" y="2234"/>
                    <a:pt x="3658" y="1422"/>
                    <a:pt x="2632" y="771"/>
                  </a:cubicBezTo>
                  <a:cubicBezTo>
                    <a:pt x="2498" y="685"/>
                    <a:pt x="2346" y="644"/>
                    <a:pt x="2196" y="644"/>
                  </a:cubicBezTo>
                  <a:cubicBezTo>
                    <a:pt x="1967" y="644"/>
                    <a:pt x="1741" y="739"/>
                    <a:pt x="1580" y="922"/>
                  </a:cubicBezTo>
                  <a:cubicBezTo>
                    <a:pt x="1027" y="1556"/>
                    <a:pt x="331" y="2448"/>
                    <a:pt x="117" y="3117"/>
                  </a:cubicBezTo>
                  <a:cubicBezTo>
                    <a:pt x="1" y="3456"/>
                    <a:pt x="143" y="3839"/>
                    <a:pt x="447" y="4036"/>
                  </a:cubicBezTo>
                  <a:cubicBezTo>
                    <a:pt x="1571" y="4776"/>
                    <a:pt x="3899" y="5740"/>
                    <a:pt x="4247" y="6203"/>
                  </a:cubicBezTo>
                  <a:cubicBezTo>
                    <a:pt x="4515" y="6551"/>
                    <a:pt x="1642" y="10147"/>
                    <a:pt x="1847" y="10655"/>
                  </a:cubicBezTo>
                  <a:cubicBezTo>
                    <a:pt x="2053" y="11128"/>
                    <a:pt x="3150" y="11574"/>
                    <a:pt x="3953" y="11797"/>
                  </a:cubicBezTo>
                  <a:cubicBezTo>
                    <a:pt x="4028" y="11818"/>
                    <a:pt x="4104" y="11829"/>
                    <a:pt x="4179" y="11829"/>
                  </a:cubicBezTo>
                  <a:cubicBezTo>
                    <a:pt x="4479" y="11829"/>
                    <a:pt x="4765" y="11663"/>
                    <a:pt x="4907" y="11378"/>
                  </a:cubicBezTo>
                  <a:cubicBezTo>
                    <a:pt x="5443" y="10316"/>
                    <a:pt x="6031" y="9415"/>
                    <a:pt x="6558" y="8666"/>
                  </a:cubicBezTo>
                  <a:cubicBezTo>
                    <a:pt x="6718" y="8443"/>
                    <a:pt x="6972" y="8325"/>
                    <a:pt x="7228" y="8325"/>
                  </a:cubicBezTo>
                  <a:cubicBezTo>
                    <a:pt x="7413" y="8325"/>
                    <a:pt x="7600" y="8387"/>
                    <a:pt x="7753" y="8514"/>
                  </a:cubicBezTo>
                  <a:cubicBezTo>
                    <a:pt x="8681" y="9290"/>
                    <a:pt x="9653" y="10173"/>
                    <a:pt x="10661" y="10726"/>
                  </a:cubicBezTo>
                  <a:cubicBezTo>
                    <a:pt x="10779" y="10788"/>
                    <a:pt x="10907" y="10818"/>
                    <a:pt x="11033" y="10818"/>
                  </a:cubicBezTo>
                  <a:cubicBezTo>
                    <a:pt x="11271" y="10818"/>
                    <a:pt x="11506" y="10713"/>
                    <a:pt x="11669" y="10521"/>
                  </a:cubicBezTo>
                  <a:cubicBezTo>
                    <a:pt x="12115" y="9995"/>
                    <a:pt x="12597" y="9397"/>
                    <a:pt x="13025" y="8782"/>
                  </a:cubicBezTo>
                  <a:cubicBezTo>
                    <a:pt x="13257" y="8443"/>
                    <a:pt x="13195" y="7979"/>
                    <a:pt x="12892" y="7711"/>
                  </a:cubicBezTo>
                  <a:cubicBezTo>
                    <a:pt x="12098" y="6997"/>
                    <a:pt x="10813" y="6114"/>
                    <a:pt x="9778" y="5525"/>
                  </a:cubicBezTo>
                  <a:cubicBezTo>
                    <a:pt x="9323" y="5267"/>
                    <a:pt x="9225" y="4651"/>
                    <a:pt x="9582" y="4268"/>
                  </a:cubicBezTo>
                  <a:cubicBezTo>
                    <a:pt x="10224" y="3545"/>
                    <a:pt x="10947" y="2831"/>
                    <a:pt x="11536" y="2127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1"/>
                  </a:cubicBezTo>
                  <a:cubicBezTo>
                    <a:pt x="9834" y="33"/>
                    <a:pt x="9700" y="0"/>
                    <a:pt x="9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1"/>
            <p:cNvSpPr/>
            <p:nvPr/>
          </p:nvSpPr>
          <p:spPr>
            <a:xfrm>
              <a:off x="347175" y="3319800"/>
              <a:ext cx="257500" cy="77375"/>
            </a:xfrm>
            <a:custGeom>
              <a:avLst/>
              <a:gdLst/>
              <a:ahLst/>
              <a:cxnLst/>
              <a:rect l="l" t="t" r="r" b="b"/>
              <a:pathLst>
                <a:path w="10300" h="3095" extrusionOk="0">
                  <a:moveTo>
                    <a:pt x="9140" y="1"/>
                  </a:moveTo>
                  <a:cubicBezTo>
                    <a:pt x="9118" y="1"/>
                    <a:pt x="9096" y="2"/>
                    <a:pt x="9073" y="5"/>
                  </a:cubicBezTo>
                  <a:cubicBezTo>
                    <a:pt x="8318" y="106"/>
                    <a:pt x="6889" y="123"/>
                    <a:pt x="5393" y="123"/>
                  </a:cubicBezTo>
                  <a:cubicBezTo>
                    <a:pt x="4611" y="123"/>
                    <a:pt x="3810" y="118"/>
                    <a:pt x="3078" y="118"/>
                  </a:cubicBezTo>
                  <a:cubicBezTo>
                    <a:pt x="2101" y="118"/>
                    <a:pt x="1247" y="127"/>
                    <a:pt x="723" y="166"/>
                  </a:cubicBezTo>
                  <a:cubicBezTo>
                    <a:pt x="446" y="184"/>
                    <a:pt x="214" y="433"/>
                    <a:pt x="143" y="781"/>
                  </a:cubicBezTo>
                  <a:cubicBezTo>
                    <a:pt x="45" y="1334"/>
                    <a:pt x="0" y="1959"/>
                    <a:pt x="72" y="2441"/>
                  </a:cubicBezTo>
                  <a:cubicBezTo>
                    <a:pt x="125" y="2824"/>
                    <a:pt x="393" y="3092"/>
                    <a:pt x="687" y="3092"/>
                  </a:cubicBezTo>
                  <a:cubicBezTo>
                    <a:pt x="887" y="3090"/>
                    <a:pt x="1105" y="3090"/>
                    <a:pt x="1338" y="3090"/>
                  </a:cubicBezTo>
                  <a:cubicBezTo>
                    <a:pt x="2007" y="3090"/>
                    <a:pt x="2799" y="3095"/>
                    <a:pt x="3631" y="3095"/>
                  </a:cubicBezTo>
                  <a:cubicBezTo>
                    <a:pt x="5736" y="3095"/>
                    <a:pt x="8099" y="3063"/>
                    <a:pt x="9367" y="2842"/>
                  </a:cubicBezTo>
                  <a:cubicBezTo>
                    <a:pt x="10300" y="2685"/>
                    <a:pt x="10058" y="1"/>
                    <a:pt x="9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1"/>
            <p:cNvSpPr/>
            <p:nvPr/>
          </p:nvSpPr>
          <p:spPr>
            <a:xfrm>
              <a:off x="671675" y="2920125"/>
              <a:ext cx="441400" cy="378275"/>
            </a:xfrm>
            <a:custGeom>
              <a:avLst/>
              <a:gdLst/>
              <a:ahLst/>
              <a:cxnLst/>
              <a:rect l="l" t="t" r="r" b="b"/>
              <a:pathLst>
                <a:path w="17656" h="15131" extrusionOk="0">
                  <a:moveTo>
                    <a:pt x="13777" y="0"/>
                  </a:moveTo>
                  <a:cubicBezTo>
                    <a:pt x="11895" y="0"/>
                    <a:pt x="9687" y="69"/>
                    <a:pt x="9145" y="291"/>
                  </a:cubicBezTo>
                  <a:cubicBezTo>
                    <a:pt x="8270" y="657"/>
                    <a:pt x="8083" y="7357"/>
                    <a:pt x="7441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9" y="8864"/>
                    <a:pt x="5772" y="7767"/>
                    <a:pt x="4666" y="5358"/>
                  </a:cubicBezTo>
                  <a:cubicBezTo>
                    <a:pt x="4515" y="5019"/>
                    <a:pt x="4176" y="4805"/>
                    <a:pt x="3810" y="4805"/>
                  </a:cubicBezTo>
                  <a:cubicBezTo>
                    <a:pt x="2391" y="4823"/>
                    <a:pt x="884" y="5233"/>
                    <a:pt x="224" y="6536"/>
                  </a:cubicBezTo>
                  <a:cubicBezTo>
                    <a:pt x="1" y="7178"/>
                    <a:pt x="232" y="7571"/>
                    <a:pt x="536" y="8026"/>
                  </a:cubicBezTo>
                  <a:cubicBezTo>
                    <a:pt x="644" y="8185"/>
                    <a:pt x="814" y="8268"/>
                    <a:pt x="987" y="8268"/>
                  </a:cubicBezTo>
                  <a:cubicBezTo>
                    <a:pt x="1114" y="8268"/>
                    <a:pt x="1242" y="8223"/>
                    <a:pt x="1348" y="8133"/>
                  </a:cubicBezTo>
                  <a:cubicBezTo>
                    <a:pt x="2005" y="7561"/>
                    <a:pt x="2808" y="7173"/>
                    <a:pt x="3246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38" y="9239"/>
                    <a:pt x="5139" y="13485"/>
                    <a:pt x="5728" y="14654"/>
                  </a:cubicBezTo>
                  <a:cubicBezTo>
                    <a:pt x="5886" y="14957"/>
                    <a:pt x="6554" y="15130"/>
                    <a:pt x="7246" y="15130"/>
                  </a:cubicBezTo>
                  <a:cubicBezTo>
                    <a:pt x="7960" y="15130"/>
                    <a:pt x="8699" y="14946"/>
                    <a:pt x="8930" y="14529"/>
                  </a:cubicBezTo>
                  <a:cubicBezTo>
                    <a:pt x="10402" y="11853"/>
                    <a:pt x="10358" y="6242"/>
                    <a:pt x="11107" y="2843"/>
                  </a:cubicBezTo>
                  <a:cubicBezTo>
                    <a:pt x="11205" y="2397"/>
                    <a:pt x="11598" y="2067"/>
                    <a:pt x="12062" y="2058"/>
                  </a:cubicBezTo>
                  <a:lnTo>
                    <a:pt x="14319" y="1995"/>
                  </a:lnTo>
                  <a:cubicBezTo>
                    <a:pt x="14818" y="2147"/>
                    <a:pt x="15068" y="2736"/>
                    <a:pt x="15184" y="3199"/>
                  </a:cubicBezTo>
                  <a:cubicBezTo>
                    <a:pt x="15269" y="3529"/>
                    <a:pt x="15561" y="3755"/>
                    <a:pt x="15895" y="3755"/>
                  </a:cubicBezTo>
                  <a:cubicBezTo>
                    <a:pt x="15914" y="3755"/>
                    <a:pt x="15933" y="3754"/>
                    <a:pt x="15951" y="3753"/>
                  </a:cubicBezTo>
                  <a:cubicBezTo>
                    <a:pt x="16255" y="3735"/>
                    <a:pt x="16603" y="3717"/>
                    <a:pt x="16897" y="3708"/>
                  </a:cubicBezTo>
                  <a:cubicBezTo>
                    <a:pt x="17325" y="3681"/>
                    <a:pt x="17655" y="3307"/>
                    <a:pt x="17602" y="2878"/>
                  </a:cubicBezTo>
                  <a:cubicBezTo>
                    <a:pt x="17513" y="2156"/>
                    <a:pt x="17272" y="1487"/>
                    <a:pt x="17049" y="978"/>
                  </a:cubicBezTo>
                  <a:cubicBezTo>
                    <a:pt x="16790" y="416"/>
                    <a:pt x="16228" y="41"/>
                    <a:pt x="15612" y="24"/>
                  </a:cubicBezTo>
                  <a:cubicBezTo>
                    <a:pt x="15109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1"/>
            <p:cNvSpPr/>
            <p:nvPr/>
          </p:nvSpPr>
          <p:spPr>
            <a:xfrm>
              <a:off x="-57625" y="2901550"/>
              <a:ext cx="331450" cy="295825"/>
            </a:xfrm>
            <a:custGeom>
              <a:avLst/>
              <a:gdLst/>
              <a:ahLst/>
              <a:cxnLst/>
              <a:rect l="l" t="t" r="r" b="b"/>
              <a:pathLst>
                <a:path w="13258" h="11833" extrusionOk="0">
                  <a:moveTo>
                    <a:pt x="9565" y="0"/>
                  </a:moveTo>
                  <a:cubicBezTo>
                    <a:pt x="9349" y="0"/>
                    <a:pt x="9135" y="84"/>
                    <a:pt x="8975" y="249"/>
                  </a:cubicBezTo>
                  <a:cubicBezTo>
                    <a:pt x="8253" y="999"/>
                    <a:pt x="7468" y="1837"/>
                    <a:pt x="6897" y="2658"/>
                  </a:cubicBezTo>
                  <a:cubicBezTo>
                    <a:pt x="6735" y="2884"/>
                    <a:pt x="6486" y="3003"/>
                    <a:pt x="6232" y="3003"/>
                  </a:cubicBezTo>
                  <a:cubicBezTo>
                    <a:pt x="6064" y="3003"/>
                    <a:pt x="5894" y="2951"/>
                    <a:pt x="5746" y="2845"/>
                  </a:cubicBezTo>
                  <a:cubicBezTo>
                    <a:pt x="4889" y="2230"/>
                    <a:pt x="3658" y="1427"/>
                    <a:pt x="2632" y="776"/>
                  </a:cubicBezTo>
                  <a:cubicBezTo>
                    <a:pt x="2498" y="687"/>
                    <a:pt x="2348" y="645"/>
                    <a:pt x="2198" y="645"/>
                  </a:cubicBezTo>
                  <a:cubicBezTo>
                    <a:pt x="1969" y="645"/>
                    <a:pt x="1742" y="744"/>
                    <a:pt x="1580" y="927"/>
                  </a:cubicBezTo>
                  <a:cubicBezTo>
                    <a:pt x="1027" y="1552"/>
                    <a:pt x="331" y="2444"/>
                    <a:pt x="117" y="3113"/>
                  </a:cubicBezTo>
                  <a:cubicBezTo>
                    <a:pt x="1" y="3461"/>
                    <a:pt x="143" y="3835"/>
                    <a:pt x="447" y="4032"/>
                  </a:cubicBezTo>
                  <a:cubicBezTo>
                    <a:pt x="1571" y="4772"/>
                    <a:pt x="3899" y="5745"/>
                    <a:pt x="4247" y="6208"/>
                  </a:cubicBezTo>
                  <a:cubicBezTo>
                    <a:pt x="4515" y="6556"/>
                    <a:pt x="1642" y="10143"/>
                    <a:pt x="1847" y="10651"/>
                  </a:cubicBezTo>
                  <a:cubicBezTo>
                    <a:pt x="2053" y="11133"/>
                    <a:pt x="3150" y="11579"/>
                    <a:pt x="3953" y="11802"/>
                  </a:cubicBezTo>
                  <a:cubicBezTo>
                    <a:pt x="4026" y="11823"/>
                    <a:pt x="4100" y="11833"/>
                    <a:pt x="4173" y="11833"/>
                  </a:cubicBezTo>
                  <a:cubicBezTo>
                    <a:pt x="4476" y="11833"/>
                    <a:pt x="4764" y="11663"/>
                    <a:pt x="4907" y="11383"/>
                  </a:cubicBezTo>
                  <a:cubicBezTo>
                    <a:pt x="5443" y="10321"/>
                    <a:pt x="6031" y="9411"/>
                    <a:pt x="6558" y="8671"/>
                  </a:cubicBezTo>
                  <a:cubicBezTo>
                    <a:pt x="6719" y="8442"/>
                    <a:pt x="6974" y="8322"/>
                    <a:pt x="7231" y="8322"/>
                  </a:cubicBezTo>
                  <a:cubicBezTo>
                    <a:pt x="7415" y="8322"/>
                    <a:pt x="7600" y="8383"/>
                    <a:pt x="7753" y="8510"/>
                  </a:cubicBezTo>
                  <a:cubicBezTo>
                    <a:pt x="8681" y="9286"/>
                    <a:pt x="9653" y="10178"/>
                    <a:pt x="10661" y="10722"/>
                  </a:cubicBezTo>
                  <a:cubicBezTo>
                    <a:pt x="10782" y="10786"/>
                    <a:pt x="10913" y="10817"/>
                    <a:pt x="11042" y="10817"/>
                  </a:cubicBezTo>
                  <a:cubicBezTo>
                    <a:pt x="11277" y="10817"/>
                    <a:pt x="11508" y="10716"/>
                    <a:pt x="11669" y="10526"/>
                  </a:cubicBezTo>
                  <a:cubicBezTo>
                    <a:pt x="12115" y="9991"/>
                    <a:pt x="12597" y="9402"/>
                    <a:pt x="13025" y="8778"/>
                  </a:cubicBezTo>
                  <a:cubicBezTo>
                    <a:pt x="13257" y="8439"/>
                    <a:pt x="13195" y="7984"/>
                    <a:pt x="12892" y="7707"/>
                  </a:cubicBezTo>
                  <a:cubicBezTo>
                    <a:pt x="12098" y="6993"/>
                    <a:pt x="10813" y="6110"/>
                    <a:pt x="9778" y="5530"/>
                  </a:cubicBezTo>
                  <a:cubicBezTo>
                    <a:pt x="9323" y="5272"/>
                    <a:pt x="9225" y="4656"/>
                    <a:pt x="9582" y="4264"/>
                  </a:cubicBezTo>
                  <a:cubicBezTo>
                    <a:pt x="10224" y="3550"/>
                    <a:pt x="10947" y="2827"/>
                    <a:pt x="11536" y="2132"/>
                  </a:cubicBezTo>
                  <a:cubicBezTo>
                    <a:pt x="11830" y="1775"/>
                    <a:pt x="11759" y="1230"/>
                    <a:pt x="11384" y="954"/>
                  </a:cubicBezTo>
                  <a:cubicBezTo>
                    <a:pt x="10929" y="624"/>
                    <a:pt x="10465" y="374"/>
                    <a:pt x="9957" y="98"/>
                  </a:cubicBezTo>
                  <a:cubicBezTo>
                    <a:pt x="9834" y="33"/>
                    <a:pt x="9699" y="0"/>
                    <a:pt x="9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1"/>
            <p:cNvSpPr/>
            <p:nvPr/>
          </p:nvSpPr>
          <p:spPr>
            <a:xfrm>
              <a:off x="240600" y="2177150"/>
              <a:ext cx="312675" cy="304125"/>
            </a:xfrm>
            <a:custGeom>
              <a:avLst/>
              <a:gdLst/>
              <a:ahLst/>
              <a:cxnLst/>
              <a:rect l="l" t="t" r="r" b="b"/>
              <a:pathLst>
                <a:path w="12507" h="12165" extrusionOk="0">
                  <a:moveTo>
                    <a:pt x="10523" y="1"/>
                  </a:moveTo>
                  <a:cubicBezTo>
                    <a:pt x="10271" y="1"/>
                    <a:pt x="10020" y="101"/>
                    <a:pt x="9830" y="285"/>
                  </a:cubicBezTo>
                  <a:cubicBezTo>
                    <a:pt x="7466" y="2685"/>
                    <a:pt x="2524" y="7458"/>
                    <a:pt x="704" y="9822"/>
                  </a:cubicBezTo>
                  <a:cubicBezTo>
                    <a:pt x="0" y="10743"/>
                    <a:pt x="1449" y="12164"/>
                    <a:pt x="2557" y="12164"/>
                  </a:cubicBezTo>
                  <a:cubicBezTo>
                    <a:pt x="2854" y="12164"/>
                    <a:pt x="3127" y="12062"/>
                    <a:pt x="3327" y="11820"/>
                  </a:cubicBezTo>
                  <a:cubicBezTo>
                    <a:pt x="4950" y="9831"/>
                    <a:pt x="10481" y="4594"/>
                    <a:pt x="12176" y="2694"/>
                  </a:cubicBezTo>
                  <a:cubicBezTo>
                    <a:pt x="12453" y="2391"/>
                    <a:pt x="12506" y="1936"/>
                    <a:pt x="12292" y="1579"/>
                  </a:cubicBezTo>
                  <a:cubicBezTo>
                    <a:pt x="11962" y="1017"/>
                    <a:pt x="11498" y="473"/>
                    <a:pt x="11026" y="152"/>
                  </a:cubicBezTo>
                  <a:cubicBezTo>
                    <a:pt x="10872" y="49"/>
                    <a:pt x="10697" y="1"/>
                    <a:pt x="105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1"/>
            <p:cNvSpPr/>
            <p:nvPr/>
          </p:nvSpPr>
          <p:spPr>
            <a:xfrm>
              <a:off x="272050" y="2163225"/>
              <a:ext cx="85475" cy="76150"/>
            </a:xfrm>
            <a:custGeom>
              <a:avLst/>
              <a:gdLst/>
              <a:ahLst/>
              <a:cxnLst/>
              <a:rect l="l" t="t" r="r" b="b"/>
              <a:pathLst>
                <a:path w="3419" h="3046" extrusionOk="0">
                  <a:moveTo>
                    <a:pt x="1465" y="0"/>
                  </a:moveTo>
                  <a:cubicBezTo>
                    <a:pt x="678" y="0"/>
                    <a:pt x="1" y="812"/>
                    <a:pt x="347" y="2332"/>
                  </a:cubicBezTo>
                  <a:cubicBezTo>
                    <a:pt x="461" y="2827"/>
                    <a:pt x="914" y="3046"/>
                    <a:pt x="1418" y="3046"/>
                  </a:cubicBezTo>
                  <a:cubicBezTo>
                    <a:pt x="2333" y="3046"/>
                    <a:pt x="3418" y="2327"/>
                    <a:pt x="2970" y="1235"/>
                  </a:cubicBezTo>
                  <a:cubicBezTo>
                    <a:pt x="2624" y="400"/>
                    <a:pt x="2017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1"/>
            <p:cNvSpPr/>
            <p:nvPr/>
          </p:nvSpPr>
          <p:spPr>
            <a:xfrm>
              <a:off x="449375" y="2405075"/>
              <a:ext cx="85200" cy="76225"/>
            </a:xfrm>
            <a:custGeom>
              <a:avLst/>
              <a:gdLst/>
              <a:ahLst/>
              <a:cxnLst/>
              <a:rect l="l" t="t" r="r" b="b"/>
              <a:pathLst>
                <a:path w="3408" h="3049" extrusionOk="0">
                  <a:moveTo>
                    <a:pt x="1461" y="0"/>
                  </a:moveTo>
                  <a:cubicBezTo>
                    <a:pt x="676" y="0"/>
                    <a:pt x="0" y="809"/>
                    <a:pt x="346" y="2329"/>
                  </a:cubicBezTo>
                  <a:cubicBezTo>
                    <a:pt x="457" y="2828"/>
                    <a:pt x="909" y="3048"/>
                    <a:pt x="1414" y="3048"/>
                  </a:cubicBezTo>
                  <a:cubicBezTo>
                    <a:pt x="2325" y="3048"/>
                    <a:pt x="3408" y="2328"/>
                    <a:pt x="2960" y="1231"/>
                  </a:cubicBezTo>
                  <a:cubicBezTo>
                    <a:pt x="2618" y="399"/>
                    <a:pt x="2013" y="0"/>
                    <a:pt x="14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1"/>
            <p:cNvSpPr/>
            <p:nvPr/>
          </p:nvSpPr>
          <p:spPr>
            <a:xfrm>
              <a:off x="236775" y="2722775"/>
              <a:ext cx="341225" cy="77375"/>
            </a:xfrm>
            <a:custGeom>
              <a:avLst/>
              <a:gdLst/>
              <a:ahLst/>
              <a:cxnLst/>
              <a:rect l="l" t="t" r="r" b="b"/>
              <a:pathLst>
                <a:path w="13649" h="3095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9000" y="125"/>
                    <a:pt x="6943" y="125"/>
                  </a:cubicBezTo>
                  <a:cubicBezTo>
                    <a:pt x="5963" y="125"/>
                    <a:pt x="4968" y="122"/>
                    <a:pt x="4054" y="122"/>
                  </a:cubicBezTo>
                  <a:cubicBezTo>
                    <a:pt x="2770" y="122"/>
                    <a:pt x="1648" y="129"/>
                    <a:pt x="955" y="165"/>
                  </a:cubicBezTo>
                  <a:cubicBezTo>
                    <a:pt x="598" y="183"/>
                    <a:pt x="286" y="433"/>
                    <a:pt x="197" y="790"/>
                  </a:cubicBezTo>
                  <a:cubicBezTo>
                    <a:pt x="63" y="1334"/>
                    <a:pt x="0" y="1958"/>
                    <a:pt x="99" y="2449"/>
                  </a:cubicBezTo>
                  <a:cubicBezTo>
                    <a:pt x="178" y="2826"/>
                    <a:pt x="516" y="3092"/>
                    <a:pt x="900" y="3092"/>
                  </a:cubicBezTo>
                  <a:cubicBezTo>
                    <a:pt x="907" y="3092"/>
                    <a:pt x="913" y="3091"/>
                    <a:pt x="919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1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1"/>
            <p:cNvSpPr/>
            <p:nvPr/>
          </p:nvSpPr>
          <p:spPr>
            <a:xfrm>
              <a:off x="366250" y="26345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3" y="1"/>
                  </a:moveTo>
                  <a:cubicBezTo>
                    <a:pt x="589" y="1"/>
                    <a:pt x="0" y="706"/>
                    <a:pt x="299" y="2027"/>
                  </a:cubicBezTo>
                  <a:cubicBezTo>
                    <a:pt x="397" y="2462"/>
                    <a:pt x="792" y="2654"/>
                    <a:pt x="1232" y="2654"/>
                  </a:cubicBezTo>
                  <a:cubicBezTo>
                    <a:pt x="2029" y="2654"/>
                    <a:pt x="2973" y="2026"/>
                    <a:pt x="2583" y="1072"/>
                  </a:cubicBezTo>
                  <a:cubicBezTo>
                    <a:pt x="2281" y="348"/>
                    <a:pt x="1754" y="1"/>
                    <a:pt x="1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1"/>
            <p:cNvSpPr/>
            <p:nvPr/>
          </p:nvSpPr>
          <p:spPr>
            <a:xfrm>
              <a:off x="366250" y="2826500"/>
              <a:ext cx="74350" cy="66425"/>
            </a:xfrm>
            <a:custGeom>
              <a:avLst/>
              <a:gdLst/>
              <a:ahLst/>
              <a:cxnLst/>
              <a:rect l="l" t="t" r="r" b="b"/>
              <a:pathLst>
                <a:path w="2974" h="2657" extrusionOk="0">
                  <a:moveTo>
                    <a:pt x="1271" y="0"/>
                  </a:moveTo>
                  <a:cubicBezTo>
                    <a:pt x="587" y="0"/>
                    <a:pt x="1" y="704"/>
                    <a:pt x="299" y="2029"/>
                  </a:cubicBezTo>
                  <a:cubicBezTo>
                    <a:pt x="397" y="2464"/>
                    <a:pt x="792" y="2656"/>
                    <a:pt x="1232" y="2656"/>
                  </a:cubicBezTo>
                  <a:cubicBezTo>
                    <a:pt x="2029" y="2656"/>
                    <a:pt x="2973" y="2028"/>
                    <a:pt x="2583" y="1074"/>
                  </a:cubicBezTo>
                  <a:cubicBezTo>
                    <a:pt x="2281" y="349"/>
                    <a:pt x="1752" y="0"/>
                    <a:pt x="12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1"/>
            <p:cNvSpPr/>
            <p:nvPr/>
          </p:nvSpPr>
          <p:spPr>
            <a:xfrm>
              <a:off x="644475" y="2408200"/>
              <a:ext cx="347700" cy="351275"/>
            </a:xfrm>
            <a:custGeom>
              <a:avLst/>
              <a:gdLst/>
              <a:ahLst/>
              <a:cxnLst/>
              <a:rect l="l" t="t" r="r" b="b"/>
              <a:pathLst>
                <a:path w="13908" h="14051" extrusionOk="0">
                  <a:moveTo>
                    <a:pt x="6940" y="1"/>
                  </a:moveTo>
                  <a:cubicBezTo>
                    <a:pt x="6304" y="1"/>
                    <a:pt x="5653" y="55"/>
                    <a:pt x="5210" y="214"/>
                  </a:cubicBezTo>
                  <a:cubicBezTo>
                    <a:pt x="4871" y="339"/>
                    <a:pt x="4657" y="678"/>
                    <a:pt x="4684" y="1044"/>
                  </a:cubicBezTo>
                  <a:cubicBezTo>
                    <a:pt x="4791" y="2400"/>
                    <a:pt x="5451" y="4853"/>
                    <a:pt x="5290" y="5424"/>
                  </a:cubicBezTo>
                  <a:cubicBezTo>
                    <a:pt x="5174" y="5852"/>
                    <a:pt x="535" y="5772"/>
                    <a:pt x="259" y="6245"/>
                  </a:cubicBezTo>
                  <a:cubicBezTo>
                    <a:pt x="0" y="6700"/>
                    <a:pt x="321" y="7851"/>
                    <a:pt x="642" y="8636"/>
                  </a:cubicBezTo>
                  <a:cubicBezTo>
                    <a:pt x="767" y="8954"/>
                    <a:pt x="1081" y="9158"/>
                    <a:pt x="1419" y="9158"/>
                  </a:cubicBezTo>
                  <a:cubicBezTo>
                    <a:pt x="1469" y="9158"/>
                    <a:pt x="1520" y="9153"/>
                    <a:pt x="1570" y="9144"/>
                  </a:cubicBezTo>
                  <a:cubicBezTo>
                    <a:pt x="2739" y="8912"/>
                    <a:pt x="3836" y="8832"/>
                    <a:pt x="4746" y="8787"/>
                  </a:cubicBezTo>
                  <a:cubicBezTo>
                    <a:pt x="4757" y="8787"/>
                    <a:pt x="4767" y="8787"/>
                    <a:pt x="4778" y="8787"/>
                  </a:cubicBezTo>
                  <a:cubicBezTo>
                    <a:pt x="5245" y="8787"/>
                    <a:pt x="5629" y="9173"/>
                    <a:pt x="5611" y="9644"/>
                  </a:cubicBezTo>
                  <a:cubicBezTo>
                    <a:pt x="5558" y="10866"/>
                    <a:pt x="5451" y="12186"/>
                    <a:pt x="5638" y="13337"/>
                  </a:cubicBezTo>
                  <a:cubicBezTo>
                    <a:pt x="5701" y="13721"/>
                    <a:pt x="6031" y="14006"/>
                    <a:pt x="6423" y="14015"/>
                  </a:cubicBezTo>
                  <a:cubicBezTo>
                    <a:pt x="6827" y="14036"/>
                    <a:pt x="7254" y="14050"/>
                    <a:pt x="7692" y="14050"/>
                  </a:cubicBezTo>
                  <a:cubicBezTo>
                    <a:pt x="8009" y="14050"/>
                    <a:pt x="8331" y="14043"/>
                    <a:pt x="8654" y="14024"/>
                  </a:cubicBezTo>
                  <a:cubicBezTo>
                    <a:pt x="9064" y="14006"/>
                    <a:pt x="9394" y="13667"/>
                    <a:pt x="9421" y="13257"/>
                  </a:cubicBezTo>
                  <a:cubicBezTo>
                    <a:pt x="9501" y="12177"/>
                    <a:pt x="9421" y="10616"/>
                    <a:pt x="9251" y="9430"/>
                  </a:cubicBezTo>
                  <a:cubicBezTo>
                    <a:pt x="9174" y="8923"/>
                    <a:pt x="9568" y="8482"/>
                    <a:pt x="10076" y="8482"/>
                  </a:cubicBezTo>
                  <a:cubicBezTo>
                    <a:pt x="10095" y="8482"/>
                    <a:pt x="10115" y="8483"/>
                    <a:pt x="10134" y="8484"/>
                  </a:cubicBezTo>
                  <a:cubicBezTo>
                    <a:pt x="11107" y="8564"/>
                    <a:pt x="12124" y="8698"/>
                    <a:pt x="13043" y="8734"/>
                  </a:cubicBezTo>
                  <a:cubicBezTo>
                    <a:pt x="13053" y="8734"/>
                    <a:pt x="13063" y="8734"/>
                    <a:pt x="13074" y="8734"/>
                  </a:cubicBezTo>
                  <a:cubicBezTo>
                    <a:pt x="13533" y="8734"/>
                    <a:pt x="13908" y="8349"/>
                    <a:pt x="13890" y="7886"/>
                  </a:cubicBezTo>
                  <a:cubicBezTo>
                    <a:pt x="13881" y="7315"/>
                    <a:pt x="13783" y="6798"/>
                    <a:pt x="13694" y="6218"/>
                  </a:cubicBezTo>
                  <a:cubicBezTo>
                    <a:pt x="13640" y="5852"/>
                    <a:pt x="13337" y="5567"/>
                    <a:pt x="12971" y="5531"/>
                  </a:cubicBezTo>
                  <a:cubicBezTo>
                    <a:pt x="12084" y="5433"/>
                    <a:pt x="11114" y="5334"/>
                    <a:pt x="10223" y="5334"/>
                  </a:cubicBezTo>
                  <a:cubicBezTo>
                    <a:pt x="10066" y="5334"/>
                    <a:pt x="9911" y="5337"/>
                    <a:pt x="9760" y="5344"/>
                  </a:cubicBezTo>
                  <a:cubicBezTo>
                    <a:pt x="9744" y="5345"/>
                    <a:pt x="9728" y="5345"/>
                    <a:pt x="9713" y="5345"/>
                  </a:cubicBezTo>
                  <a:cubicBezTo>
                    <a:pt x="9279" y="5345"/>
                    <a:pt x="8921" y="4989"/>
                    <a:pt x="8903" y="4550"/>
                  </a:cubicBezTo>
                  <a:cubicBezTo>
                    <a:pt x="8868" y="3488"/>
                    <a:pt x="8752" y="1998"/>
                    <a:pt x="8645" y="785"/>
                  </a:cubicBezTo>
                  <a:cubicBezTo>
                    <a:pt x="8609" y="375"/>
                    <a:pt x="8279" y="63"/>
                    <a:pt x="7869" y="36"/>
                  </a:cubicBezTo>
                  <a:cubicBezTo>
                    <a:pt x="7583" y="15"/>
                    <a:pt x="7263" y="1"/>
                    <a:pt x="69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1"/>
            <p:cNvSpPr/>
            <p:nvPr/>
          </p:nvSpPr>
          <p:spPr>
            <a:xfrm>
              <a:off x="749500" y="1837375"/>
              <a:ext cx="331450" cy="295725"/>
            </a:xfrm>
            <a:custGeom>
              <a:avLst/>
              <a:gdLst/>
              <a:ahLst/>
              <a:cxnLst/>
              <a:rect l="l" t="t" r="r" b="b"/>
              <a:pathLst>
                <a:path w="13258" h="11829" extrusionOk="0">
                  <a:moveTo>
                    <a:pt x="9564" y="1"/>
                  </a:moveTo>
                  <a:cubicBezTo>
                    <a:pt x="9348" y="1"/>
                    <a:pt x="9135" y="86"/>
                    <a:pt x="8976" y="245"/>
                  </a:cubicBezTo>
                  <a:cubicBezTo>
                    <a:pt x="8253" y="995"/>
                    <a:pt x="7468" y="1833"/>
                    <a:pt x="6888" y="2654"/>
                  </a:cubicBezTo>
                  <a:cubicBezTo>
                    <a:pt x="6731" y="2882"/>
                    <a:pt x="6478" y="3001"/>
                    <a:pt x="6221" y="3001"/>
                  </a:cubicBezTo>
                  <a:cubicBezTo>
                    <a:pt x="6056" y="3001"/>
                    <a:pt x="5889" y="2951"/>
                    <a:pt x="5746" y="2850"/>
                  </a:cubicBezTo>
                  <a:cubicBezTo>
                    <a:pt x="4890" y="2235"/>
                    <a:pt x="3659" y="1423"/>
                    <a:pt x="2633" y="772"/>
                  </a:cubicBezTo>
                  <a:cubicBezTo>
                    <a:pt x="2498" y="686"/>
                    <a:pt x="2346" y="645"/>
                    <a:pt x="2196" y="645"/>
                  </a:cubicBezTo>
                  <a:cubicBezTo>
                    <a:pt x="1967" y="645"/>
                    <a:pt x="1741" y="740"/>
                    <a:pt x="1580" y="923"/>
                  </a:cubicBezTo>
                  <a:cubicBezTo>
                    <a:pt x="1018" y="1557"/>
                    <a:pt x="331" y="2449"/>
                    <a:pt x="108" y="3118"/>
                  </a:cubicBezTo>
                  <a:cubicBezTo>
                    <a:pt x="1" y="3457"/>
                    <a:pt x="144" y="3831"/>
                    <a:pt x="447" y="4037"/>
                  </a:cubicBezTo>
                  <a:cubicBezTo>
                    <a:pt x="1571" y="4777"/>
                    <a:pt x="3891" y="5741"/>
                    <a:pt x="4247" y="6204"/>
                  </a:cubicBezTo>
                  <a:cubicBezTo>
                    <a:pt x="4506" y="6552"/>
                    <a:pt x="1634" y="10148"/>
                    <a:pt x="1848" y="10647"/>
                  </a:cubicBezTo>
                  <a:cubicBezTo>
                    <a:pt x="2044" y="11129"/>
                    <a:pt x="3141" y="11575"/>
                    <a:pt x="3944" y="11798"/>
                  </a:cubicBezTo>
                  <a:cubicBezTo>
                    <a:pt x="4019" y="11819"/>
                    <a:pt x="4095" y="11829"/>
                    <a:pt x="4169" y="11829"/>
                  </a:cubicBezTo>
                  <a:cubicBezTo>
                    <a:pt x="4476" y="11829"/>
                    <a:pt x="4764" y="11659"/>
                    <a:pt x="4908" y="11379"/>
                  </a:cubicBezTo>
                  <a:cubicBezTo>
                    <a:pt x="5443" y="10317"/>
                    <a:pt x="6032" y="9407"/>
                    <a:pt x="6558" y="8667"/>
                  </a:cubicBezTo>
                  <a:cubicBezTo>
                    <a:pt x="6718" y="8440"/>
                    <a:pt x="6968" y="8320"/>
                    <a:pt x="7220" y="8320"/>
                  </a:cubicBezTo>
                  <a:cubicBezTo>
                    <a:pt x="7404" y="8320"/>
                    <a:pt x="7590" y="8383"/>
                    <a:pt x="7744" y="8515"/>
                  </a:cubicBezTo>
                  <a:cubicBezTo>
                    <a:pt x="8681" y="9291"/>
                    <a:pt x="9645" y="10174"/>
                    <a:pt x="10662" y="10718"/>
                  </a:cubicBezTo>
                  <a:cubicBezTo>
                    <a:pt x="10782" y="10785"/>
                    <a:pt x="10912" y="10817"/>
                    <a:pt x="11042" y="10817"/>
                  </a:cubicBezTo>
                  <a:cubicBezTo>
                    <a:pt x="11277" y="10817"/>
                    <a:pt x="11509" y="10712"/>
                    <a:pt x="11670" y="10522"/>
                  </a:cubicBezTo>
                  <a:cubicBezTo>
                    <a:pt x="12116" y="9987"/>
                    <a:pt x="12597" y="9398"/>
                    <a:pt x="13026" y="8774"/>
                  </a:cubicBezTo>
                  <a:cubicBezTo>
                    <a:pt x="13258" y="8435"/>
                    <a:pt x="13195" y="7980"/>
                    <a:pt x="12892" y="7712"/>
                  </a:cubicBezTo>
                  <a:cubicBezTo>
                    <a:pt x="12089" y="6998"/>
                    <a:pt x="10813" y="6115"/>
                    <a:pt x="9778" y="5526"/>
                  </a:cubicBezTo>
                  <a:cubicBezTo>
                    <a:pt x="9323" y="5268"/>
                    <a:pt x="9225" y="4652"/>
                    <a:pt x="9573" y="4260"/>
                  </a:cubicBezTo>
                  <a:cubicBezTo>
                    <a:pt x="10224" y="3546"/>
                    <a:pt x="10947" y="2823"/>
                    <a:pt x="11527" y="2128"/>
                  </a:cubicBezTo>
                  <a:cubicBezTo>
                    <a:pt x="11830" y="1771"/>
                    <a:pt x="11759" y="1227"/>
                    <a:pt x="11384" y="950"/>
                  </a:cubicBezTo>
                  <a:cubicBezTo>
                    <a:pt x="10929" y="620"/>
                    <a:pt x="10465" y="379"/>
                    <a:pt x="9957" y="102"/>
                  </a:cubicBezTo>
                  <a:cubicBezTo>
                    <a:pt x="9834" y="34"/>
                    <a:pt x="9698" y="1"/>
                    <a:pt x="9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1"/>
            <p:cNvSpPr/>
            <p:nvPr/>
          </p:nvSpPr>
          <p:spPr>
            <a:xfrm>
              <a:off x="-135450" y="1855850"/>
              <a:ext cx="441375" cy="378350"/>
            </a:xfrm>
            <a:custGeom>
              <a:avLst/>
              <a:gdLst/>
              <a:ahLst/>
              <a:cxnLst/>
              <a:rect l="l" t="t" r="r" b="b"/>
              <a:pathLst>
                <a:path w="17655" h="15134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66"/>
                    <a:pt x="7440" y="11621"/>
                  </a:cubicBezTo>
                  <a:cubicBezTo>
                    <a:pt x="7412" y="11801"/>
                    <a:pt x="7266" y="11895"/>
                    <a:pt x="7120" y="11895"/>
                  </a:cubicBezTo>
                  <a:cubicBezTo>
                    <a:pt x="6991" y="11895"/>
                    <a:pt x="6862" y="11821"/>
                    <a:pt x="6816" y="11666"/>
                  </a:cubicBezTo>
                  <a:cubicBezTo>
                    <a:pt x="5968" y="8873"/>
                    <a:pt x="5772" y="7767"/>
                    <a:pt x="4666" y="5358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23"/>
                    <a:pt x="883" y="5233"/>
                    <a:pt x="232" y="6536"/>
                  </a:cubicBezTo>
                  <a:cubicBezTo>
                    <a:pt x="0" y="7178"/>
                    <a:pt x="232" y="7571"/>
                    <a:pt x="544" y="8026"/>
                  </a:cubicBezTo>
                  <a:cubicBezTo>
                    <a:pt x="647" y="8185"/>
                    <a:pt x="816" y="8268"/>
                    <a:pt x="988" y="8268"/>
                  </a:cubicBezTo>
                  <a:cubicBezTo>
                    <a:pt x="1114" y="8268"/>
                    <a:pt x="1242" y="8223"/>
                    <a:pt x="1347" y="8133"/>
                  </a:cubicBezTo>
                  <a:cubicBezTo>
                    <a:pt x="2012" y="7561"/>
                    <a:pt x="2811" y="7173"/>
                    <a:pt x="3247" y="7173"/>
                  </a:cubicBezTo>
                  <a:cubicBezTo>
                    <a:pt x="3402" y="7173"/>
                    <a:pt x="3511" y="7222"/>
                    <a:pt x="3551" y="7330"/>
                  </a:cubicBezTo>
                  <a:cubicBezTo>
                    <a:pt x="4247" y="9239"/>
                    <a:pt x="5139" y="13485"/>
                    <a:pt x="5736" y="14654"/>
                  </a:cubicBezTo>
                  <a:cubicBezTo>
                    <a:pt x="5890" y="14960"/>
                    <a:pt x="6554" y="15134"/>
                    <a:pt x="7244" y="15134"/>
                  </a:cubicBezTo>
                  <a:cubicBezTo>
                    <a:pt x="7960" y="15134"/>
                    <a:pt x="8703" y="14947"/>
                    <a:pt x="8930" y="14529"/>
                  </a:cubicBezTo>
                  <a:cubicBezTo>
                    <a:pt x="10402" y="11862"/>
                    <a:pt x="10358" y="6242"/>
                    <a:pt x="11107" y="2852"/>
                  </a:cubicBezTo>
                  <a:cubicBezTo>
                    <a:pt x="11214" y="2397"/>
                    <a:pt x="11598" y="2075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5"/>
                    <a:pt x="15571" y="3762"/>
                    <a:pt x="15913" y="3762"/>
                  </a:cubicBezTo>
                  <a:cubicBezTo>
                    <a:pt x="15925" y="3762"/>
                    <a:pt x="15938" y="3762"/>
                    <a:pt x="15951" y="3762"/>
                  </a:cubicBezTo>
                  <a:cubicBezTo>
                    <a:pt x="16263" y="3744"/>
                    <a:pt x="16602" y="3726"/>
                    <a:pt x="16897" y="3708"/>
                  </a:cubicBezTo>
                  <a:cubicBezTo>
                    <a:pt x="17325" y="3681"/>
                    <a:pt x="17655" y="3307"/>
                    <a:pt x="17601" y="2887"/>
                  </a:cubicBezTo>
                  <a:cubicBezTo>
                    <a:pt x="17512" y="2156"/>
                    <a:pt x="17280" y="1487"/>
                    <a:pt x="17048" y="987"/>
                  </a:cubicBezTo>
                  <a:cubicBezTo>
                    <a:pt x="16790" y="416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1"/>
            <p:cNvSpPr/>
            <p:nvPr/>
          </p:nvSpPr>
          <p:spPr>
            <a:xfrm>
              <a:off x="415200" y="16585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1" y="1"/>
                    <a:pt x="12054" y="2"/>
                    <a:pt x="12026" y="5"/>
                  </a:cubicBezTo>
                  <a:cubicBezTo>
                    <a:pt x="10987" y="109"/>
                    <a:pt x="8993" y="125"/>
                    <a:pt x="6936" y="125"/>
                  </a:cubicBezTo>
                  <a:cubicBezTo>
                    <a:pt x="5956" y="125"/>
                    <a:pt x="4961" y="122"/>
                    <a:pt x="4048" y="122"/>
                  </a:cubicBezTo>
                  <a:cubicBezTo>
                    <a:pt x="2766" y="122"/>
                    <a:pt x="1645" y="129"/>
                    <a:pt x="955" y="165"/>
                  </a:cubicBezTo>
                  <a:cubicBezTo>
                    <a:pt x="589" y="192"/>
                    <a:pt x="286" y="442"/>
                    <a:pt x="197" y="790"/>
                  </a:cubicBezTo>
                  <a:cubicBezTo>
                    <a:pt x="54" y="1334"/>
                    <a:pt x="0" y="1958"/>
                    <a:pt x="98" y="2449"/>
                  </a:cubicBezTo>
                  <a:cubicBezTo>
                    <a:pt x="170" y="2833"/>
                    <a:pt x="518" y="3100"/>
                    <a:pt x="910" y="3100"/>
                  </a:cubicBezTo>
                  <a:cubicBezTo>
                    <a:pt x="1208" y="3098"/>
                    <a:pt x="1537" y="3098"/>
                    <a:pt x="1891" y="3098"/>
                  </a:cubicBezTo>
                  <a:cubicBezTo>
                    <a:pt x="2646" y="3098"/>
                    <a:pt x="3513" y="3101"/>
                    <a:pt x="4427" y="3101"/>
                  </a:cubicBezTo>
                  <a:cubicBezTo>
                    <a:pt x="7307" y="3101"/>
                    <a:pt x="10651" y="3073"/>
                    <a:pt x="12409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1"/>
            <p:cNvSpPr/>
            <p:nvPr/>
          </p:nvSpPr>
          <p:spPr>
            <a:xfrm>
              <a:off x="347175" y="1302100"/>
              <a:ext cx="257550" cy="77550"/>
            </a:xfrm>
            <a:custGeom>
              <a:avLst/>
              <a:gdLst/>
              <a:ahLst/>
              <a:cxnLst/>
              <a:rect l="l" t="t" r="r" b="b"/>
              <a:pathLst>
                <a:path w="10302" h="3102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68" y="112"/>
                    <a:pt x="6696" y="127"/>
                    <a:pt x="5094" y="127"/>
                  </a:cubicBezTo>
                  <a:cubicBezTo>
                    <a:pt x="4497" y="127"/>
                    <a:pt x="3895" y="125"/>
                    <a:pt x="3328" y="125"/>
                  </a:cubicBezTo>
                  <a:cubicBezTo>
                    <a:pt x="2248" y="125"/>
                    <a:pt x="1292" y="132"/>
                    <a:pt x="723" y="174"/>
                  </a:cubicBezTo>
                  <a:cubicBezTo>
                    <a:pt x="446" y="192"/>
                    <a:pt x="214" y="442"/>
                    <a:pt x="143" y="790"/>
                  </a:cubicBezTo>
                  <a:cubicBezTo>
                    <a:pt x="45" y="1343"/>
                    <a:pt x="0" y="1959"/>
                    <a:pt x="72" y="2449"/>
                  </a:cubicBezTo>
                  <a:cubicBezTo>
                    <a:pt x="125" y="2833"/>
                    <a:pt x="393" y="3101"/>
                    <a:pt x="687" y="3101"/>
                  </a:cubicBezTo>
                  <a:cubicBezTo>
                    <a:pt x="911" y="3099"/>
                    <a:pt x="1158" y="3098"/>
                    <a:pt x="1423" y="3098"/>
                  </a:cubicBezTo>
                  <a:cubicBezTo>
                    <a:pt x="2015" y="3098"/>
                    <a:pt x="2699" y="3101"/>
                    <a:pt x="3418" y="3101"/>
                  </a:cubicBezTo>
                  <a:cubicBezTo>
                    <a:pt x="5575" y="3101"/>
                    <a:pt x="8056" y="3073"/>
                    <a:pt x="9367" y="2851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1"/>
            <p:cNvSpPr/>
            <p:nvPr/>
          </p:nvSpPr>
          <p:spPr>
            <a:xfrm>
              <a:off x="1047725" y="1112900"/>
              <a:ext cx="312450" cy="304100"/>
            </a:xfrm>
            <a:custGeom>
              <a:avLst/>
              <a:gdLst/>
              <a:ahLst/>
              <a:cxnLst/>
              <a:rect l="l" t="t" r="r" b="b"/>
              <a:pathLst>
                <a:path w="12498" h="12164" extrusionOk="0">
                  <a:moveTo>
                    <a:pt x="10526" y="0"/>
                  </a:moveTo>
                  <a:cubicBezTo>
                    <a:pt x="10274" y="0"/>
                    <a:pt x="10021" y="103"/>
                    <a:pt x="9830" y="293"/>
                  </a:cubicBezTo>
                  <a:cubicBezTo>
                    <a:pt x="7457" y="2684"/>
                    <a:pt x="2524" y="7457"/>
                    <a:pt x="704" y="9830"/>
                  </a:cubicBezTo>
                  <a:cubicBezTo>
                    <a:pt x="1" y="10744"/>
                    <a:pt x="1449" y="12163"/>
                    <a:pt x="2552" y="12163"/>
                  </a:cubicBezTo>
                  <a:cubicBezTo>
                    <a:pt x="2848" y="12163"/>
                    <a:pt x="3120" y="12061"/>
                    <a:pt x="3318" y="11819"/>
                  </a:cubicBezTo>
                  <a:cubicBezTo>
                    <a:pt x="4951" y="9830"/>
                    <a:pt x="10473" y="4593"/>
                    <a:pt x="12177" y="2702"/>
                  </a:cubicBezTo>
                  <a:cubicBezTo>
                    <a:pt x="12453" y="2390"/>
                    <a:pt x="12498" y="1935"/>
                    <a:pt x="12293" y="1578"/>
                  </a:cubicBezTo>
                  <a:cubicBezTo>
                    <a:pt x="11954" y="1025"/>
                    <a:pt x="11499" y="472"/>
                    <a:pt x="11026" y="151"/>
                  </a:cubicBezTo>
                  <a:cubicBezTo>
                    <a:pt x="10873" y="49"/>
                    <a:pt x="10700" y="0"/>
                    <a:pt x="10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1"/>
            <p:cNvSpPr/>
            <p:nvPr/>
          </p:nvSpPr>
          <p:spPr>
            <a:xfrm>
              <a:off x="1043900" y="1658500"/>
              <a:ext cx="341250" cy="77525"/>
            </a:xfrm>
            <a:custGeom>
              <a:avLst/>
              <a:gdLst/>
              <a:ahLst/>
              <a:cxnLst/>
              <a:rect l="l" t="t" r="r" b="b"/>
              <a:pathLst>
                <a:path w="13650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91" y="109"/>
                    <a:pt x="8998" y="125"/>
                    <a:pt x="6940" y="125"/>
                  </a:cubicBezTo>
                  <a:cubicBezTo>
                    <a:pt x="5959" y="125"/>
                    <a:pt x="4964" y="122"/>
                    <a:pt x="4050" y="122"/>
                  </a:cubicBezTo>
                  <a:cubicBezTo>
                    <a:pt x="2767" y="122"/>
                    <a:pt x="1646" y="129"/>
                    <a:pt x="955" y="165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54" y="1334"/>
                    <a:pt x="1" y="1958"/>
                    <a:pt x="99" y="2449"/>
                  </a:cubicBezTo>
                  <a:cubicBezTo>
                    <a:pt x="179" y="2833"/>
                    <a:pt x="527" y="3100"/>
                    <a:pt x="920" y="3100"/>
                  </a:cubicBezTo>
                  <a:cubicBezTo>
                    <a:pt x="1217" y="3098"/>
                    <a:pt x="1547" y="3098"/>
                    <a:pt x="1900" y="3098"/>
                  </a:cubicBezTo>
                  <a:cubicBezTo>
                    <a:pt x="2655" y="3098"/>
                    <a:pt x="3521" y="3101"/>
                    <a:pt x="4434" y="3101"/>
                  </a:cubicBezTo>
                  <a:cubicBezTo>
                    <a:pt x="7311" y="3101"/>
                    <a:pt x="10651" y="3073"/>
                    <a:pt x="12410" y="2842"/>
                  </a:cubicBezTo>
                  <a:cubicBezTo>
                    <a:pt x="13649" y="2684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1"/>
            <p:cNvSpPr/>
            <p:nvPr/>
          </p:nvSpPr>
          <p:spPr>
            <a:xfrm>
              <a:off x="240625" y="4305650"/>
              <a:ext cx="312650" cy="304025"/>
            </a:xfrm>
            <a:custGeom>
              <a:avLst/>
              <a:gdLst/>
              <a:ahLst/>
              <a:cxnLst/>
              <a:rect l="l" t="t" r="r" b="b"/>
              <a:pathLst>
                <a:path w="12506" h="12161" extrusionOk="0">
                  <a:moveTo>
                    <a:pt x="10516" y="0"/>
                  </a:moveTo>
                  <a:cubicBezTo>
                    <a:pt x="10266" y="0"/>
                    <a:pt x="10017" y="100"/>
                    <a:pt x="9829" y="287"/>
                  </a:cubicBezTo>
                  <a:cubicBezTo>
                    <a:pt x="7465" y="2687"/>
                    <a:pt x="2523" y="7460"/>
                    <a:pt x="703" y="9824"/>
                  </a:cubicBezTo>
                  <a:cubicBezTo>
                    <a:pt x="0" y="10738"/>
                    <a:pt x="1446" y="12161"/>
                    <a:pt x="2553" y="12161"/>
                  </a:cubicBezTo>
                  <a:cubicBezTo>
                    <a:pt x="2851" y="12161"/>
                    <a:pt x="3125" y="12058"/>
                    <a:pt x="3326" y="11813"/>
                  </a:cubicBezTo>
                  <a:cubicBezTo>
                    <a:pt x="4949" y="9833"/>
                    <a:pt x="10480" y="4596"/>
                    <a:pt x="12175" y="2696"/>
                  </a:cubicBezTo>
                  <a:cubicBezTo>
                    <a:pt x="12452" y="2384"/>
                    <a:pt x="12505" y="1938"/>
                    <a:pt x="12291" y="1581"/>
                  </a:cubicBezTo>
                  <a:cubicBezTo>
                    <a:pt x="11961" y="1019"/>
                    <a:pt x="11497" y="466"/>
                    <a:pt x="11025" y="154"/>
                  </a:cubicBezTo>
                  <a:cubicBezTo>
                    <a:pt x="10869" y="50"/>
                    <a:pt x="10692" y="0"/>
                    <a:pt x="10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1"/>
            <p:cNvSpPr/>
            <p:nvPr/>
          </p:nvSpPr>
          <p:spPr>
            <a:xfrm>
              <a:off x="272075" y="4291650"/>
              <a:ext cx="85425" cy="76200"/>
            </a:xfrm>
            <a:custGeom>
              <a:avLst/>
              <a:gdLst/>
              <a:ahLst/>
              <a:cxnLst/>
              <a:rect l="l" t="t" r="r" b="b"/>
              <a:pathLst>
                <a:path w="3417" h="3048" extrusionOk="0">
                  <a:moveTo>
                    <a:pt x="1463" y="0"/>
                  </a:moveTo>
                  <a:cubicBezTo>
                    <a:pt x="676" y="0"/>
                    <a:pt x="0" y="809"/>
                    <a:pt x="346" y="2328"/>
                  </a:cubicBezTo>
                  <a:cubicBezTo>
                    <a:pt x="460" y="2827"/>
                    <a:pt x="914" y="3048"/>
                    <a:pt x="1420" y="3048"/>
                  </a:cubicBezTo>
                  <a:cubicBezTo>
                    <a:pt x="2334" y="3048"/>
                    <a:pt x="3417" y="2328"/>
                    <a:pt x="2969" y="1231"/>
                  </a:cubicBezTo>
                  <a:cubicBezTo>
                    <a:pt x="2623" y="399"/>
                    <a:pt x="2015" y="0"/>
                    <a:pt x="14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1"/>
            <p:cNvSpPr/>
            <p:nvPr/>
          </p:nvSpPr>
          <p:spPr>
            <a:xfrm>
              <a:off x="449375" y="45335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2" y="1"/>
                  </a:moveTo>
                  <a:cubicBezTo>
                    <a:pt x="677" y="1"/>
                    <a:pt x="0" y="812"/>
                    <a:pt x="346" y="2333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8" y="2328"/>
                    <a:pt x="2960" y="1235"/>
                  </a:cubicBezTo>
                  <a:cubicBezTo>
                    <a:pt x="2618" y="400"/>
                    <a:pt x="2013" y="1"/>
                    <a:pt x="14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1"/>
            <p:cNvSpPr/>
            <p:nvPr/>
          </p:nvSpPr>
          <p:spPr>
            <a:xfrm>
              <a:off x="236775" y="4851100"/>
              <a:ext cx="341225" cy="77525"/>
            </a:xfrm>
            <a:custGeom>
              <a:avLst/>
              <a:gdLst/>
              <a:ahLst/>
              <a:cxnLst/>
              <a:rect l="l" t="t" r="r" b="b"/>
              <a:pathLst>
                <a:path w="13649" h="3101" extrusionOk="0">
                  <a:moveTo>
                    <a:pt x="12109" y="1"/>
                  </a:moveTo>
                  <a:cubicBezTo>
                    <a:pt x="12082" y="1"/>
                    <a:pt x="12054" y="2"/>
                    <a:pt x="12026" y="5"/>
                  </a:cubicBezTo>
                  <a:cubicBezTo>
                    <a:pt x="10960" y="112"/>
                    <a:pt x="8877" y="126"/>
                    <a:pt x="6754" y="126"/>
                  </a:cubicBezTo>
                  <a:cubicBezTo>
                    <a:pt x="5963" y="126"/>
                    <a:pt x="5166" y="124"/>
                    <a:pt x="4414" y="124"/>
                  </a:cubicBezTo>
                  <a:cubicBezTo>
                    <a:pt x="2981" y="124"/>
                    <a:pt x="1712" y="132"/>
                    <a:pt x="955" y="174"/>
                  </a:cubicBezTo>
                  <a:cubicBezTo>
                    <a:pt x="598" y="192"/>
                    <a:pt x="286" y="442"/>
                    <a:pt x="197" y="790"/>
                  </a:cubicBezTo>
                  <a:cubicBezTo>
                    <a:pt x="63" y="1343"/>
                    <a:pt x="0" y="1958"/>
                    <a:pt x="99" y="2449"/>
                  </a:cubicBezTo>
                  <a:cubicBezTo>
                    <a:pt x="179" y="2833"/>
                    <a:pt x="527" y="3100"/>
                    <a:pt x="919" y="3100"/>
                  </a:cubicBezTo>
                  <a:cubicBezTo>
                    <a:pt x="1215" y="3099"/>
                    <a:pt x="1541" y="3098"/>
                    <a:pt x="1892" y="3098"/>
                  </a:cubicBezTo>
                  <a:cubicBezTo>
                    <a:pt x="2675" y="3098"/>
                    <a:pt x="3579" y="3101"/>
                    <a:pt x="4530" y="3101"/>
                  </a:cubicBezTo>
                  <a:cubicBezTo>
                    <a:pt x="7385" y="3101"/>
                    <a:pt x="10671" y="3073"/>
                    <a:pt x="12410" y="2851"/>
                  </a:cubicBezTo>
                  <a:cubicBezTo>
                    <a:pt x="13649" y="2685"/>
                    <a:pt x="13326" y="1"/>
                    <a:pt x="121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1"/>
            <p:cNvSpPr/>
            <p:nvPr/>
          </p:nvSpPr>
          <p:spPr>
            <a:xfrm>
              <a:off x="366250" y="4762925"/>
              <a:ext cx="74350" cy="66375"/>
            </a:xfrm>
            <a:custGeom>
              <a:avLst/>
              <a:gdLst/>
              <a:ahLst/>
              <a:cxnLst/>
              <a:rect l="l" t="t" r="r" b="b"/>
              <a:pathLst>
                <a:path w="2974" h="2655" extrusionOk="0">
                  <a:moveTo>
                    <a:pt x="1272" y="0"/>
                  </a:moveTo>
                  <a:cubicBezTo>
                    <a:pt x="588" y="0"/>
                    <a:pt x="0" y="707"/>
                    <a:pt x="299" y="2033"/>
                  </a:cubicBezTo>
                  <a:cubicBezTo>
                    <a:pt x="397" y="2464"/>
                    <a:pt x="790" y="2654"/>
                    <a:pt x="1229" y="2654"/>
                  </a:cubicBezTo>
                  <a:cubicBezTo>
                    <a:pt x="2026" y="2654"/>
                    <a:pt x="2974" y="2028"/>
                    <a:pt x="2583" y="1078"/>
                  </a:cubicBezTo>
                  <a:cubicBezTo>
                    <a:pt x="2281" y="350"/>
                    <a:pt x="1753" y="0"/>
                    <a:pt x="1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1"/>
            <p:cNvSpPr/>
            <p:nvPr/>
          </p:nvSpPr>
          <p:spPr>
            <a:xfrm>
              <a:off x="644475" y="4536675"/>
              <a:ext cx="347700" cy="351175"/>
            </a:xfrm>
            <a:custGeom>
              <a:avLst/>
              <a:gdLst/>
              <a:ahLst/>
              <a:cxnLst/>
              <a:rect l="l" t="t" r="r" b="b"/>
              <a:pathLst>
                <a:path w="13908" h="14047" extrusionOk="0">
                  <a:moveTo>
                    <a:pt x="6977" y="1"/>
                  </a:moveTo>
                  <a:cubicBezTo>
                    <a:pt x="6330" y="1"/>
                    <a:pt x="5662" y="52"/>
                    <a:pt x="5210" y="208"/>
                  </a:cubicBezTo>
                  <a:cubicBezTo>
                    <a:pt x="4871" y="333"/>
                    <a:pt x="4657" y="681"/>
                    <a:pt x="4684" y="1047"/>
                  </a:cubicBezTo>
                  <a:cubicBezTo>
                    <a:pt x="4791" y="2403"/>
                    <a:pt x="5451" y="4856"/>
                    <a:pt x="5290" y="5418"/>
                  </a:cubicBezTo>
                  <a:cubicBezTo>
                    <a:pt x="5174" y="5846"/>
                    <a:pt x="535" y="5766"/>
                    <a:pt x="259" y="6248"/>
                  </a:cubicBezTo>
                  <a:cubicBezTo>
                    <a:pt x="0" y="6703"/>
                    <a:pt x="321" y="7854"/>
                    <a:pt x="642" y="8639"/>
                  </a:cubicBezTo>
                  <a:cubicBezTo>
                    <a:pt x="765" y="8953"/>
                    <a:pt x="1072" y="9155"/>
                    <a:pt x="1405" y="9155"/>
                  </a:cubicBezTo>
                  <a:cubicBezTo>
                    <a:pt x="1459" y="9155"/>
                    <a:pt x="1515" y="9150"/>
                    <a:pt x="1570" y="9138"/>
                  </a:cubicBezTo>
                  <a:cubicBezTo>
                    <a:pt x="2739" y="8915"/>
                    <a:pt x="3836" y="8826"/>
                    <a:pt x="4746" y="8790"/>
                  </a:cubicBezTo>
                  <a:cubicBezTo>
                    <a:pt x="4761" y="8789"/>
                    <a:pt x="4777" y="8789"/>
                    <a:pt x="4792" y="8789"/>
                  </a:cubicBezTo>
                  <a:cubicBezTo>
                    <a:pt x="5253" y="8789"/>
                    <a:pt x="5629" y="9180"/>
                    <a:pt x="5611" y="9647"/>
                  </a:cubicBezTo>
                  <a:cubicBezTo>
                    <a:pt x="5558" y="10869"/>
                    <a:pt x="5451" y="12189"/>
                    <a:pt x="5638" y="13331"/>
                  </a:cubicBezTo>
                  <a:cubicBezTo>
                    <a:pt x="5701" y="13715"/>
                    <a:pt x="6031" y="14000"/>
                    <a:pt x="6423" y="14018"/>
                  </a:cubicBezTo>
                  <a:cubicBezTo>
                    <a:pt x="6841" y="14034"/>
                    <a:pt x="7284" y="14047"/>
                    <a:pt x="7737" y="14047"/>
                  </a:cubicBezTo>
                  <a:cubicBezTo>
                    <a:pt x="8040" y="14047"/>
                    <a:pt x="8347" y="14041"/>
                    <a:pt x="8654" y="14027"/>
                  </a:cubicBezTo>
                  <a:cubicBezTo>
                    <a:pt x="9064" y="14000"/>
                    <a:pt x="9394" y="13670"/>
                    <a:pt x="9421" y="13260"/>
                  </a:cubicBezTo>
                  <a:cubicBezTo>
                    <a:pt x="9501" y="12180"/>
                    <a:pt x="9421" y="10610"/>
                    <a:pt x="9251" y="9424"/>
                  </a:cubicBezTo>
                  <a:cubicBezTo>
                    <a:pt x="9175" y="8921"/>
                    <a:pt x="9561" y="8484"/>
                    <a:pt x="10062" y="8484"/>
                  </a:cubicBezTo>
                  <a:cubicBezTo>
                    <a:pt x="10086" y="8484"/>
                    <a:pt x="10110" y="8485"/>
                    <a:pt x="10134" y="8487"/>
                  </a:cubicBezTo>
                  <a:cubicBezTo>
                    <a:pt x="11107" y="8558"/>
                    <a:pt x="12124" y="8692"/>
                    <a:pt x="13043" y="8728"/>
                  </a:cubicBezTo>
                  <a:cubicBezTo>
                    <a:pt x="13053" y="8728"/>
                    <a:pt x="13063" y="8728"/>
                    <a:pt x="13074" y="8728"/>
                  </a:cubicBezTo>
                  <a:cubicBezTo>
                    <a:pt x="13533" y="8728"/>
                    <a:pt x="13908" y="8343"/>
                    <a:pt x="13890" y="7880"/>
                  </a:cubicBezTo>
                  <a:cubicBezTo>
                    <a:pt x="13881" y="7318"/>
                    <a:pt x="13783" y="6792"/>
                    <a:pt x="13694" y="6221"/>
                  </a:cubicBezTo>
                  <a:cubicBezTo>
                    <a:pt x="13640" y="5855"/>
                    <a:pt x="13337" y="5570"/>
                    <a:pt x="12971" y="5525"/>
                  </a:cubicBezTo>
                  <a:cubicBezTo>
                    <a:pt x="12093" y="5428"/>
                    <a:pt x="11134" y="5336"/>
                    <a:pt x="10251" y="5336"/>
                  </a:cubicBezTo>
                  <a:cubicBezTo>
                    <a:pt x="10084" y="5336"/>
                    <a:pt x="9920" y="5340"/>
                    <a:pt x="9760" y="5347"/>
                  </a:cubicBezTo>
                  <a:cubicBezTo>
                    <a:pt x="9749" y="5347"/>
                    <a:pt x="9738" y="5347"/>
                    <a:pt x="9727" y="5347"/>
                  </a:cubicBezTo>
                  <a:cubicBezTo>
                    <a:pt x="9287" y="5347"/>
                    <a:pt x="8921" y="4997"/>
                    <a:pt x="8903" y="4544"/>
                  </a:cubicBezTo>
                  <a:cubicBezTo>
                    <a:pt x="8868" y="3482"/>
                    <a:pt x="8752" y="2001"/>
                    <a:pt x="8645" y="779"/>
                  </a:cubicBezTo>
                  <a:cubicBezTo>
                    <a:pt x="8609" y="378"/>
                    <a:pt x="8279" y="57"/>
                    <a:pt x="7869" y="30"/>
                  </a:cubicBezTo>
                  <a:cubicBezTo>
                    <a:pt x="7593" y="13"/>
                    <a:pt x="7287" y="1"/>
                    <a:pt x="6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1"/>
            <p:cNvSpPr/>
            <p:nvPr/>
          </p:nvSpPr>
          <p:spPr>
            <a:xfrm>
              <a:off x="749500" y="3965725"/>
              <a:ext cx="331450" cy="295925"/>
            </a:xfrm>
            <a:custGeom>
              <a:avLst/>
              <a:gdLst/>
              <a:ahLst/>
              <a:cxnLst/>
              <a:rect l="l" t="t" r="r" b="b"/>
              <a:pathLst>
                <a:path w="13258" h="11837" extrusionOk="0">
                  <a:moveTo>
                    <a:pt x="9567" y="1"/>
                  </a:moveTo>
                  <a:cubicBezTo>
                    <a:pt x="9350" y="1"/>
                    <a:pt x="9136" y="88"/>
                    <a:pt x="8976" y="253"/>
                  </a:cubicBezTo>
                  <a:cubicBezTo>
                    <a:pt x="8253" y="1003"/>
                    <a:pt x="7468" y="1841"/>
                    <a:pt x="6888" y="2653"/>
                  </a:cubicBezTo>
                  <a:cubicBezTo>
                    <a:pt x="6730" y="2881"/>
                    <a:pt x="6476" y="3004"/>
                    <a:pt x="6219" y="3004"/>
                  </a:cubicBezTo>
                  <a:cubicBezTo>
                    <a:pt x="6055" y="3004"/>
                    <a:pt x="5889" y="2954"/>
                    <a:pt x="5746" y="2849"/>
                  </a:cubicBezTo>
                  <a:cubicBezTo>
                    <a:pt x="4890" y="2234"/>
                    <a:pt x="3659" y="1431"/>
                    <a:pt x="2633" y="780"/>
                  </a:cubicBezTo>
                  <a:cubicBezTo>
                    <a:pt x="2498" y="691"/>
                    <a:pt x="2346" y="649"/>
                    <a:pt x="2195" y="649"/>
                  </a:cubicBezTo>
                  <a:cubicBezTo>
                    <a:pt x="1967" y="649"/>
                    <a:pt x="1741" y="745"/>
                    <a:pt x="1580" y="922"/>
                  </a:cubicBezTo>
                  <a:cubicBezTo>
                    <a:pt x="1018" y="1556"/>
                    <a:pt x="331" y="2448"/>
                    <a:pt x="108" y="3117"/>
                  </a:cubicBezTo>
                  <a:cubicBezTo>
                    <a:pt x="1" y="3465"/>
                    <a:pt x="144" y="3839"/>
                    <a:pt x="447" y="4036"/>
                  </a:cubicBezTo>
                  <a:cubicBezTo>
                    <a:pt x="1571" y="4776"/>
                    <a:pt x="3891" y="5740"/>
                    <a:pt x="4247" y="6212"/>
                  </a:cubicBezTo>
                  <a:cubicBezTo>
                    <a:pt x="4506" y="6560"/>
                    <a:pt x="1634" y="10147"/>
                    <a:pt x="1848" y="10655"/>
                  </a:cubicBezTo>
                  <a:cubicBezTo>
                    <a:pt x="2044" y="11137"/>
                    <a:pt x="3141" y="11574"/>
                    <a:pt x="3944" y="11806"/>
                  </a:cubicBezTo>
                  <a:cubicBezTo>
                    <a:pt x="4019" y="11827"/>
                    <a:pt x="4094" y="11837"/>
                    <a:pt x="4168" y="11837"/>
                  </a:cubicBezTo>
                  <a:cubicBezTo>
                    <a:pt x="4475" y="11837"/>
                    <a:pt x="4764" y="11665"/>
                    <a:pt x="4908" y="11378"/>
                  </a:cubicBezTo>
                  <a:cubicBezTo>
                    <a:pt x="5443" y="10325"/>
                    <a:pt x="6032" y="9415"/>
                    <a:pt x="6558" y="8675"/>
                  </a:cubicBezTo>
                  <a:cubicBezTo>
                    <a:pt x="6719" y="8446"/>
                    <a:pt x="6971" y="8326"/>
                    <a:pt x="7226" y="8326"/>
                  </a:cubicBezTo>
                  <a:cubicBezTo>
                    <a:pt x="7408" y="8326"/>
                    <a:pt x="7592" y="8387"/>
                    <a:pt x="7744" y="8514"/>
                  </a:cubicBezTo>
                  <a:cubicBezTo>
                    <a:pt x="8681" y="9290"/>
                    <a:pt x="9645" y="10182"/>
                    <a:pt x="10662" y="10726"/>
                  </a:cubicBezTo>
                  <a:cubicBezTo>
                    <a:pt x="10782" y="10790"/>
                    <a:pt x="10913" y="10821"/>
                    <a:pt x="11043" y="10821"/>
                  </a:cubicBezTo>
                  <a:cubicBezTo>
                    <a:pt x="11277" y="10821"/>
                    <a:pt x="11509" y="10720"/>
                    <a:pt x="11670" y="10530"/>
                  </a:cubicBezTo>
                  <a:cubicBezTo>
                    <a:pt x="12116" y="9995"/>
                    <a:pt x="12597" y="9406"/>
                    <a:pt x="13026" y="8782"/>
                  </a:cubicBezTo>
                  <a:cubicBezTo>
                    <a:pt x="13258" y="8443"/>
                    <a:pt x="13195" y="7988"/>
                    <a:pt x="12892" y="7711"/>
                  </a:cubicBezTo>
                  <a:cubicBezTo>
                    <a:pt x="12089" y="6997"/>
                    <a:pt x="10813" y="6114"/>
                    <a:pt x="9778" y="5534"/>
                  </a:cubicBezTo>
                  <a:cubicBezTo>
                    <a:pt x="9323" y="5276"/>
                    <a:pt x="9225" y="4660"/>
                    <a:pt x="9573" y="4268"/>
                  </a:cubicBezTo>
                  <a:cubicBezTo>
                    <a:pt x="10224" y="3554"/>
                    <a:pt x="10947" y="2831"/>
                    <a:pt x="11527" y="2136"/>
                  </a:cubicBezTo>
                  <a:cubicBezTo>
                    <a:pt x="11830" y="1770"/>
                    <a:pt x="11759" y="1226"/>
                    <a:pt x="11384" y="949"/>
                  </a:cubicBezTo>
                  <a:cubicBezTo>
                    <a:pt x="10929" y="619"/>
                    <a:pt x="10465" y="378"/>
                    <a:pt x="9957" y="102"/>
                  </a:cubicBezTo>
                  <a:cubicBezTo>
                    <a:pt x="9834" y="34"/>
                    <a:pt x="9700" y="1"/>
                    <a:pt x="9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1"/>
            <p:cNvSpPr/>
            <p:nvPr/>
          </p:nvSpPr>
          <p:spPr>
            <a:xfrm>
              <a:off x="-135450" y="3984400"/>
              <a:ext cx="441375" cy="378250"/>
            </a:xfrm>
            <a:custGeom>
              <a:avLst/>
              <a:gdLst/>
              <a:ahLst/>
              <a:cxnLst/>
              <a:rect l="l" t="t" r="r" b="b"/>
              <a:pathLst>
                <a:path w="17655" h="15130" extrusionOk="0">
                  <a:moveTo>
                    <a:pt x="13777" y="0"/>
                  </a:moveTo>
                  <a:cubicBezTo>
                    <a:pt x="11895" y="0"/>
                    <a:pt x="9689" y="69"/>
                    <a:pt x="9153" y="291"/>
                  </a:cubicBezTo>
                  <a:cubicBezTo>
                    <a:pt x="8270" y="657"/>
                    <a:pt x="8083" y="7357"/>
                    <a:pt x="7440" y="11621"/>
                  </a:cubicBezTo>
                  <a:cubicBezTo>
                    <a:pt x="7412" y="11800"/>
                    <a:pt x="7268" y="11891"/>
                    <a:pt x="7123" y="11891"/>
                  </a:cubicBezTo>
                  <a:cubicBezTo>
                    <a:pt x="6993" y="11891"/>
                    <a:pt x="6862" y="11817"/>
                    <a:pt x="6816" y="11666"/>
                  </a:cubicBezTo>
                  <a:cubicBezTo>
                    <a:pt x="5968" y="8864"/>
                    <a:pt x="5772" y="7758"/>
                    <a:pt x="4666" y="5349"/>
                  </a:cubicBezTo>
                  <a:cubicBezTo>
                    <a:pt x="4514" y="5019"/>
                    <a:pt x="4175" y="4805"/>
                    <a:pt x="3810" y="4805"/>
                  </a:cubicBezTo>
                  <a:cubicBezTo>
                    <a:pt x="2391" y="4814"/>
                    <a:pt x="883" y="5233"/>
                    <a:pt x="232" y="6536"/>
                  </a:cubicBezTo>
                  <a:cubicBezTo>
                    <a:pt x="0" y="7178"/>
                    <a:pt x="232" y="7562"/>
                    <a:pt x="544" y="8026"/>
                  </a:cubicBezTo>
                  <a:cubicBezTo>
                    <a:pt x="648" y="8182"/>
                    <a:pt x="819" y="8265"/>
                    <a:pt x="993" y="8265"/>
                  </a:cubicBezTo>
                  <a:cubicBezTo>
                    <a:pt x="1117" y="8265"/>
                    <a:pt x="1243" y="8222"/>
                    <a:pt x="1347" y="8133"/>
                  </a:cubicBezTo>
                  <a:cubicBezTo>
                    <a:pt x="2014" y="7559"/>
                    <a:pt x="2817" y="7165"/>
                    <a:pt x="3251" y="7165"/>
                  </a:cubicBezTo>
                  <a:cubicBezTo>
                    <a:pt x="3404" y="7165"/>
                    <a:pt x="3511" y="7214"/>
                    <a:pt x="3551" y="7321"/>
                  </a:cubicBezTo>
                  <a:cubicBezTo>
                    <a:pt x="4247" y="9239"/>
                    <a:pt x="5139" y="13485"/>
                    <a:pt x="5736" y="14645"/>
                  </a:cubicBezTo>
                  <a:cubicBezTo>
                    <a:pt x="5891" y="14953"/>
                    <a:pt x="6563" y="15129"/>
                    <a:pt x="7257" y="15129"/>
                  </a:cubicBezTo>
                  <a:cubicBezTo>
                    <a:pt x="7969" y="15129"/>
                    <a:pt x="8704" y="14945"/>
                    <a:pt x="8930" y="14529"/>
                  </a:cubicBezTo>
                  <a:cubicBezTo>
                    <a:pt x="10402" y="11853"/>
                    <a:pt x="10358" y="6233"/>
                    <a:pt x="11107" y="2843"/>
                  </a:cubicBezTo>
                  <a:cubicBezTo>
                    <a:pt x="11214" y="2397"/>
                    <a:pt x="11598" y="2067"/>
                    <a:pt x="12062" y="2058"/>
                  </a:cubicBezTo>
                  <a:lnTo>
                    <a:pt x="14327" y="1995"/>
                  </a:lnTo>
                  <a:cubicBezTo>
                    <a:pt x="14827" y="2147"/>
                    <a:pt x="15068" y="2736"/>
                    <a:pt x="15184" y="3199"/>
                  </a:cubicBezTo>
                  <a:cubicBezTo>
                    <a:pt x="15270" y="3534"/>
                    <a:pt x="15571" y="3754"/>
                    <a:pt x="15911" y="3754"/>
                  </a:cubicBezTo>
                  <a:cubicBezTo>
                    <a:pt x="15924" y="3754"/>
                    <a:pt x="15938" y="3753"/>
                    <a:pt x="15951" y="3753"/>
                  </a:cubicBezTo>
                  <a:cubicBezTo>
                    <a:pt x="16263" y="3735"/>
                    <a:pt x="16602" y="3717"/>
                    <a:pt x="16897" y="3699"/>
                  </a:cubicBezTo>
                  <a:cubicBezTo>
                    <a:pt x="17325" y="3681"/>
                    <a:pt x="17655" y="3307"/>
                    <a:pt x="17601" y="2878"/>
                  </a:cubicBezTo>
                  <a:cubicBezTo>
                    <a:pt x="17512" y="2147"/>
                    <a:pt x="17280" y="1478"/>
                    <a:pt x="17048" y="978"/>
                  </a:cubicBezTo>
                  <a:cubicBezTo>
                    <a:pt x="16790" y="407"/>
                    <a:pt x="16237" y="41"/>
                    <a:pt x="15612" y="24"/>
                  </a:cubicBezTo>
                  <a:cubicBezTo>
                    <a:pt x="15108" y="9"/>
                    <a:pt x="14464" y="0"/>
                    <a:pt x="13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1"/>
            <p:cNvSpPr/>
            <p:nvPr/>
          </p:nvSpPr>
          <p:spPr>
            <a:xfrm>
              <a:off x="415200" y="3787050"/>
              <a:ext cx="341175" cy="77375"/>
            </a:xfrm>
            <a:custGeom>
              <a:avLst/>
              <a:gdLst/>
              <a:ahLst/>
              <a:cxnLst/>
              <a:rect l="l" t="t" r="r" b="b"/>
              <a:pathLst>
                <a:path w="13647" h="3095" extrusionOk="0">
                  <a:moveTo>
                    <a:pt x="12114" y="0"/>
                  </a:moveTo>
                  <a:cubicBezTo>
                    <a:pt x="12085" y="0"/>
                    <a:pt x="12056" y="2"/>
                    <a:pt x="12026" y="5"/>
                  </a:cubicBezTo>
                  <a:cubicBezTo>
                    <a:pt x="10997" y="103"/>
                    <a:pt x="9030" y="119"/>
                    <a:pt x="6994" y="119"/>
                  </a:cubicBezTo>
                  <a:cubicBezTo>
                    <a:pt x="6089" y="119"/>
                    <a:pt x="5170" y="116"/>
                    <a:pt x="4313" y="116"/>
                  </a:cubicBezTo>
                  <a:cubicBezTo>
                    <a:pt x="2920" y="116"/>
                    <a:pt x="1692" y="124"/>
                    <a:pt x="955" y="165"/>
                  </a:cubicBezTo>
                  <a:cubicBezTo>
                    <a:pt x="589" y="183"/>
                    <a:pt x="286" y="433"/>
                    <a:pt x="197" y="781"/>
                  </a:cubicBezTo>
                  <a:cubicBezTo>
                    <a:pt x="54" y="1334"/>
                    <a:pt x="0" y="1958"/>
                    <a:pt x="98" y="2440"/>
                  </a:cubicBezTo>
                  <a:cubicBezTo>
                    <a:pt x="170" y="2824"/>
                    <a:pt x="518" y="3091"/>
                    <a:pt x="910" y="3091"/>
                  </a:cubicBezTo>
                  <a:cubicBezTo>
                    <a:pt x="1174" y="3090"/>
                    <a:pt x="1463" y="3089"/>
                    <a:pt x="1771" y="3089"/>
                  </a:cubicBezTo>
                  <a:cubicBezTo>
                    <a:pt x="2655" y="3089"/>
                    <a:pt x="3704" y="3094"/>
                    <a:pt x="4806" y="3094"/>
                  </a:cubicBezTo>
                  <a:cubicBezTo>
                    <a:pt x="7595" y="3094"/>
                    <a:pt x="10727" y="3063"/>
                    <a:pt x="12409" y="2842"/>
                  </a:cubicBezTo>
                  <a:cubicBezTo>
                    <a:pt x="13647" y="2676"/>
                    <a:pt x="13327" y="0"/>
                    <a:pt x="12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1"/>
            <p:cNvSpPr/>
            <p:nvPr/>
          </p:nvSpPr>
          <p:spPr>
            <a:xfrm>
              <a:off x="347175" y="3430650"/>
              <a:ext cx="257550" cy="77475"/>
            </a:xfrm>
            <a:custGeom>
              <a:avLst/>
              <a:gdLst/>
              <a:ahLst/>
              <a:cxnLst/>
              <a:rect l="l" t="t" r="r" b="b"/>
              <a:pathLst>
                <a:path w="10302" h="3099" extrusionOk="0">
                  <a:moveTo>
                    <a:pt x="9136" y="1"/>
                  </a:moveTo>
                  <a:cubicBezTo>
                    <a:pt x="9115" y="1"/>
                    <a:pt x="9094" y="2"/>
                    <a:pt x="9073" y="5"/>
                  </a:cubicBezTo>
                  <a:cubicBezTo>
                    <a:pt x="8292" y="109"/>
                    <a:pt x="6788" y="126"/>
                    <a:pt x="5236" y="126"/>
                  </a:cubicBezTo>
                  <a:cubicBezTo>
                    <a:pt x="4496" y="126"/>
                    <a:pt x="3746" y="122"/>
                    <a:pt x="3057" y="122"/>
                  </a:cubicBezTo>
                  <a:cubicBezTo>
                    <a:pt x="2089" y="122"/>
                    <a:pt x="1244" y="129"/>
                    <a:pt x="723" y="166"/>
                  </a:cubicBezTo>
                  <a:cubicBezTo>
                    <a:pt x="446" y="192"/>
                    <a:pt x="214" y="433"/>
                    <a:pt x="143" y="790"/>
                  </a:cubicBezTo>
                  <a:cubicBezTo>
                    <a:pt x="45" y="1334"/>
                    <a:pt x="0" y="1959"/>
                    <a:pt x="72" y="2449"/>
                  </a:cubicBezTo>
                  <a:cubicBezTo>
                    <a:pt x="124" y="2827"/>
                    <a:pt x="384" y="3092"/>
                    <a:pt x="673" y="3092"/>
                  </a:cubicBezTo>
                  <a:cubicBezTo>
                    <a:pt x="678" y="3092"/>
                    <a:pt x="683" y="3092"/>
                    <a:pt x="687" y="3092"/>
                  </a:cubicBezTo>
                  <a:cubicBezTo>
                    <a:pt x="793" y="3091"/>
                    <a:pt x="903" y="3091"/>
                    <a:pt x="1018" y="3091"/>
                  </a:cubicBezTo>
                  <a:cubicBezTo>
                    <a:pt x="1743" y="3091"/>
                    <a:pt x="2652" y="3098"/>
                    <a:pt x="3616" y="3098"/>
                  </a:cubicBezTo>
                  <a:cubicBezTo>
                    <a:pt x="5725" y="3098"/>
                    <a:pt x="8096" y="3063"/>
                    <a:pt x="9367" y="2842"/>
                  </a:cubicBezTo>
                  <a:cubicBezTo>
                    <a:pt x="10301" y="2685"/>
                    <a:pt x="10057" y="1"/>
                    <a:pt x="9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1"/>
            <p:cNvSpPr/>
            <p:nvPr/>
          </p:nvSpPr>
          <p:spPr>
            <a:xfrm>
              <a:off x="1047725" y="3241375"/>
              <a:ext cx="312450" cy="304150"/>
            </a:xfrm>
            <a:custGeom>
              <a:avLst/>
              <a:gdLst/>
              <a:ahLst/>
              <a:cxnLst/>
              <a:rect l="l" t="t" r="r" b="b"/>
              <a:pathLst>
                <a:path w="12498" h="12166" extrusionOk="0">
                  <a:moveTo>
                    <a:pt x="10517" y="0"/>
                  </a:moveTo>
                  <a:cubicBezTo>
                    <a:pt x="10267" y="0"/>
                    <a:pt x="10018" y="100"/>
                    <a:pt x="9830" y="287"/>
                  </a:cubicBezTo>
                  <a:cubicBezTo>
                    <a:pt x="7457" y="2687"/>
                    <a:pt x="2524" y="7460"/>
                    <a:pt x="704" y="9824"/>
                  </a:cubicBezTo>
                  <a:cubicBezTo>
                    <a:pt x="0" y="10739"/>
                    <a:pt x="1451" y="12165"/>
                    <a:pt x="2555" y="12165"/>
                  </a:cubicBezTo>
                  <a:cubicBezTo>
                    <a:pt x="2850" y="12165"/>
                    <a:pt x="3120" y="12063"/>
                    <a:pt x="3318" y="11822"/>
                  </a:cubicBezTo>
                  <a:cubicBezTo>
                    <a:pt x="4951" y="9833"/>
                    <a:pt x="10473" y="4596"/>
                    <a:pt x="12177" y="2696"/>
                  </a:cubicBezTo>
                  <a:cubicBezTo>
                    <a:pt x="12453" y="2393"/>
                    <a:pt x="12498" y="1938"/>
                    <a:pt x="12293" y="1581"/>
                  </a:cubicBezTo>
                  <a:cubicBezTo>
                    <a:pt x="11954" y="1019"/>
                    <a:pt x="11499" y="466"/>
                    <a:pt x="11026" y="154"/>
                  </a:cubicBezTo>
                  <a:cubicBezTo>
                    <a:pt x="10870" y="50"/>
                    <a:pt x="10694" y="0"/>
                    <a:pt x="10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1043900" y="3787050"/>
              <a:ext cx="341200" cy="77375"/>
            </a:xfrm>
            <a:custGeom>
              <a:avLst/>
              <a:gdLst/>
              <a:ahLst/>
              <a:cxnLst/>
              <a:rect l="l" t="t" r="r" b="b"/>
              <a:pathLst>
                <a:path w="13648" h="3095" extrusionOk="0">
                  <a:moveTo>
                    <a:pt x="12115" y="0"/>
                  </a:moveTo>
                  <a:cubicBezTo>
                    <a:pt x="12086" y="0"/>
                    <a:pt x="12056" y="2"/>
                    <a:pt x="12026" y="5"/>
                  </a:cubicBezTo>
                  <a:cubicBezTo>
                    <a:pt x="11001" y="103"/>
                    <a:pt x="9035" y="119"/>
                    <a:pt x="6998" y="119"/>
                  </a:cubicBezTo>
                  <a:cubicBezTo>
                    <a:pt x="6092" y="119"/>
                    <a:pt x="5173" y="116"/>
                    <a:pt x="4315" y="116"/>
                  </a:cubicBezTo>
                  <a:cubicBezTo>
                    <a:pt x="2922" y="116"/>
                    <a:pt x="1693" y="124"/>
                    <a:pt x="955" y="165"/>
                  </a:cubicBezTo>
                  <a:cubicBezTo>
                    <a:pt x="598" y="183"/>
                    <a:pt x="286" y="433"/>
                    <a:pt x="197" y="781"/>
                  </a:cubicBezTo>
                  <a:cubicBezTo>
                    <a:pt x="54" y="1334"/>
                    <a:pt x="1" y="1958"/>
                    <a:pt x="99" y="2440"/>
                  </a:cubicBezTo>
                  <a:cubicBezTo>
                    <a:pt x="179" y="2824"/>
                    <a:pt x="527" y="3091"/>
                    <a:pt x="920" y="3091"/>
                  </a:cubicBezTo>
                  <a:cubicBezTo>
                    <a:pt x="1183" y="3090"/>
                    <a:pt x="1472" y="3089"/>
                    <a:pt x="1780" y="3089"/>
                  </a:cubicBezTo>
                  <a:cubicBezTo>
                    <a:pt x="2664" y="3089"/>
                    <a:pt x="3712" y="3094"/>
                    <a:pt x="4812" y="3094"/>
                  </a:cubicBezTo>
                  <a:cubicBezTo>
                    <a:pt x="7599" y="3094"/>
                    <a:pt x="10728" y="3063"/>
                    <a:pt x="12410" y="2842"/>
                  </a:cubicBezTo>
                  <a:cubicBezTo>
                    <a:pt x="13647" y="2676"/>
                    <a:pt x="13327" y="0"/>
                    <a:pt x="12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2" name="Google Shape;1592;p11"/>
          <p:cNvSpPr/>
          <p:nvPr/>
        </p:nvSpPr>
        <p:spPr>
          <a:xfrm>
            <a:off x="0" y="-75"/>
            <a:ext cx="9571415" cy="5143576"/>
          </a:xfrm>
          <a:custGeom>
            <a:avLst/>
            <a:gdLst/>
            <a:ahLst/>
            <a:cxnLst/>
            <a:rect l="l" t="t" r="r" b="b"/>
            <a:pathLst>
              <a:path w="126694" h="74688" extrusionOk="0">
                <a:moveTo>
                  <a:pt x="1" y="1"/>
                </a:moveTo>
                <a:lnTo>
                  <a:pt x="1" y="74688"/>
                </a:lnTo>
                <a:lnTo>
                  <a:pt x="58197" y="74688"/>
                </a:lnTo>
                <a:cubicBezTo>
                  <a:pt x="58974" y="69074"/>
                  <a:pt x="60979" y="62131"/>
                  <a:pt x="66543" y="58347"/>
                </a:cubicBezTo>
                <a:cubicBezTo>
                  <a:pt x="69687" y="56203"/>
                  <a:pt x="72960" y="55757"/>
                  <a:pt x="76083" y="55757"/>
                </a:cubicBezTo>
                <a:cubicBezTo>
                  <a:pt x="78313" y="55757"/>
                  <a:pt x="80466" y="55984"/>
                  <a:pt x="82442" y="55984"/>
                </a:cubicBezTo>
                <a:cubicBezTo>
                  <a:pt x="85045" y="55984"/>
                  <a:pt x="87341" y="55589"/>
                  <a:pt x="89099" y="53760"/>
                </a:cubicBezTo>
                <a:cubicBezTo>
                  <a:pt x="95465" y="47093"/>
                  <a:pt x="84262" y="32482"/>
                  <a:pt x="90778" y="25339"/>
                </a:cubicBezTo>
                <a:cubicBezTo>
                  <a:pt x="93009" y="22895"/>
                  <a:pt x="95960" y="22820"/>
                  <a:pt x="99488" y="22820"/>
                </a:cubicBezTo>
                <a:cubicBezTo>
                  <a:pt x="99719" y="22820"/>
                  <a:pt x="99953" y="22821"/>
                  <a:pt x="100189" y="22821"/>
                </a:cubicBezTo>
                <a:cubicBezTo>
                  <a:pt x="103555" y="22821"/>
                  <a:pt x="107417" y="22755"/>
                  <a:pt x="111656" y="20753"/>
                </a:cubicBezTo>
                <a:cubicBezTo>
                  <a:pt x="120327" y="16642"/>
                  <a:pt x="124513" y="7244"/>
                  <a:pt x="12669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618600"/>
            <a:ext cx="57117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7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94" name="Google Shape;1594;p11"/>
          <p:cNvSpPr txBox="1">
            <a:spLocks noGrp="1"/>
          </p:cNvSpPr>
          <p:nvPr>
            <p:ph type="body" idx="1"/>
          </p:nvPr>
        </p:nvSpPr>
        <p:spPr>
          <a:xfrm>
            <a:off x="720000" y="2870600"/>
            <a:ext cx="49254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dk2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●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○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■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●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○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■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●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○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erriweather Sans"/>
              <a:buChar char="■"/>
              <a:defRPr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3" r:id="rId43"/>
    <p:sldLayoutId id="2147483696" r:id="rId44"/>
    <p:sldLayoutId id="2147483697" r:id="rId45"/>
    <p:sldLayoutId id="2147483698" r:id="rId4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6.xm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Bd59C-eBrpGcK4FWad7S1-A_n-lztPtGD4at5OeI5M/copy#gid=509368585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0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Bd59C-eBrpGcK4FWad7S1-A_n-lztPtGD4at5OeI5M/copy#gid=1781383898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9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0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3" name="Google Shape;9373;p55"/>
          <p:cNvSpPr txBox="1">
            <a:spLocks noGrp="1"/>
          </p:cNvSpPr>
          <p:nvPr>
            <p:ph type="ctrTitle"/>
          </p:nvPr>
        </p:nvSpPr>
        <p:spPr>
          <a:xfrm>
            <a:off x="4572150" y="540000"/>
            <a:ext cx="3852000" cy="24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Digital Resources</a:t>
            </a:r>
            <a:r>
              <a:rPr lang="en" dirty="0"/>
              <a:t> 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for Teachers</a:t>
            </a:r>
            <a:endParaRPr sz="40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74" name="Google Shape;9374;p55"/>
          <p:cNvSpPr txBox="1">
            <a:spLocks noGrp="1"/>
          </p:cNvSpPr>
          <p:nvPr>
            <p:ph type="subTitle" idx="1"/>
          </p:nvPr>
        </p:nvSpPr>
        <p:spPr>
          <a:xfrm>
            <a:off x="4572150" y="3144838"/>
            <a:ext cx="3852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5" name="Google Shape;9375;p55"/>
          <p:cNvGrpSpPr/>
          <p:nvPr/>
        </p:nvGrpSpPr>
        <p:grpSpPr>
          <a:xfrm>
            <a:off x="-849338" y="539999"/>
            <a:ext cx="5060864" cy="4763399"/>
            <a:chOff x="1354150" y="267550"/>
            <a:chExt cx="4967475" cy="4675500"/>
          </a:xfrm>
        </p:grpSpPr>
        <p:sp>
          <p:nvSpPr>
            <p:cNvPr id="9376" name="Google Shape;9376;p55"/>
            <p:cNvSpPr/>
            <p:nvPr/>
          </p:nvSpPr>
          <p:spPr>
            <a:xfrm>
              <a:off x="4517700" y="2132850"/>
              <a:ext cx="520700" cy="421100"/>
            </a:xfrm>
            <a:custGeom>
              <a:avLst/>
              <a:gdLst/>
              <a:ahLst/>
              <a:cxnLst/>
              <a:rect l="l" t="t" r="r" b="b"/>
              <a:pathLst>
                <a:path w="20828" h="16844" extrusionOk="0">
                  <a:moveTo>
                    <a:pt x="10401" y="1"/>
                  </a:moveTo>
                  <a:cubicBezTo>
                    <a:pt x="10351" y="1"/>
                    <a:pt x="10276" y="1"/>
                    <a:pt x="10201" y="26"/>
                  </a:cubicBezTo>
                  <a:cubicBezTo>
                    <a:pt x="9775" y="51"/>
                    <a:pt x="9374" y="151"/>
                    <a:pt x="8923" y="377"/>
                  </a:cubicBezTo>
                  <a:cubicBezTo>
                    <a:pt x="8572" y="552"/>
                    <a:pt x="8196" y="803"/>
                    <a:pt x="7820" y="1129"/>
                  </a:cubicBezTo>
                  <a:cubicBezTo>
                    <a:pt x="7419" y="1480"/>
                    <a:pt x="7093" y="1856"/>
                    <a:pt x="6843" y="2156"/>
                  </a:cubicBezTo>
                  <a:cubicBezTo>
                    <a:pt x="5464" y="3810"/>
                    <a:pt x="4437" y="5690"/>
                    <a:pt x="3609" y="7294"/>
                  </a:cubicBezTo>
                  <a:cubicBezTo>
                    <a:pt x="3334" y="7820"/>
                    <a:pt x="3083" y="8347"/>
                    <a:pt x="2807" y="8898"/>
                  </a:cubicBezTo>
                  <a:cubicBezTo>
                    <a:pt x="2632" y="9274"/>
                    <a:pt x="2432" y="9675"/>
                    <a:pt x="2231" y="10076"/>
                  </a:cubicBezTo>
                  <a:lnTo>
                    <a:pt x="2206" y="10151"/>
                  </a:lnTo>
                  <a:cubicBezTo>
                    <a:pt x="1730" y="11079"/>
                    <a:pt x="1229" y="12031"/>
                    <a:pt x="802" y="13008"/>
                  </a:cubicBezTo>
                  <a:cubicBezTo>
                    <a:pt x="502" y="13685"/>
                    <a:pt x="251" y="14337"/>
                    <a:pt x="25" y="14988"/>
                  </a:cubicBezTo>
                  <a:cubicBezTo>
                    <a:pt x="0" y="15013"/>
                    <a:pt x="25" y="15064"/>
                    <a:pt x="25" y="15114"/>
                  </a:cubicBezTo>
                  <a:cubicBezTo>
                    <a:pt x="51" y="15139"/>
                    <a:pt x="101" y="15189"/>
                    <a:pt x="151" y="15189"/>
                  </a:cubicBezTo>
                  <a:lnTo>
                    <a:pt x="201" y="15189"/>
                  </a:lnTo>
                  <a:cubicBezTo>
                    <a:pt x="276" y="15189"/>
                    <a:pt x="326" y="15139"/>
                    <a:pt x="351" y="15064"/>
                  </a:cubicBezTo>
                  <a:cubicBezTo>
                    <a:pt x="376" y="15039"/>
                    <a:pt x="376" y="14988"/>
                    <a:pt x="401" y="14963"/>
                  </a:cubicBezTo>
                  <a:cubicBezTo>
                    <a:pt x="652" y="15164"/>
                    <a:pt x="953" y="15314"/>
                    <a:pt x="1254" y="15490"/>
                  </a:cubicBezTo>
                  <a:cubicBezTo>
                    <a:pt x="1604" y="15640"/>
                    <a:pt x="2005" y="15790"/>
                    <a:pt x="2482" y="15941"/>
                  </a:cubicBezTo>
                  <a:cubicBezTo>
                    <a:pt x="3359" y="16191"/>
                    <a:pt x="4286" y="16317"/>
                    <a:pt x="5088" y="16442"/>
                  </a:cubicBezTo>
                  <a:cubicBezTo>
                    <a:pt x="5564" y="16492"/>
                    <a:pt x="6041" y="16542"/>
                    <a:pt x="6492" y="16618"/>
                  </a:cubicBezTo>
                  <a:cubicBezTo>
                    <a:pt x="7043" y="16668"/>
                    <a:pt x="7620" y="16718"/>
                    <a:pt x="8196" y="16768"/>
                  </a:cubicBezTo>
                  <a:cubicBezTo>
                    <a:pt x="9048" y="16818"/>
                    <a:pt x="9925" y="16843"/>
                    <a:pt x="10802" y="16843"/>
                  </a:cubicBezTo>
                  <a:lnTo>
                    <a:pt x="11579" y="16843"/>
                  </a:lnTo>
                  <a:cubicBezTo>
                    <a:pt x="12457" y="16818"/>
                    <a:pt x="13334" y="16768"/>
                    <a:pt x="14261" y="16693"/>
                  </a:cubicBezTo>
                  <a:cubicBezTo>
                    <a:pt x="15163" y="16618"/>
                    <a:pt x="15915" y="16492"/>
                    <a:pt x="16567" y="16367"/>
                  </a:cubicBezTo>
                  <a:cubicBezTo>
                    <a:pt x="17344" y="16217"/>
                    <a:pt x="18021" y="15991"/>
                    <a:pt x="18672" y="15715"/>
                  </a:cubicBezTo>
                  <a:cubicBezTo>
                    <a:pt x="19274" y="15465"/>
                    <a:pt x="19875" y="15139"/>
                    <a:pt x="20402" y="14738"/>
                  </a:cubicBezTo>
                  <a:cubicBezTo>
                    <a:pt x="20427" y="14838"/>
                    <a:pt x="20452" y="14938"/>
                    <a:pt x="20477" y="15039"/>
                  </a:cubicBezTo>
                  <a:cubicBezTo>
                    <a:pt x="20502" y="15114"/>
                    <a:pt x="20577" y="15164"/>
                    <a:pt x="20652" y="15164"/>
                  </a:cubicBezTo>
                  <a:lnTo>
                    <a:pt x="20702" y="15164"/>
                  </a:lnTo>
                  <a:cubicBezTo>
                    <a:pt x="20777" y="15139"/>
                    <a:pt x="20828" y="15039"/>
                    <a:pt x="20828" y="14938"/>
                  </a:cubicBezTo>
                  <a:cubicBezTo>
                    <a:pt x="20777" y="14788"/>
                    <a:pt x="20727" y="14638"/>
                    <a:pt x="20677" y="14487"/>
                  </a:cubicBezTo>
                  <a:cubicBezTo>
                    <a:pt x="20702" y="14437"/>
                    <a:pt x="20702" y="14362"/>
                    <a:pt x="20677" y="14312"/>
                  </a:cubicBezTo>
                  <a:cubicBezTo>
                    <a:pt x="20652" y="14312"/>
                    <a:pt x="20627" y="14287"/>
                    <a:pt x="20602" y="14262"/>
                  </a:cubicBezTo>
                  <a:cubicBezTo>
                    <a:pt x="20502" y="13986"/>
                    <a:pt x="20402" y="13685"/>
                    <a:pt x="20276" y="13384"/>
                  </a:cubicBezTo>
                  <a:cubicBezTo>
                    <a:pt x="20076" y="12883"/>
                    <a:pt x="19875" y="12382"/>
                    <a:pt x="19650" y="11906"/>
                  </a:cubicBezTo>
                  <a:cubicBezTo>
                    <a:pt x="19249" y="10978"/>
                    <a:pt x="18798" y="10026"/>
                    <a:pt x="18246" y="8973"/>
                  </a:cubicBezTo>
                  <a:cubicBezTo>
                    <a:pt x="17770" y="8071"/>
                    <a:pt x="17269" y="7144"/>
                    <a:pt x="16667" y="6141"/>
                  </a:cubicBezTo>
                  <a:cubicBezTo>
                    <a:pt x="16391" y="5665"/>
                    <a:pt x="16116" y="5214"/>
                    <a:pt x="15840" y="4738"/>
                  </a:cubicBezTo>
                  <a:cubicBezTo>
                    <a:pt x="15589" y="4337"/>
                    <a:pt x="15364" y="3986"/>
                    <a:pt x="15163" y="3685"/>
                  </a:cubicBezTo>
                  <a:cubicBezTo>
                    <a:pt x="14612" y="2858"/>
                    <a:pt x="14086" y="2206"/>
                    <a:pt x="13534" y="1655"/>
                  </a:cubicBezTo>
                  <a:cubicBezTo>
                    <a:pt x="13234" y="1329"/>
                    <a:pt x="12908" y="1054"/>
                    <a:pt x="12557" y="803"/>
                  </a:cubicBezTo>
                  <a:cubicBezTo>
                    <a:pt x="12231" y="552"/>
                    <a:pt x="11880" y="377"/>
                    <a:pt x="11504" y="226"/>
                  </a:cubicBezTo>
                  <a:cubicBezTo>
                    <a:pt x="11153" y="76"/>
                    <a:pt x="10777" y="1"/>
                    <a:pt x="10401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55"/>
            <p:cNvSpPr/>
            <p:nvPr/>
          </p:nvSpPr>
          <p:spPr>
            <a:xfrm>
              <a:off x="4526475" y="2134750"/>
              <a:ext cx="502525" cy="365250"/>
            </a:xfrm>
            <a:custGeom>
              <a:avLst/>
              <a:gdLst/>
              <a:ahLst/>
              <a:cxnLst/>
              <a:rect l="l" t="t" r="r" b="b"/>
              <a:pathLst>
                <a:path w="20101" h="14610" extrusionOk="0">
                  <a:moveTo>
                    <a:pt x="9449" y="0"/>
                  </a:moveTo>
                  <a:cubicBezTo>
                    <a:pt x="9148" y="50"/>
                    <a:pt x="8873" y="150"/>
                    <a:pt x="8572" y="301"/>
                  </a:cubicBezTo>
                  <a:cubicBezTo>
                    <a:pt x="8221" y="476"/>
                    <a:pt x="7845" y="727"/>
                    <a:pt x="7444" y="1053"/>
                  </a:cubicBezTo>
                  <a:cubicBezTo>
                    <a:pt x="7068" y="1379"/>
                    <a:pt x="6767" y="1729"/>
                    <a:pt x="6492" y="2080"/>
                  </a:cubicBezTo>
                  <a:cubicBezTo>
                    <a:pt x="5113" y="3734"/>
                    <a:pt x="4086" y="5614"/>
                    <a:pt x="3258" y="7218"/>
                  </a:cubicBezTo>
                  <a:cubicBezTo>
                    <a:pt x="2983" y="7744"/>
                    <a:pt x="2732" y="8271"/>
                    <a:pt x="2456" y="8797"/>
                  </a:cubicBezTo>
                  <a:lnTo>
                    <a:pt x="2306" y="9123"/>
                  </a:lnTo>
                  <a:cubicBezTo>
                    <a:pt x="2156" y="9424"/>
                    <a:pt x="2005" y="9724"/>
                    <a:pt x="1880" y="10000"/>
                  </a:cubicBezTo>
                  <a:lnTo>
                    <a:pt x="1830" y="10050"/>
                  </a:lnTo>
                  <a:cubicBezTo>
                    <a:pt x="1429" y="10877"/>
                    <a:pt x="903" y="11905"/>
                    <a:pt x="451" y="12932"/>
                  </a:cubicBezTo>
                  <a:cubicBezTo>
                    <a:pt x="276" y="13283"/>
                    <a:pt x="151" y="13634"/>
                    <a:pt x="0" y="13985"/>
                  </a:cubicBezTo>
                  <a:cubicBezTo>
                    <a:pt x="1329" y="14211"/>
                    <a:pt x="2657" y="14361"/>
                    <a:pt x="3985" y="14461"/>
                  </a:cubicBezTo>
                  <a:cubicBezTo>
                    <a:pt x="5349" y="14567"/>
                    <a:pt x="6712" y="14609"/>
                    <a:pt x="8075" y="14609"/>
                  </a:cubicBezTo>
                  <a:cubicBezTo>
                    <a:pt x="8967" y="14609"/>
                    <a:pt x="9860" y="14591"/>
                    <a:pt x="10752" y="14562"/>
                  </a:cubicBezTo>
                  <a:cubicBezTo>
                    <a:pt x="11304" y="14562"/>
                    <a:pt x="11880" y="14536"/>
                    <a:pt x="12431" y="14511"/>
                  </a:cubicBezTo>
                  <a:cubicBezTo>
                    <a:pt x="12958" y="14486"/>
                    <a:pt x="13459" y="14461"/>
                    <a:pt x="13960" y="14436"/>
                  </a:cubicBezTo>
                  <a:cubicBezTo>
                    <a:pt x="14888" y="14386"/>
                    <a:pt x="15815" y="14361"/>
                    <a:pt x="16717" y="14286"/>
                  </a:cubicBezTo>
                  <a:lnTo>
                    <a:pt x="16692" y="14286"/>
                  </a:lnTo>
                  <a:cubicBezTo>
                    <a:pt x="17394" y="14236"/>
                    <a:pt x="18096" y="14161"/>
                    <a:pt x="18797" y="14035"/>
                  </a:cubicBezTo>
                  <a:cubicBezTo>
                    <a:pt x="19223" y="13960"/>
                    <a:pt x="19675" y="13860"/>
                    <a:pt x="20101" y="13734"/>
                  </a:cubicBezTo>
                  <a:cubicBezTo>
                    <a:pt x="20051" y="13609"/>
                    <a:pt x="20000" y="13459"/>
                    <a:pt x="19950" y="13333"/>
                  </a:cubicBezTo>
                  <a:cubicBezTo>
                    <a:pt x="19825" y="13359"/>
                    <a:pt x="19700" y="13384"/>
                    <a:pt x="19574" y="13409"/>
                  </a:cubicBezTo>
                  <a:cubicBezTo>
                    <a:pt x="19098" y="13534"/>
                    <a:pt x="18597" y="13609"/>
                    <a:pt x="18096" y="13659"/>
                  </a:cubicBezTo>
                  <a:cubicBezTo>
                    <a:pt x="17569" y="13709"/>
                    <a:pt x="17043" y="13734"/>
                    <a:pt x="16517" y="13734"/>
                  </a:cubicBezTo>
                  <a:cubicBezTo>
                    <a:pt x="16015" y="13734"/>
                    <a:pt x="15539" y="13734"/>
                    <a:pt x="15038" y="13709"/>
                  </a:cubicBezTo>
                  <a:cubicBezTo>
                    <a:pt x="14537" y="13659"/>
                    <a:pt x="14010" y="13634"/>
                    <a:pt x="13509" y="13534"/>
                  </a:cubicBezTo>
                  <a:cubicBezTo>
                    <a:pt x="13259" y="13509"/>
                    <a:pt x="12983" y="13459"/>
                    <a:pt x="12732" y="13384"/>
                  </a:cubicBezTo>
                  <a:cubicBezTo>
                    <a:pt x="12607" y="13359"/>
                    <a:pt x="12482" y="13308"/>
                    <a:pt x="12381" y="13283"/>
                  </a:cubicBezTo>
                  <a:cubicBezTo>
                    <a:pt x="12256" y="13258"/>
                    <a:pt x="12131" y="13208"/>
                    <a:pt x="12030" y="13158"/>
                  </a:cubicBezTo>
                  <a:cubicBezTo>
                    <a:pt x="11830" y="13083"/>
                    <a:pt x="11629" y="13008"/>
                    <a:pt x="11429" y="12857"/>
                  </a:cubicBezTo>
                  <a:cubicBezTo>
                    <a:pt x="11304" y="12757"/>
                    <a:pt x="11153" y="12657"/>
                    <a:pt x="11028" y="12531"/>
                  </a:cubicBezTo>
                  <a:cubicBezTo>
                    <a:pt x="10903" y="12406"/>
                    <a:pt x="10777" y="12281"/>
                    <a:pt x="10652" y="12156"/>
                  </a:cubicBezTo>
                  <a:cubicBezTo>
                    <a:pt x="10527" y="12005"/>
                    <a:pt x="10376" y="11880"/>
                    <a:pt x="10226" y="11755"/>
                  </a:cubicBezTo>
                  <a:cubicBezTo>
                    <a:pt x="10076" y="11654"/>
                    <a:pt x="9925" y="11554"/>
                    <a:pt x="9750" y="11479"/>
                  </a:cubicBezTo>
                  <a:lnTo>
                    <a:pt x="9775" y="11479"/>
                  </a:lnTo>
                  <a:cubicBezTo>
                    <a:pt x="9649" y="11429"/>
                    <a:pt x="9524" y="11404"/>
                    <a:pt x="9399" y="11379"/>
                  </a:cubicBezTo>
                  <a:lnTo>
                    <a:pt x="9098" y="11379"/>
                  </a:lnTo>
                  <a:cubicBezTo>
                    <a:pt x="8973" y="11404"/>
                    <a:pt x="8847" y="11454"/>
                    <a:pt x="8747" y="11479"/>
                  </a:cubicBezTo>
                  <a:cubicBezTo>
                    <a:pt x="8572" y="11554"/>
                    <a:pt x="8371" y="11679"/>
                    <a:pt x="8196" y="11805"/>
                  </a:cubicBezTo>
                  <a:cubicBezTo>
                    <a:pt x="8196" y="11805"/>
                    <a:pt x="8196" y="11805"/>
                    <a:pt x="8196" y="11830"/>
                  </a:cubicBezTo>
                  <a:cubicBezTo>
                    <a:pt x="7820" y="12105"/>
                    <a:pt x="7519" y="12456"/>
                    <a:pt x="7193" y="12757"/>
                  </a:cubicBezTo>
                  <a:cubicBezTo>
                    <a:pt x="7018" y="12932"/>
                    <a:pt x="6842" y="13083"/>
                    <a:pt x="6667" y="13233"/>
                  </a:cubicBezTo>
                  <a:cubicBezTo>
                    <a:pt x="6517" y="13359"/>
                    <a:pt x="6341" y="13484"/>
                    <a:pt x="6166" y="13559"/>
                  </a:cubicBezTo>
                  <a:cubicBezTo>
                    <a:pt x="5990" y="13659"/>
                    <a:pt x="5790" y="13709"/>
                    <a:pt x="5589" y="13734"/>
                  </a:cubicBezTo>
                  <a:cubicBezTo>
                    <a:pt x="5539" y="13741"/>
                    <a:pt x="5489" y="13744"/>
                    <a:pt x="5439" y="13744"/>
                  </a:cubicBezTo>
                  <a:cubicBezTo>
                    <a:pt x="5289" y="13744"/>
                    <a:pt x="5138" y="13716"/>
                    <a:pt x="4988" y="13659"/>
                  </a:cubicBezTo>
                  <a:cubicBezTo>
                    <a:pt x="4888" y="13609"/>
                    <a:pt x="4762" y="13559"/>
                    <a:pt x="4662" y="13484"/>
                  </a:cubicBezTo>
                  <a:cubicBezTo>
                    <a:pt x="4562" y="13409"/>
                    <a:pt x="4436" y="13333"/>
                    <a:pt x="4336" y="13258"/>
                  </a:cubicBezTo>
                  <a:cubicBezTo>
                    <a:pt x="4211" y="13133"/>
                    <a:pt x="4060" y="12983"/>
                    <a:pt x="3960" y="12832"/>
                  </a:cubicBezTo>
                  <a:cubicBezTo>
                    <a:pt x="3885" y="12682"/>
                    <a:pt x="3785" y="12531"/>
                    <a:pt x="3735" y="12381"/>
                  </a:cubicBezTo>
                  <a:cubicBezTo>
                    <a:pt x="3634" y="12055"/>
                    <a:pt x="3584" y="11679"/>
                    <a:pt x="3609" y="11328"/>
                  </a:cubicBezTo>
                  <a:cubicBezTo>
                    <a:pt x="3634" y="10953"/>
                    <a:pt x="3710" y="10577"/>
                    <a:pt x="3810" y="10201"/>
                  </a:cubicBezTo>
                  <a:cubicBezTo>
                    <a:pt x="3935" y="9825"/>
                    <a:pt x="4060" y="9424"/>
                    <a:pt x="4211" y="9073"/>
                  </a:cubicBezTo>
                  <a:cubicBezTo>
                    <a:pt x="4361" y="8722"/>
                    <a:pt x="4487" y="8371"/>
                    <a:pt x="4637" y="8045"/>
                  </a:cubicBezTo>
                  <a:cubicBezTo>
                    <a:pt x="4938" y="7268"/>
                    <a:pt x="5238" y="6491"/>
                    <a:pt x="5589" y="5714"/>
                  </a:cubicBezTo>
                  <a:cubicBezTo>
                    <a:pt x="5965" y="4912"/>
                    <a:pt x="6366" y="4110"/>
                    <a:pt x="6817" y="3333"/>
                  </a:cubicBezTo>
                  <a:cubicBezTo>
                    <a:pt x="7269" y="2582"/>
                    <a:pt x="7770" y="1830"/>
                    <a:pt x="8321" y="1153"/>
                  </a:cubicBezTo>
                  <a:cubicBezTo>
                    <a:pt x="8597" y="827"/>
                    <a:pt x="8898" y="501"/>
                    <a:pt x="9198" y="201"/>
                  </a:cubicBezTo>
                  <a:cubicBezTo>
                    <a:pt x="9274" y="125"/>
                    <a:pt x="9349" y="50"/>
                    <a:pt x="9449" y="0"/>
                  </a:cubicBezTo>
                  <a:close/>
                </a:path>
              </a:pathLst>
            </a:custGeom>
            <a:solidFill>
              <a:srgbClr val="AB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55"/>
            <p:cNvSpPr/>
            <p:nvPr/>
          </p:nvSpPr>
          <p:spPr>
            <a:xfrm>
              <a:off x="4510800" y="2485625"/>
              <a:ext cx="531350" cy="1569575"/>
            </a:xfrm>
            <a:custGeom>
              <a:avLst/>
              <a:gdLst/>
              <a:ahLst/>
              <a:cxnLst/>
              <a:rect l="l" t="t" r="r" b="b"/>
              <a:pathLst>
                <a:path w="21254" h="62783" extrusionOk="0">
                  <a:moveTo>
                    <a:pt x="21204" y="0"/>
                  </a:moveTo>
                  <a:cubicBezTo>
                    <a:pt x="21154" y="0"/>
                    <a:pt x="21104" y="25"/>
                    <a:pt x="21053" y="50"/>
                  </a:cubicBezTo>
                  <a:cubicBezTo>
                    <a:pt x="21003" y="50"/>
                    <a:pt x="20978" y="50"/>
                    <a:pt x="20928" y="75"/>
                  </a:cubicBezTo>
                  <a:lnTo>
                    <a:pt x="20903" y="75"/>
                  </a:lnTo>
                  <a:lnTo>
                    <a:pt x="20803" y="100"/>
                  </a:lnTo>
                  <a:lnTo>
                    <a:pt x="20602" y="151"/>
                  </a:lnTo>
                  <a:lnTo>
                    <a:pt x="20452" y="176"/>
                  </a:lnTo>
                  <a:lnTo>
                    <a:pt x="20352" y="176"/>
                  </a:lnTo>
                  <a:lnTo>
                    <a:pt x="20302" y="201"/>
                  </a:lnTo>
                  <a:lnTo>
                    <a:pt x="20201" y="201"/>
                  </a:lnTo>
                  <a:cubicBezTo>
                    <a:pt x="19976" y="251"/>
                    <a:pt x="19725" y="301"/>
                    <a:pt x="19500" y="326"/>
                  </a:cubicBezTo>
                  <a:lnTo>
                    <a:pt x="19449" y="326"/>
                  </a:lnTo>
                  <a:lnTo>
                    <a:pt x="19424" y="351"/>
                  </a:lnTo>
                  <a:lnTo>
                    <a:pt x="19324" y="351"/>
                  </a:lnTo>
                  <a:cubicBezTo>
                    <a:pt x="19299" y="351"/>
                    <a:pt x="19249" y="351"/>
                    <a:pt x="19224" y="376"/>
                  </a:cubicBezTo>
                  <a:cubicBezTo>
                    <a:pt x="19048" y="401"/>
                    <a:pt x="18873" y="426"/>
                    <a:pt x="18673" y="451"/>
                  </a:cubicBezTo>
                  <a:cubicBezTo>
                    <a:pt x="17094" y="652"/>
                    <a:pt x="15414" y="802"/>
                    <a:pt x="13535" y="902"/>
                  </a:cubicBezTo>
                  <a:cubicBezTo>
                    <a:pt x="12256" y="953"/>
                    <a:pt x="10978" y="978"/>
                    <a:pt x="9675" y="978"/>
                  </a:cubicBezTo>
                  <a:cubicBezTo>
                    <a:pt x="8196" y="978"/>
                    <a:pt x="6718" y="953"/>
                    <a:pt x="5239" y="877"/>
                  </a:cubicBezTo>
                  <a:cubicBezTo>
                    <a:pt x="4938" y="852"/>
                    <a:pt x="4662" y="827"/>
                    <a:pt x="4387" y="802"/>
                  </a:cubicBezTo>
                  <a:lnTo>
                    <a:pt x="4061" y="802"/>
                  </a:lnTo>
                  <a:cubicBezTo>
                    <a:pt x="3735" y="777"/>
                    <a:pt x="3409" y="752"/>
                    <a:pt x="3058" y="702"/>
                  </a:cubicBezTo>
                  <a:lnTo>
                    <a:pt x="2908" y="702"/>
                  </a:lnTo>
                  <a:lnTo>
                    <a:pt x="2758" y="677"/>
                  </a:lnTo>
                  <a:lnTo>
                    <a:pt x="2733" y="677"/>
                  </a:lnTo>
                  <a:lnTo>
                    <a:pt x="2307" y="652"/>
                  </a:lnTo>
                  <a:lnTo>
                    <a:pt x="1956" y="602"/>
                  </a:lnTo>
                  <a:lnTo>
                    <a:pt x="1906" y="602"/>
                  </a:lnTo>
                  <a:lnTo>
                    <a:pt x="1755" y="577"/>
                  </a:lnTo>
                  <a:cubicBezTo>
                    <a:pt x="1404" y="552"/>
                    <a:pt x="1078" y="501"/>
                    <a:pt x="753" y="476"/>
                  </a:cubicBezTo>
                  <a:lnTo>
                    <a:pt x="702" y="451"/>
                  </a:lnTo>
                  <a:lnTo>
                    <a:pt x="577" y="451"/>
                  </a:lnTo>
                  <a:lnTo>
                    <a:pt x="427" y="426"/>
                  </a:lnTo>
                  <a:lnTo>
                    <a:pt x="377" y="426"/>
                  </a:lnTo>
                  <a:cubicBezTo>
                    <a:pt x="327" y="401"/>
                    <a:pt x="301" y="401"/>
                    <a:pt x="301" y="401"/>
                  </a:cubicBezTo>
                  <a:cubicBezTo>
                    <a:pt x="276" y="401"/>
                    <a:pt x="251" y="426"/>
                    <a:pt x="226" y="426"/>
                  </a:cubicBezTo>
                  <a:cubicBezTo>
                    <a:pt x="126" y="426"/>
                    <a:pt x="26" y="501"/>
                    <a:pt x="26" y="602"/>
                  </a:cubicBezTo>
                  <a:lnTo>
                    <a:pt x="26" y="19800"/>
                  </a:lnTo>
                  <a:lnTo>
                    <a:pt x="1" y="30878"/>
                  </a:lnTo>
                  <a:lnTo>
                    <a:pt x="1" y="41955"/>
                  </a:lnTo>
                  <a:lnTo>
                    <a:pt x="1" y="61580"/>
                  </a:lnTo>
                  <a:lnTo>
                    <a:pt x="1" y="61630"/>
                  </a:lnTo>
                  <a:cubicBezTo>
                    <a:pt x="1" y="61730"/>
                    <a:pt x="51" y="61780"/>
                    <a:pt x="126" y="61805"/>
                  </a:cubicBezTo>
                  <a:cubicBezTo>
                    <a:pt x="1229" y="62231"/>
                    <a:pt x="2357" y="62356"/>
                    <a:pt x="3234" y="62457"/>
                  </a:cubicBezTo>
                  <a:cubicBezTo>
                    <a:pt x="3635" y="62482"/>
                    <a:pt x="4036" y="62507"/>
                    <a:pt x="4437" y="62532"/>
                  </a:cubicBezTo>
                  <a:lnTo>
                    <a:pt x="4813" y="62557"/>
                  </a:lnTo>
                  <a:lnTo>
                    <a:pt x="5063" y="62582"/>
                  </a:lnTo>
                  <a:lnTo>
                    <a:pt x="5088" y="62582"/>
                  </a:lnTo>
                  <a:cubicBezTo>
                    <a:pt x="5565" y="62607"/>
                    <a:pt x="6016" y="62657"/>
                    <a:pt x="6492" y="62682"/>
                  </a:cubicBezTo>
                  <a:cubicBezTo>
                    <a:pt x="7720" y="62757"/>
                    <a:pt x="8823" y="62783"/>
                    <a:pt x="9901" y="62783"/>
                  </a:cubicBezTo>
                  <a:lnTo>
                    <a:pt x="10076" y="62783"/>
                  </a:lnTo>
                  <a:cubicBezTo>
                    <a:pt x="11078" y="62783"/>
                    <a:pt x="12131" y="62757"/>
                    <a:pt x="13209" y="62682"/>
                  </a:cubicBezTo>
                  <a:cubicBezTo>
                    <a:pt x="14412" y="62582"/>
                    <a:pt x="15815" y="62482"/>
                    <a:pt x="17244" y="62181"/>
                  </a:cubicBezTo>
                  <a:cubicBezTo>
                    <a:pt x="17971" y="62056"/>
                    <a:pt x="18647" y="61855"/>
                    <a:pt x="19249" y="61655"/>
                  </a:cubicBezTo>
                  <a:cubicBezTo>
                    <a:pt x="19575" y="61554"/>
                    <a:pt x="19876" y="61429"/>
                    <a:pt x="20176" y="61279"/>
                  </a:cubicBezTo>
                  <a:cubicBezTo>
                    <a:pt x="20477" y="61153"/>
                    <a:pt x="20678" y="61028"/>
                    <a:pt x="20878" y="60928"/>
                  </a:cubicBezTo>
                  <a:lnTo>
                    <a:pt x="21204" y="60702"/>
                  </a:lnTo>
                  <a:lnTo>
                    <a:pt x="21229" y="52306"/>
                  </a:lnTo>
                  <a:lnTo>
                    <a:pt x="21229" y="45615"/>
                  </a:lnTo>
                  <a:lnTo>
                    <a:pt x="21229" y="33835"/>
                  </a:lnTo>
                  <a:lnTo>
                    <a:pt x="21254" y="22030"/>
                  </a:lnTo>
                  <a:lnTo>
                    <a:pt x="21254" y="21880"/>
                  </a:lnTo>
                  <a:lnTo>
                    <a:pt x="21254" y="21830"/>
                  </a:lnTo>
                  <a:cubicBezTo>
                    <a:pt x="21254" y="14587"/>
                    <a:pt x="21254" y="7344"/>
                    <a:pt x="21254" y="126"/>
                  </a:cubicBezTo>
                  <a:cubicBezTo>
                    <a:pt x="21254" y="75"/>
                    <a:pt x="21229" y="25"/>
                    <a:pt x="21204" y="0"/>
                  </a:cubicBezTo>
                  <a:close/>
                </a:path>
              </a:pathLst>
            </a:custGeom>
            <a:solidFill>
              <a:srgbClr val="AB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4594775" y="2561425"/>
              <a:ext cx="447375" cy="1493775"/>
            </a:xfrm>
            <a:custGeom>
              <a:avLst/>
              <a:gdLst/>
              <a:ahLst/>
              <a:cxnLst/>
              <a:rect l="l" t="t" r="r" b="b"/>
              <a:pathLst>
                <a:path w="17895" h="59751" extrusionOk="0">
                  <a:moveTo>
                    <a:pt x="17745" y="1"/>
                  </a:moveTo>
                  <a:lnTo>
                    <a:pt x="17644" y="26"/>
                  </a:lnTo>
                  <a:cubicBezTo>
                    <a:pt x="17068" y="76"/>
                    <a:pt x="16466" y="126"/>
                    <a:pt x="15865" y="151"/>
                  </a:cubicBezTo>
                  <a:cubicBezTo>
                    <a:pt x="15614" y="176"/>
                    <a:pt x="15389" y="176"/>
                    <a:pt x="15138" y="201"/>
                  </a:cubicBezTo>
                  <a:cubicBezTo>
                    <a:pt x="14436" y="251"/>
                    <a:pt x="13760" y="277"/>
                    <a:pt x="13058" y="327"/>
                  </a:cubicBezTo>
                  <a:cubicBezTo>
                    <a:pt x="12256" y="352"/>
                    <a:pt x="11479" y="402"/>
                    <a:pt x="10677" y="427"/>
                  </a:cubicBezTo>
                  <a:lnTo>
                    <a:pt x="10552" y="427"/>
                  </a:lnTo>
                  <a:cubicBezTo>
                    <a:pt x="9499" y="452"/>
                    <a:pt x="8471" y="477"/>
                    <a:pt x="7444" y="477"/>
                  </a:cubicBezTo>
                  <a:cubicBezTo>
                    <a:pt x="6742" y="502"/>
                    <a:pt x="6040" y="502"/>
                    <a:pt x="5313" y="502"/>
                  </a:cubicBezTo>
                  <a:lnTo>
                    <a:pt x="4336" y="502"/>
                  </a:lnTo>
                  <a:cubicBezTo>
                    <a:pt x="4261" y="502"/>
                    <a:pt x="4161" y="502"/>
                    <a:pt x="4060" y="477"/>
                  </a:cubicBezTo>
                  <a:lnTo>
                    <a:pt x="2531" y="477"/>
                  </a:lnTo>
                  <a:cubicBezTo>
                    <a:pt x="2406" y="452"/>
                    <a:pt x="2281" y="452"/>
                    <a:pt x="2130" y="452"/>
                  </a:cubicBezTo>
                  <a:cubicBezTo>
                    <a:pt x="1654" y="452"/>
                    <a:pt x="1203" y="427"/>
                    <a:pt x="727" y="427"/>
                  </a:cubicBezTo>
                  <a:cubicBezTo>
                    <a:pt x="652" y="427"/>
                    <a:pt x="577" y="427"/>
                    <a:pt x="476" y="402"/>
                  </a:cubicBezTo>
                  <a:lnTo>
                    <a:pt x="25" y="402"/>
                  </a:lnTo>
                  <a:cubicBezTo>
                    <a:pt x="25" y="1630"/>
                    <a:pt x="25" y="2858"/>
                    <a:pt x="25" y="4086"/>
                  </a:cubicBezTo>
                  <a:cubicBezTo>
                    <a:pt x="25" y="4086"/>
                    <a:pt x="25" y="4111"/>
                    <a:pt x="25" y="4111"/>
                  </a:cubicBezTo>
                  <a:cubicBezTo>
                    <a:pt x="25" y="8297"/>
                    <a:pt x="25" y="12457"/>
                    <a:pt x="25" y="16643"/>
                  </a:cubicBezTo>
                  <a:cubicBezTo>
                    <a:pt x="25" y="24763"/>
                    <a:pt x="25" y="32883"/>
                    <a:pt x="25" y="40979"/>
                  </a:cubicBezTo>
                  <a:cubicBezTo>
                    <a:pt x="0" y="47144"/>
                    <a:pt x="0" y="53284"/>
                    <a:pt x="0" y="59425"/>
                  </a:cubicBezTo>
                  <a:cubicBezTo>
                    <a:pt x="351" y="59450"/>
                    <a:pt x="727" y="59475"/>
                    <a:pt x="1078" y="59500"/>
                  </a:cubicBezTo>
                  <a:lnTo>
                    <a:pt x="1454" y="59525"/>
                  </a:lnTo>
                  <a:lnTo>
                    <a:pt x="1704" y="59550"/>
                  </a:lnTo>
                  <a:cubicBezTo>
                    <a:pt x="2181" y="59575"/>
                    <a:pt x="2657" y="59600"/>
                    <a:pt x="3133" y="59625"/>
                  </a:cubicBezTo>
                  <a:cubicBezTo>
                    <a:pt x="4336" y="59700"/>
                    <a:pt x="5464" y="59751"/>
                    <a:pt x="6542" y="59751"/>
                  </a:cubicBezTo>
                  <a:lnTo>
                    <a:pt x="6717" y="59751"/>
                  </a:lnTo>
                  <a:cubicBezTo>
                    <a:pt x="7719" y="59751"/>
                    <a:pt x="8797" y="59700"/>
                    <a:pt x="9850" y="59625"/>
                  </a:cubicBezTo>
                  <a:cubicBezTo>
                    <a:pt x="11053" y="59550"/>
                    <a:pt x="12481" y="59425"/>
                    <a:pt x="13885" y="59149"/>
                  </a:cubicBezTo>
                  <a:cubicBezTo>
                    <a:pt x="14612" y="58999"/>
                    <a:pt x="15263" y="58823"/>
                    <a:pt x="15890" y="58623"/>
                  </a:cubicBezTo>
                  <a:cubicBezTo>
                    <a:pt x="16216" y="58497"/>
                    <a:pt x="16517" y="58372"/>
                    <a:pt x="16817" y="58247"/>
                  </a:cubicBezTo>
                  <a:cubicBezTo>
                    <a:pt x="17093" y="58121"/>
                    <a:pt x="17319" y="57996"/>
                    <a:pt x="17494" y="57896"/>
                  </a:cubicBezTo>
                  <a:cubicBezTo>
                    <a:pt x="17619" y="57821"/>
                    <a:pt x="17745" y="57746"/>
                    <a:pt x="17845" y="57645"/>
                  </a:cubicBezTo>
                  <a:cubicBezTo>
                    <a:pt x="17845" y="54863"/>
                    <a:pt x="17845" y="52081"/>
                    <a:pt x="17845" y="49274"/>
                  </a:cubicBezTo>
                  <a:lnTo>
                    <a:pt x="17870" y="42583"/>
                  </a:lnTo>
                  <a:lnTo>
                    <a:pt x="17870" y="30803"/>
                  </a:lnTo>
                  <a:lnTo>
                    <a:pt x="17870" y="18998"/>
                  </a:lnTo>
                  <a:lnTo>
                    <a:pt x="17870" y="18848"/>
                  </a:lnTo>
                  <a:cubicBezTo>
                    <a:pt x="17870" y="12557"/>
                    <a:pt x="17870" y="6292"/>
                    <a:pt x="17895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4511425" y="2681100"/>
              <a:ext cx="530725" cy="94800"/>
            </a:xfrm>
            <a:custGeom>
              <a:avLst/>
              <a:gdLst/>
              <a:ahLst/>
              <a:cxnLst/>
              <a:rect l="l" t="t" r="r" b="b"/>
              <a:pathLst>
                <a:path w="21229" h="3792" extrusionOk="0">
                  <a:moveTo>
                    <a:pt x="1" y="1"/>
                  </a:moveTo>
                  <a:lnTo>
                    <a:pt x="1" y="3535"/>
                  </a:lnTo>
                  <a:cubicBezTo>
                    <a:pt x="728" y="3560"/>
                    <a:pt x="1480" y="3610"/>
                    <a:pt x="2206" y="3635"/>
                  </a:cubicBezTo>
                  <a:cubicBezTo>
                    <a:pt x="5423" y="3739"/>
                    <a:pt x="8622" y="3792"/>
                    <a:pt x="11832" y="3792"/>
                  </a:cubicBezTo>
                  <a:cubicBezTo>
                    <a:pt x="12474" y="3792"/>
                    <a:pt x="13117" y="3789"/>
                    <a:pt x="13760" y="3785"/>
                  </a:cubicBezTo>
                  <a:cubicBezTo>
                    <a:pt x="16241" y="3760"/>
                    <a:pt x="18748" y="3685"/>
                    <a:pt x="21229" y="3585"/>
                  </a:cubicBezTo>
                  <a:cubicBezTo>
                    <a:pt x="21229" y="2407"/>
                    <a:pt x="21229" y="1229"/>
                    <a:pt x="21229" y="51"/>
                  </a:cubicBezTo>
                  <a:cubicBezTo>
                    <a:pt x="17846" y="201"/>
                    <a:pt x="14437" y="251"/>
                    <a:pt x="11028" y="251"/>
                  </a:cubicBezTo>
                  <a:lnTo>
                    <a:pt x="10878" y="251"/>
                  </a:lnTo>
                  <a:cubicBezTo>
                    <a:pt x="9700" y="251"/>
                    <a:pt x="8497" y="251"/>
                    <a:pt x="7319" y="226"/>
                  </a:cubicBezTo>
                  <a:lnTo>
                    <a:pt x="6893" y="226"/>
                  </a:lnTo>
                  <a:cubicBezTo>
                    <a:pt x="6843" y="201"/>
                    <a:pt x="6768" y="201"/>
                    <a:pt x="6693" y="201"/>
                  </a:cubicBezTo>
                  <a:lnTo>
                    <a:pt x="5815" y="201"/>
                  </a:lnTo>
                  <a:cubicBezTo>
                    <a:pt x="4637" y="176"/>
                    <a:pt x="3459" y="126"/>
                    <a:pt x="2307" y="101"/>
                  </a:cubicBezTo>
                  <a:lnTo>
                    <a:pt x="2256" y="101"/>
                  </a:lnTo>
                  <a:lnTo>
                    <a:pt x="2156" y="76"/>
                  </a:lnTo>
                  <a:cubicBezTo>
                    <a:pt x="1429" y="51"/>
                    <a:pt x="703" y="26"/>
                    <a:pt x="1" y="1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55"/>
            <p:cNvSpPr/>
            <p:nvPr/>
          </p:nvSpPr>
          <p:spPr>
            <a:xfrm>
              <a:off x="4510800" y="3239375"/>
              <a:ext cx="531350" cy="123925"/>
            </a:xfrm>
            <a:custGeom>
              <a:avLst/>
              <a:gdLst/>
              <a:ahLst/>
              <a:cxnLst/>
              <a:rect l="l" t="t" r="r" b="b"/>
              <a:pathLst>
                <a:path w="21254" h="4957" extrusionOk="0">
                  <a:moveTo>
                    <a:pt x="21254" y="1"/>
                  </a:moveTo>
                  <a:cubicBezTo>
                    <a:pt x="17422" y="199"/>
                    <a:pt x="13571" y="281"/>
                    <a:pt x="9734" y="281"/>
                  </a:cubicBezTo>
                  <a:cubicBezTo>
                    <a:pt x="9205" y="281"/>
                    <a:pt x="8675" y="280"/>
                    <a:pt x="8146" y="276"/>
                  </a:cubicBezTo>
                  <a:lnTo>
                    <a:pt x="8121" y="276"/>
                  </a:lnTo>
                  <a:cubicBezTo>
                    <a:pt x="5414" y="276"/>
                    <a:pt x="2708" y="201"/>
                    <a:pt x="1" y="101"/>
                  </a:cubicBezTo>
                  <a:lnTo>
                    <a:pt x="1" y="728"/>
                  </a:lnTo>
                  <a:lnTo>
                    <a:pt x="1" y="4763"/>
                  </a:lnTo>
                  <a:cubicBezTo>
                    <a:pt x="2848" y="4896"/>
                    <a:pt x="5695" y="4957"/>
                    <a:pt x="8542" y="4957"/>
                  </a:cubicBezTo>
                  <a:cubicBezTo>
                    <a:pt x="9455" y="4957"/>
                    <a:pt x="10367" y="4950"/>
                    <a:pt x="11279" y="4938"/>
                  </a:cubicBezTo>
                  <a:cubicBezTo>
                    <a:pt x="14612" y="4888"/>
                    <a:pt x="17921" y="4763"/>
                    <a:pt x="21229" y="4537"/>
                  </a:cubicBezTo>
                  <a:lnTo>
                    <a:pt x="21254" y="3685"/>
                  </a:lnTo>
                  <a:lnTo>
                    <a:pt x="21254" y="1"/>
                  </a:ln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55"/>
            <p:cNvSpPr/>
            <p:nvPr/>
          </p:nvSpPr>
          <p:spPr>
            <a:xfrm>
              <a:off x="4878600" y="4089625"/>
              <a:ext cx="806425" cy="852800"/>
            </a:xfrm>
            <a:custGeom>
              <a:avLst/>
              <a:gdLst/>
              <a:ahLst/>
              <a:cxnLst/>
              <a:rect l="l" t="t" r="r" b="b"/>
              <a:pathLst>
                <a:path w="32257" h="34112" extrusionOk="0">
                  <a:moveTo>
                    <a:pt x="25063" y="1"/>
                  </a:moveTo>
                  <a:cubicBezTo>
                    <a:pt x="25038" y="1"/>
                    <a:pt x="24988" y="1"/>
                    <a:pt x="24963" y="51"/>
                  </a:cubicBezTo>
                  <a:lnTo>
                    <a:pt x="23033" y="1881"/>
                  </a:lnTo>
                  <a:lnTo>
                    <a:pt x="22081" y="2808"/>
                  </a:lnTo>
                  <a:cubicBezTo>
                    <a:pt x="22056" y="2808"/>
                    <a:pt x="22031" y="2833"/>
                    <a:pt x="22031" y="2858"/>
                  </a:cubicBezTo>
                  <a:cubicBezTo>
                    <a:pt x="19725" y="5064"/>
                    <a:pt x="17419" y="7294"/>
                    <a:pt x="15113" y="9500"/>
                  </a:cubicBezTo>
                  <a:cubicBezTo>
                    <a:pt x="11454" y="13059"/>
                    <a:pt x="8246" y="16192"/>
                    <a:pt x="5339" y="19049"/>
                  </a:cubicBezTo>
                  <a:cubicBezTo>
                    <a:pt x="3534" y="20853"/>
                    <a:pt x="1755" y="22608"/>
                    <a:pt x="76" y="24312"/>
                  </a:cubicBezTo>
                  <a:cubicBezTo>
                    <a:pt x="26" y="24362"/>
                    <a:pt x="1" y="24412"/>
                    <a:pt x="26" y="24487"/>
                  </a:cubicBezTo>
                  <a:cubicBezTo>
                    <a:pt x="26" y="24487"/>
                    <a:pt x="26" y="24512"/>
                    <a:pt x="26" y="24512"/>
                  </a:cubicBezTo>
                  <a:cubicBezTo>
                    <a:pt x="502" y="25966"/>
                    <a:pt x="1404" y="27344"/>
                    <a:pt x="2833" y="28798"/>
                  </a:cubicBezTo>
                  <a:cubicBezTo>
                    <a:pt x="3434" y="29400"/>
                    <a:pt x="4136" y="30001"/>
                    <a:pt x="4888" y="30578"/>
                  </a:cubicBezTo>
                  <a:cubicBezTo>
                    <a:pt x="5565" y="31079"/>
                    <a:pt x="6291" y="31555"/>
                    <a:pt x="7043" y="32006"/>
                  </a:cubicBezTo>
                  <a:cubicBezTo>
                    <a:pt x="7444" y="32257"/>
                    <a:pt x="7895" y="32507"/>
                    <a:pt x="8472" y="32808"/>
                  </a:cubicBezTo>
                  <a:cubicBezTo>
                    <a:pt x="9073" y="33109"/>
                    <a:pt x="9625" y="33360"/>
                    <a:pt x="10151" y="33560"/>
                  </a:cubicBezTo>
                  <a:cubicBezTo>
                    <a:pt x="10828" y="33811"/>
                    <a:pt x="11404" y="33986"/>
                    <a:pt x="11956" y="34061"/>
                  </a:cubicBezTo>
                  <a:cubicBezTo>
                    <a:pt x="12181" y="34111"/>
                    <a:pt x="12407" y="34111"/>
                    <a:pt x="12607" y="34111"/>
                  </a:cubicBezTo>
                  <a:cubicBezTo>
                    <a:pt x="12958" y="34111"/>
                    <a:pt x="13284" y="34061"/>
                    <a:pt x="13585" y="33961"/>
                  </a:cubicBezTo>
                  <a:cubicBezTo>
                    <a:pt x="13685" y="33961"/>
                    <a:pt x="13735" y="33911"/>
                    <a:pt x="13760" y="33861"/>
                  </a:cubicBezTo>
                  <a:cubicBezTo>
                    <a:pt x="14712" y="32457"/>
                    <a:pt x="15715" y="31054"/>
                    <a:pt x="16692" y="29700"/>
                  </a:cubicBezTo>
                  <a:cubicBezTo>
                    <a:pt x="17018" y="29224"/>
                    <a:pt x="17344" y="28773"/>
                    <a:pt x="17670" y="28322"/>
                  </a:cubicBezTo>
                  <a:cubicBezTo>
                    <a:pt x="18798" y="26718"/>
                    <a:pt x="20026" y="24938"/>
                    <a:pt x="21530" y="22733"/>
                  </a:cubicBezTo>
                  <a:cubicBezTo>
                    <a:pt x="22958" y="20653"/>
                    <a:pt x="24387" y="18522"/>
                    <a:pt x="25790" y="16467"/>
                  </a:cubicBezTo>
                  <a:cubicBezTo>
                    <a:pt x="26893" y="14813"/>
                    <a:pt x="28021" y="13159"/>
                    <a:pt x="29149" y="11505"/>
                  </a:cubicBezTo>
                  <a:cubicBezTo>
                    <a:pt x="30251" y="9901"/>
                    <a:pt x="31254" y="8422"/>
                    <a:pt x="32231" y="7019"/>
                  </a:cubicBezTo>
                  <a:cubicBezTo>
                    <a:pt x="32256" y="6994"/>
                    <a:pt x="32256" y="6943"/>
                    <a:pt x="32256" y="6893"/>
                  </a:cubicBezTo>
                  <a:cubicBezTo>
                    <a:pt x="32231" y="6843"/>
                    <a:pt x="32206" y="6793"/>
                    <a:pt x="32156" y="6768"/>
                  </a:cubicBezTo>
                  <a:cubicBezTo>
                    <a:pt x="32131" y="6768"/>
                    <a:pt x="32106" y="6743"/>
                    <a:pt x="32081" y="6743"/>
                  </a:cubicBezTo>
                  <a:cubicBezTo>
                    <a:pt x="32006" y="6743"/>
                    <a:pt x="31956" y="6793"/>
                    <a:pt x="31931" y="6843"/>
                  </a:cubicBezTo>
                  <a:cubicBezTo>
                    <a:pt x="31354" y="7645"/>
                    <a:pt x="30803" y="8472"/>
                    <a:pt x="30226" y="9274"/>
                  </a:cubicBezTo>
                  <a:cubicBezTo>
                    <a:pt x="29976" y="8547"/>
                    <a:pt x="29449" y="7971"/>
                    <a:pt x="28898" y="7369"/>
                  </a:cubicBezTo>
                  <a:cubicBezTo>
                    <a:pt x="28246" y="6693"/>
                    <a:pt x="27595" y="6041"/>
                    <a:pt x="26918" y="5465"/>
                  </a:cubicBezTo>
                  <a:cubicBezTo>
                    <a:pt x="25464" y="4262"/>
                    <a:pt x="23986" y="3384"/>
                    <a:pt x="22507" y="2858"/>
                  </a:cubicBezTo>
                  <a:lnTo>
                    <a:pt x="23835" y="1580"/>
                  </a:lnTo>
                  <a:lnTo>
                    <a:pt x="25189" y="302"/>
                  </a:lnTo>
                  <a:cubicBezTo>
                    <a:pt x="25264" y="227"/>
                    <a:pt x="25264" y="126"/>
                    <a:pt x="25189" y="51"/>
                  </a:cubicBezTo>
                  <a:cubicBezTo>
                    <a:pt x="25164" y="26"/>
                    <a:pt x="25114" y="1"/>
                    <a:pt x="25063" y="1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5124225" y="4089000"/>
              <a:ext cx="560800" cy="854050"/>
            </a:xfrm>
            <a:custGeom>
              <a:avLst/>
              <a:gdLst/>
              <a:ahLst/>
              <a:cxnLst/>
              <a:rect l="l" t="t" r="r" b="b"/>
              <a:pathLst>
                <a:path w="22432" h="34162" extrusionOk="0">
                  <a:moveTo>
                    <a:pt x="15238" y="1"/>
                  </a:moveTo>
                  <a:cubicBezTo>
                    <a:pt x="15188" y="1"/>
                    <a:pt x="15163" y="26"/>
                    <a:pt x="15113" y="51"/>
                  </a:cubicBezTo>
                  <a:lnTo>
                    <a:pt x="13183" y="1906"/>
                  </a:lnTo>
                  <a:lnTo>
                    <a:pt x="12256" y="2808"/>
                  </a:lnTo>
                  <a:cubicBezTo>
                    <a:pt x="12231" y="2833"/>
                    <a:pt x="12206" y="2858"/>
                    <a:pt x="12206" y="2858"/>
                  </a:cubicBezTo>
                  <a:cubicBezTo>
                    <a:pt x="11930" y="3109"/>
                    <a:pt x="11679" y="3384"/>
                    <a:pt x="11404" y="3635"/>
                  </a:cubicBezTo>
                  <a:cubicBezTo>
                    <a:pt x="11429" y="3735"/>
                    <a:pt x="11454" y="3810"/>
                    <a:pt x="11479" y="3911"/>
                  </a:cubicBezTo>
                  <a:cubicBezTo>
                    <a:pt x="11479" y="3911"/>
                    <a:pt x="11479" y="3911"/>
                    <a:pt x="11479" y="3886"/>
                  </a:cubicBezTo>
                  <a:cubicBezTo>
                    <a:pt x="11579" y="4237"/>
                    <a:pt x="11705" y="4562"/>
                    <a:pt x="11880" y="4863"/>
                  </a:cubicBezTo>
                  <a:cubicBezTo>
                    <a:pt x="12030" y="5189"/>
                    <a:pt x="12181" y="5490"/>
                    <a:pt x="12381" y="5790"/>
                  </a:cubicBezTo>
                  <a:cubicBezTo>
                    <a:pt x="12632" y="6166"/>
                    <a:pt x="12908" y="6517"/>
                    <a:pt x="13208" y="6868"/>
                  </a:cubicBezTo>
                  <a:cubicBezTo>
                    <a:pt x="13484" y="7194"/>
                    <a:pt x="13810" y="7495"/>
                    <a:pt x="14136" y="7795"/>
                  </a:cubicBezTo>
                  <a:lnTo>
                    <a:pt x="14111" y="7795"/>
                  </a:lnTo>
                  <a:cubicBezTo>
                    <a:pt x="14963" y="8547"/>
                    <a:pt x="15915" y="9174"/>
                    <a:pt x="16918" y="9700"/>
                  </a:cubicBezTo>
                  <a:lnTo>
                    <a:pt x="16893" y="9700"/>
                  </a:lnTo>
                  <a:cubicBezTo>
                    <a:pt x="17319" y="9926"/>
                    <a:pt x="17770" y="10101"/>
                    <a:pt x="18246" y="10302"/>
                  </a:cubicBezTo>
                  <a:cubicBezTo>
                    <a:pt x="18271" y="10302"/>
                    <a:pt x="18296" y="10352"/>
                    <a:pt x="18296" y="10402"/>
                  </a:cubicBezTo>
                  <a:cubicBezTo>
                    <a:pt x="18271" y="10427"/>
                    <a:pt x="18246" y="10452"/>
                    <a:pt x="18221" y="10452"/>
                  </a:cubicBezTo>
                  <a:cubicBezTo>
                    <a:pt x="18221" y="10452"/>
                    <a:pt x="18221" y="10477"/>
                    <a:pt x="18221" y="10477"/>
                  </a:cubicBezTo>
                  <a:cubicBezTo>
                    <a:pt x="17218" y="11730"/>
                    <a:pt x="16241" y="12983"/>
                    <a:pt x="15263" y="14237"/>
                  </a:cubicBezTo>
                  <a:cubicBezTo>
                    <a:pt x="12507" y="17745"/>
                    <a:pt x="9750" y="21304"/>
                    <a:pt x="6968" y="24813"/>
                  </a:cubicBezTo>
                  <a:cubicBezTo>
                    <a:pt x="4662" y="27720"/>
                    <a:pt x="2356" y="30603"/>
                    <a:pt x="0" y="33460"/>
                  </a:cubicBezTo>
                  <a:cubicBezTo>
                    <a:pt x="100" y="33510"/>
                    <a:pt x="201" y="33535"/>
                    <a:pt x="301" y="33585"/>
                  </a:cubicBezTo>
                  <a:cubicBezTo>
                    <a:pt x="978" y="33861"/>
                    <a:pt x="1554" y="34011"/>
                    <a:pt x="2131" y="34086"/>
                  </a:cubicBezTo>
                  <a:cubicBezTo>
                    <a:pt x="2356" y="34136"/>
                    <a:pt x="2582" y="34162"/>
                    <a:pt x="2782" y="34162"/>
                  </a:cubicBezTo>
                  <a:cubicBezTo>
                    <a:pt x="3133" y="34162"/>
                    <a:pt x="3459" y="34086"/>
                    <a:pt x="3760" y="33986"/>
                  </a:cubicBezTo>
                  <a:cubicBezTo>
                    <a:pt x="3860" y="33986"/>
                    <a:pt x="3910" y="33961"/>
                    <a:pt x="3935" y="33911"/>
                  </a:cubicBezTo>
                  <a:cubicBezTo>
                    <a:pt x="4862" y="32532"/>
                    <a:pt x="5840" y="31179"/>
                    <a:pt x="6767" y="29876"/>
                  </a:cubicBezTo>
                  <a:lnTo>
                    <a:pt x="6867" y="29725"/>
                  </a:lnTo>
                  <a:cubicBezTo>
                    <a:pt x="7193" y="29249"/>
                    <a:pt x="7519" y="28798"/>
                    <a:pt x="7845" y="28347"/>
                  </a:cubicBezTo>
                  <a:cubicBezTo>
                    <a:pt x="9023" y="26693"/>
                    <a:pt x="10251" y="24938"/>
                    <a:pt x="11730" y="22758"/>
                  </a:cubicBezTo>
                  <a:cubicBezTo>
                    <a:pt x="13033" y="20853"/>
                    <a:pt x="14336" y="18898"/>
                    <a:pt x="15614" y="17019"/>
                  </a:cubicBezTo>
                  <a:lnTo>
                    <a:pt x="15790" y="16768"/>
                  </a:lnTo>
                  <a:lnTo>
                    <a:pt x="15965" y="16492"/>
                  </a:lnTo>
                  <a:lnTo>
                    <a:pt x="16366" y="15916"/>
                  </a:lnTo>
                  <a:lnTo>
                    <a:pt x="16867" y="15164"/>
                  </a:lnTo>
                  <a:cubicBezTo>
                    <a:pt x="17695" y="13961"/>
                    <a:pt x="18497" y="12733"/>
                    <a:pt x="19324" y="11530"/>
                  </a:cubicBezTo>
                  <a:cubicBezTo>
                    <a:pt x="20451" y="9876"/>
                    <a:pt x="21454" y="8422"/>
                    <a:pt x="22406" y="7044"/>
                  </a:cubicBezTo>
                  <a:cubicBezTo>
                    <a:pt x="22431" y="7019"/>
                    <a:pt x="22431" y="6968"/>
                    <a:pt x="22431" y="6918"/>
                  </a:cubicBezTo>
                  <a:cubicBezTo>
                    <a:pt x="22406" y="6868"/>
                    <a:pt x="22381" y="6818"/>
                    <a:pt x="22356" y="6793"/>
                  </a:cubicBezTo>
                  <a:cubicBezTo>
                    <a:pt x="22306" y="6768"/>
                    <a:pt x="22281" y="6768"/>
                    <a:pt x="22256" y="6768"/>
                  </a:cubicBezTo>
                  <a:cubicBezTo>
                    <a:pt x="22181" y="6768"/>
                    <a:pt x="22131" y="6793"/>
                    <a:pt x="22081" y="6868"/>
                  </a:cubicBezTo>
                  <a:cubicBezTo>
                    <a:pt x="21529" y="7670"/>
                    <a:pt x="20953" y="8472"/>
                    <a:pt x="20401" y="9299"/>
                  </a:cubicBezTo>
                  <a:cubicBezTo>
                    <a:pt x="20151" y="8572"/>
                    <a:pt x="19624" y="7971"/>
                    <a:pt x="19073" y="7369"/>
                  </a:cubicBezTo>
                  <a:cubicBezTo>
                    <a:pt x="18446" y="6718"/>
                    <a:pt x="17770" y="6066"/>
                    <a:pt x="17093" y="5490"/>
                  </a:cubicBezTo>
                  <a:cubicBezTo>
                    <a:pt x="15639" y="4262"/>
                    <a:pt x="14161" y="3384"/>
                    <a:pt x="12682" y="2883"/>
                  </a:cubicBezTo>
                  <a:lnTo>
                    <a:pt x="14035" y="1630"/>
                  </a:lnTo>
                  <a:lnTo>
                    <a:pt x="15364" y="327"/>
                  </a:lnTo>
                  <a:cubicBezTo>
                    <a:pt x="15439" y="252"/>
                    <a:pt x="15439" y="151"/>
                    <a:pt x="15389" y="76"/>
                  </a:cubicBezTo>
                  <a:cubicBezTo>
                    <a:pt x="15339" y="26"/>
                    <a:pt x="15289" y="1"/>
                    <a:pt x="15238" y="1"/>
                  </a:cubicBezTo>
                  <a:close/>
                </a:path>
              </a:pathLst>
            </a:custGeom>
            <a:solidFill>
              <a:srgbClr val="007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5433750" y="4233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7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5433750" y="4233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7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55"/>
            <p:cNvSpPr/>
            <p:nvPr/>
          </p:nvSpPr>
          <p:spPr>
            <a:xfrm>
              <a:off x="5424350" y="4005675"/>
              <a:ext cx="349025" cy="330225"/>
            </a:xfrm>
            <a:custGeom>
              <a:avLst/>
              <a:gdLst/>
              <a:ahLst/>
              <a:cxnLst/>
              <a:rect l="l" t="t" r="r" b="b"/>
              <a:pathLst>
                <a:path w="13961" h="13209" extrusionOk="0">
                  <a:moveTo>
                    <a:pt x="4637" y="1"/>
                  </a:moveTo>
                  <a:cubicBezTo>
                    <a:pt x="4512" y="1"/>
                    <a:pt x="4386" y="1"/>
                    <a:pt x="4261" y="26"/>
                  </a:cubicBezTo>
                  <a:cubicBezTo>
                    <a:pt x="3835" y="76"/>
                    <a:pt x="3409" y="226"/>
                    <a:pt x="3008" y="477"/>
                  </a:cubicBezTo>
                  <a:cubicBezTo>
                    <a:pt x="2832" y="602"/>
                    <a:pt x="2657" y="752"/>
                    <a:pt x="2507" y="878"/>
                  </a:cubicBezTo>
                  <a:cubicBezTo>
                    <a:pt x="2356" y="1028"/>
                    <a:pt x="2231" y="1179"/>
                    <a:pt x="2106" y="1329"/>
                  </a:cubicBezTo>
                  <a:cubicBezTo>
                    <a:pt x="1905" y="1630"/>
                    <a:pt x="1755" y="1955"/>
                    <a:pt x="1679" y="2306"/>
                  </a:cubicBezTo>
                  <a:cubicBezTo>
                    <a:pt x="1629" y="2482"/>
                    <a:pt x="1604" y="2682"/>
                    <a:pt x="1604" y="2858"/>
                  </a:cubicBezTo>
                  <a:cubicBezTo>
                    <a:pt x="1454" y="2908"/>
                    <a:pt x="1278" y="2983"/>
                    <a:pt x="1128" y="3083"/>
                  </a:cubicBezTo>
                  <a:cubicBezTo>
                    <a:pt x="827" y="3259"/>
                    <a:pt x="577" y="3484"/>
                    <a:pt x="401" y="3760"/>
                  </a:cubicBezTo>
                  <a:cubicBezTo>
                    <a:pt x="226" y="4036"/>
                    <a:pt x="101" y="4336"/>
                    <a:pt x="50" y="4687"/>
                  </a:cubicBezTo>
                  <a:cubicBezTo>
                    <a:pt x="0" y="5013"/>
                    <a:pt x="25" y="5364"/>
                    <a:pt x="75" y="5740"/>
                  </a:cubicBezTo>
                  <a:cubicBezTo>
                    <a:pt x="226" y="6467"/>
                    <a:pt x="527" y="7244"/>
                    <a:pt x="1053" y="8096"/>
                  </a:cubicBezTo>
                  <a:cubicBezTo>
                    <a:pt x="1529" y="8873"/>
                    <a:pt x="2156" y="9650"/>
                    <a:pt x="2908" y="10402"/>
                  </a:cubicBezTo>
                  <a:cubicBezTo>
                    <a:pt x="3634" y="11128"/>
                    <a:pt x="4436" y="11730"/>
                    <a:pt x="5263" y="12231"/>
                  </a:cubicBezTo>
                  <a:cubicBezTo>
                    <a:pt x="6141" y="12732"/>
                    <a:pt x="6993" y="13058"/>
                    <a:pt x="7820" y="13159"/>
                  </a:cubicBezTo>
                  <a:cubicBezTo>
                    <a:pt x="8020" y="13184"/>
                    <a:pt x="8221" y="13209"/>
                    <a:pt x="8421" y="13209"/>
                  </a:cubicBezTo>
                  <a:cubicBezTo>
                    <a:pt x="8998" y="13209"/>
                    <a:pt x="9549" y="13083"/>
                    <a:pt x="10025" y="12833"/>
                  </a:cubicBezTo>
                  <a:cubicBezTo>
                    <a:pt x="10201" y="12758"/>
                    <a:pt x="10376" y="12657"/>
                    <a:pt x="10552" y="12532"/>
                  </a:cubicBezTo>
                  <a:cubicBezTo>
                    <a:pt x="10677" y="12432"/>
                    <a:pt x="10852" y="12281"/>
                    <a:pt x="11028" y="12106"/>
                  </a:cubicBezTo>
                  <a:cubicBezTo>
                    <a:pt x="11228" y="11880"/>
                    <a:pt x="11429" y="11605"/>
                    <a:pt x="11604" y="11304"/>
                  </a:cubicBezTo>
                  <a:cubicBezTo>
                    <a:pt x="11705" y="11128"/>
                    <a:pt x="11805" y="10903"/>
                    <a:pt x="11855" y="10702"/>
                  </a:cubicBezTo>
                  <a:lnTo>
                    <a:pt x="11880" y="10602"/>
                  </a:lnTo>
                  <a:lnTo>
                    <a:pt x="11930" y="10552"/>
                  </a:lnTo>
                  <a:lnTo>
                    <a:pt x="12030" y="10527"/>
                  </a:lnTo>
                  <a:cubicBezTo>
                    <a:pt x="12306" y="10427"/>
                    <a:pt x="12582" y="10301"/>
                    <a:pt x="12832" y="10126"/>
                  </a:cubicBezTo>
                  <a:cubicBezTo>
                    <a:pt x="13083" y="9951"/>
                    <a:pt x="13309" y="9750"/>
                    <a:pt x="13459" y="9499"/>
                  </a:cubicBezTo>
                  <a:cubicBezTo>
                    <a:pt x="13634" y="9249"/>
                    <a:pt x="13785" y="8948"/>
                    <a:pt x="13860" y="8622"/>
                  </a:cubicBezTo>
                  <a:cubicBezTo>
                    <a:pt x="13935" y="8321"/>
                    <a:pt x="13960" y="7996"/>
                    <a:pt x="13935" y="7620"/>
                  </a:cubicBezTo>
                  <a:cubicBezTo>
                    <a:pt x="13910" y="7269"/>
                    <a:pt x="13835" y="6918"/>
                    <a:pt x="13710" y="6592"/>
                  </a:cubicBezTo>
                  <a:cubicBezTo>
                    <a:pt x="13584" y="6266"/>
                    <a:pt x="13409" y="5966"/>
                    <a:pt x="13183" y="5715"/>
                  </a:cubicBezTo>
                  <a:cubicBezTo>
                    <a:pt x="12958" y="5439"/>
                    <a:pt x="12682" y="5214"/>
                    <a:pt x="12381" y="5063"/>
                  </a:cubicBezTo>
                  <a:cubicBezTo>
                    <a:pt x="12356" y="5038"/>
                    <a:pt x="12331" y="5038"/>
                    <a:pt x="12281" y="5038"/>
                  </a:cubicBezTo>
                  <a:lnTo>
                    <a:pt x="12256" y="5038"/>
                  </a:lnTo>
                  <a:cubicBezTo>
                    <a:pt x="12106" y="4888"/>
                    <a:pt x="11930" y="4737"/>
                    <a:pt x="11654" y="4512"/>
                  </a:cubicBezTo>
                  <a:cubicBezTo>
                    <a:pt x="11354" y="4236"/>
                    <a:pt x="11053" y="4011"/>
                    <a:pt x="10652" y="3710"/>
                  </a:cubicBezTo>
                  <a:cubicBezTo>
                    <a:pt x="10376" y="3484"/>
                    <a:pt x="10151" y="3309"/>
                    <a:pt x="9900" y="3108"/>
                  </a:cubicBezTo>
                  <a:cubicBezTo>
                    <a:pt x="9725" y="2958"/>
                    <a:pt x="9549" y="2808"/>
                    <a:pt x="9374" y="2657"/>
                  </a:cubicBezTo>
                  <a:cubicBezTo>
                    <a:pt x="8421" y="1880"/>
                    <a:pt x="7419" y="1053"/>
                    <a:pt x="6291" y="477"/>
                  </a:cubicBezTo>
                  <a:cubicBezTo>
                    <a:pt x="6065" y="351"/>
                    <a:pt x="5815" y="226"/>
                    <a:pt x="5539" y="151"/>
                  </a:cubicBezTo>
                  <a:cubicBezTo>
                    <a:pt x="5238" y="51"/>
                    <a:pt x="4938" y="1"/>
                    <a:pt x="4637" y="1"/>
                  </a:cubicBezTo>
                  <a:close/>
                </a:path>
              </a:pathLst>
            </a:custGeom>
            <a:solidFill>
              <a:srgbClr val="809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55"/>
            <p:cNvSpPr/>
            <p:nvPr/>
          </p:nvSpPr>
          <p:spPr>
            <a:xfrm>
              <a:off x="5443775" y="4037625"/>
              <a:ext cx="329600" cy="297650"/>
            </a:xfrm>
            <a:custGeom>
              <a:avLst/>
              <a:gdLst/>
              <a:ahLst/>
              <a:cxnLst/>
              <a:rect l="l" t="t" r="r" b="b"/>
              <a:pathLst>
                <a:path w="13184" h="11906" extrusionOk="0">
                  <a:moveTo>
                    <a:pt x="6792" y="1"/>
                  </a:moveTo>
                  <a:cubicBezTo>
                    <a:pt x="6642" y="26"/>
                    <a:pt x="6517" y="51"/>
                    <a:pt x="6366" y="76"/>
                  </a:cubicBezTo>
                  <a:cubicBezTo>
                    <a:pt x="6166" y="126"/>
                    <a:pt x="5965" y="176"/>
                    <a:pt x="5765" y="251"/>
                  </a:cubicBezTo>
                  <a:cubicBezTo>
                    <a:pt x="5614" y="327"/>
                    <a:pt x="5439" y="402"/>
                    <a:pt x="5288" y="477"/>
                  </a:cubicBezTo>
                  <a:cubicBezTo>
                    <a:pt x="5138" y="552"/>
                    <a:pt x="4988" y="652"/>
                    <a:pt x="4862" y="753"/>
                  </a:cubicBezTo>
                  <a:cubicBezTo>
                    <a:pt x="4687" y="878"/>
                    <a:pt x="4537" y="1003"/>
                    <a:pt x="4386" y="1129"/>
                  </a:cubicBezTo>
                  <a:cubicBezTo>
                    <a:pt x="4261" y="1254"/>
                    <a:pt x="4136" y="1379"/>
                    <a:pt x="4010" y="1530"/>
                  </a:cubicBezTo>
                  <a:cubicBezTo>
                    <a:pt x="3910" y="1630"/>
                    <a:pt x="3835" y="1755"/>
                    <a:pt x="3760" y="1880"/>
                  </a:cubicBezTo>
                  <a:cubicBezTo>
                    <a:pt x="3684" y="1981"/>
                    <a:pt x="3634" y="2081"/>
                    <a:pt x="3584" y="2206"/>
                  </a:cubicBezTo>
                  <a:cubicBezTo>
                    <a:pt x="3534" y="2281"/>
                    <a:pt x="3509" y="2357"/>
                    <a:pt x="3484" y="2432"/>
                  </a:cubicBezTo>
                  <a:cubicBezTo>
                    <a:pt x="3484" y="2482"/>
                    <a:pt x="3459" y="2507"/>
                    <a:pt x="3459" y="2532"/>
                  </a:cubicBezTo>
                  <a:cubicBezTo>
                    <a:pt x="3484" y="2507"/>
                    <a:pt x="3484" y="2482"/>
                    <a:pt x="3509" y="2457"/>
                  </a:cubicBezTo>
                  <a:cubicBezTo>
                    <a:pt x="3534" y="2432"/>
                    <a:pt x="3559" y="2432"/>
                    <a:pt x="3584" y="2432"/>
                  </a:cubicBezTo>
                  <a:cubicBezTo>
                    <a:pt x="3609" y="2432"/>
                    <a:pt x="3634" y="2432"/>
                    <a:pt x="3634" y="2457"/>
                  </a:cubicBezTo>
                  <a:cubicBezTo>
                    <a:pt x="3659" y="2482"/>
                    <a:pt x="3684" y="2532"/>
                    <a:pt x="3659" y="2557"/>
                  </a:cubicBezTo>
                  <a:cubicBezTo>
                    <a:pt x="3659" y="2582"/>
                    <a:pt x="3684" y="2582"/>
                    <a:pt x="3684" y="2607"/>
                  </a:cubicBezTo>
                  <a:cubicBezTo>
                    <a:pt x="3710" y="2557"/>
                    <a:pt x="3760" y="2532"/>
                    <a:pt x="3810" y="2482"/>
                  </a:cubicBezTo>
                  <a:cubicBezTo>
                    <a:pt x="3835" y="2482"/>
                    <a:pt x="3860" y="2457"/>
                    <a:pt x="3885" y="2457"/>
                  </a:cubicBezTo>
                  <a:cubicBezTo>
                    <a:pt x="3910" y="2457"/>
                    <a:pt x="3910" y="2482"/>
                    <a:pt x="3935" y="2482"/>
                  </a:cubicBezTo>
                  <a:cubicBezTo>
                    <a:pt x="3960" y="2532"/>
                    <a:pt x="3960" y="2582"/>
                    <a:pt x="3935" y="2607"/>
                  </a:cubicBezTo>
                  <a:cubicBezTo>
                    <a:pt x="3885" y="2632"/>
                    <a:pt x="3860" y="2657"/>
                    <a:pt x="3810" y="2708"/>
                  </a:cubicBezTo>
                  <a:cubicBezTo>
                    <a:pt x="3785" y="2733"/>
                    <a:pt x="3760" y="2758"/>
                    <a:pt x="3735" y="2808"/>
                  </a:cubicBezTo>
                  <a:cubicBezTo>
                    <a:pt x="3684" y="2833"/>
                    <a:pt x="3659" y="2883"/>
                    <a:pt x="3634" y="2958"/>
                  </a:cubicBezTo>
                  <a:cubicBezTo>
                    <a:pt x="3609" y="2958"/>
                    <a:pt x="3609" y="2983"/>
                    <a:pt x="3609" y="3008"/>
                  </a:cubicBezTo>
                  <a:cubicBezTo>
                    <a:pt x="3634" y="3008"/>
                    <a:pt x="3634" y="3033"/>
                    <a:pt x="3659" y="3058"/>
                  </a:cubicBezTo>
                  <a:cubicBezTo>
                    <a:pt x="3684" y="3209"/>
                    <a:pt x="3710" y="3384"/>
                    <a:pt x="3760" y="3535"/>
                  </a:cubicBezTo>
                  <a:cubicBezTo>
                    <a:pt x="3785" y="3660"/>
                    <a:pt x="3835" y="3810"/>
                    <a:pt x="3885" y="3936"/>
                  </a:cubicBezTo>
                  <a:cubicBezTo>
                    <a:pt x="3910" y="4011"/>
                    <a:pt x="3935" y="4086"/>
                    <a:pt x="3985" y="4161"/>
                  </a:cubicBezTo>
                  <a:cubicBezTo>
                    <a:pt x="4010" y="4236"/>
                    <a:pt x="4035" y="4287"/>
                    <a:pt x="4085" y="4337"/>
                  </a:cubicBezTo>
                  <a:cubicBezTo>
                    <a:pt x="4186" y="4537"/>
                    <a:pt x="4286" y="4713"/>
                    <a:pt x="4411" y="4863"/>
                  </a:cubicBezTo>
                  <a:cubicBezTo>
                    <a:pt x="4512" y="4988"/>
                    <a:pt x="4612" y="5114"/>
                    <a:pt x="4712" y="5239"/>
                  </a:cubicBezTo>
                  <a:cubicBezTo>
                    <a:pt x="4762" y="5314"/>
                    <a:pt x="4812" y="5364"/>
                    <a:pt x="4862" y="5414"/>
                  </a:cubicBezTo>
                  <a:cubicBezTo>
                    <a:pt x="4938" y="5464"/>
                    <a:pt x="5013" y="5540"/>
                    <a:pt x="5063" y="5590"/>
                  </a:cubicBezTo>
                  <a:cubicBezTo>
                    <a:pt x="5263" y="5765"/>
                    <a:pt x="5464" y="5916"/>
                    <a:pt x="5639" y="6066"/>
                  </a:cubicBezTo>
                  <a:cubicBezTo>
                    <a:pt x="6216" y="6517"/>
                    <a:pt x="6817" y="6893"/>
                    <a:pt x="7444" y="7269"/>
                  </a:cubicBezTo>
                  <a:lnTo>
                    <a:pt x="7419" y="7269"/>
                  </a:lnTo>
                  <a:cubicBezTo>
                    <a:pt x="8070" y="7645"/>
                    <a:pt x="8722" y="8021"/>
                    <a:pt x="9399" y="8347"/>
                  </a:cubicBezTo>
                  <a:cubicBezTo>
                    <a:pt x="9449" y="8372"/>
                    <a:pt x="9474" y="8422"/>
                    <a:pt x="9449" y="8472"/>
                  </a:cubicBezTo>
                  <a:cubicBezTo>
                    <a:pt x="9449" y="8497"/>
                    <a:pt x="9374" y="8522"/>
                    <a:pt x="9349" y="8522"/>
                  </a:cubicBezTo>
                  <a:cubicBezTo>
                    <a:pt x="9349" y="8522"/>
                    <a:pt x="9349" y="8497"/>
                    <a:pt x="9324" y="8497"/>
                  </a:cubicBezTo>
                  <a:cubicBezTo>
                    <a:pt x="9324" y="8505"/>
                    <a:pt x="9321" y="8508"/>
                    <a:pt x="9316" y="8508"/>
                  </a:cubicBezTo>
                  <a:cubicBezTo>
                    <a:pt x="9307" y="8508"/>
                    <a:pt x="9290" y="8497"/>
                    <a:pt x="9273" y="8497"/>
                  </a:cubicBezTo>
                  <a:cubicBezTo>
                    <a:pt x="9073" y="8447"/>
                    <a:pt x="8872" y="8372"/>
                    <a:pt x="8672" y="8271"/>
                  </a:cubicBezTo>
                  <a:cubicBezTo>
                    <a:pt x="8497" y="8221"/>
                    <a:pt x="8346" y="8146"/>
                    <a:pt x="8196" y="8071"/>
                  </a:cubicBezTo>
                  <a:cubicBezTo>
                    <a:pt x="7870" y="7921"/>
                    <a:pt x="7544" y="7770"/>
                    <a:pt x="7243" y="7595"/>
                  </a:cubicBezTo>
                  <a:cubicBezTo>
                    <a:pt x="6642" y="7244"/>
                    <a:pt x="6040" y="6893"/>
                    <a:pt x="5489" y="6492"/>
                  </a:cubicBezTo>
                  <a:cubicBezTo>
                    <a:pt x="5439" y="6467"/>
                    <a:pt x="5414" y="6417"/>
                    <a:pt x="5364" y="6392"/>
                  </a:cubicBezTo>
                  <a:cubicBezTo>
                    <a:pt x="5364" y="6392"/>
                    <a:pt x="5339" y="6392"/>
                    <a:pt x="5314" y="6367"/>
                  </a:cubicBezTo>
                  <a:cubicBezTo>
                    <a:pt x="5314" y="6367"/>
                    <a:pt x="5314" y="6367"/>
                    <a:pt x="5288" y="6342"/>
                  </a:cubicBezTo>
                  <a:cubicBezTo>
                    <a:pt x="4286" y="5590"/>
                    <a:pt x="3359" y="4738"/>
                    <a:pt x="2557" y="3785"/>
                  </a:cubicBezTo>
                  <a:lnTo>
                    <a:pt x="2306" y="3785"/>
                  </a:lnTo>
                  <a:cubicBezTo>
                    <a:pt x="2231" y="3810"/>
                    <a:pt x="2156" y="3810"/>
                    <a:pt x="2080" y="3835"/>
                  </a:cubicBezTo>
                  <a:cubicBezTo>
                    <a:pt x="2005" y="3860"/>
                    <a:pt x="1930" y="3860"/>
                    <a:pt x="1855" y="3911"/>
                  </a:cubicBezTo>
                  <a:cubicBezTo>
                    <a:pt x="1755" y="3936"/>
                    <a:pt x="1679" y="3986"/>
                    <a:pt x="1579" y="4036"/>
                  </a:cubicBezTo>
                  <a:cubicBezTo>
                    <a:pt x="1487" y="4082"/>
                    <a:pt x="1416" y="4128"/>
                    <a:pt x="1328" y="4193"/>
                  </a:cubicBezTo>
                  <a:lnTo>
                    <a:pt x="1328" y="4193"/>
                  </a:lnTo>
                  <a:cubicBezTo>
                    <a:pt x="1328" y="4191"/>
                    <a:pt x="1329" y="4189"/>
                    <a:pt x="1329" y="4186"/>
                  </a:cubicBezTo>
                  <a:lnTo>
                    <a:pt x="1329" y="4186"/>
                  </a:lnTo>
                  <a:cubicBezTo>
                    <a:pt x="1178" y="4287"/>
                    <a:pt x="1053" y="4412"/>
                    <a:pt x="928" y="4537"/>
                  </a:cubicBezTo>
                  <a:cubicBezTo>
                    <a:pt x="827" y="4637"/>
                    <a:pt x="727" y="4738"/>
                    <a:pt x="627" y="4838"/>
                  </a:cubicBezTo>
                  <a:lnTo>
                    <a:pt x="652" y="4838"/>
                  </a:lnTo>
                  <a:cubicBezTo>
                    <a:pt x="552" y="4938"/>
                    <a:pt x="451" y="5063"/>
                    <a:pt x="376" y="5189"/>
                  </a:cubicBezTo>
                  <a:cubicBezTo>
                    <a:pt x="326" y="5289"/>
                    <a:pt x="276" y="5414"/>
                    <a:pt x="201" y="5515"/>
                  </a:cubicBezTo>
                  <a:cubicBezTo>
                    <a:pt x="201" y="5540"/>
                    <a:pt x="201" y="5540"/>
                    <a:pt x="201" y="5540"/>
                  </a:cubicBezTo>
                  <a:cubicBezTo>
                    <a:pt x="151" y="5640"/>
                    <a:pt x="100" y="5740"/>
                    <a:pt x="75" y="5865"/>
                  </a:cubicBezTo>
                  <a:cubicBezTo>
                    <a:pt x="50" y="5966"/>
                    <a:pt x="25" y="6091"/>
                    <a:pt x="0" y="6191"/>
                  </a:cubicBezTo>
                  <a:cubicBezTo>
                    <a:pt x="0" y="6216"/>
                    <a:pt x="0" y="6266"/>
                    <a:pt x="0" y="6317"/>
                  </a:cubicBezTo>
                  <a:cubicBezTo>
                    <a:pt x="75" y="6467"/>
                    <a:pt x="176" y="6642"/>
                    <a:pt x="276" y="6818"/>
                  </a:cubicBezTo>
                  <a:cubicBezTo>
                    <a:pt x="752" y="7595"/>
                    <a:pt x="1379" y="8372"/>
                    <a:pt x="2131" y="9124"/>
                  </a:cubicBezTo>
                  <a:cubicBezTo>
                    <a:pt x="2857" y="9825"/>
                    <a:pt x="3659" y="10452"/>
                    <a:pt x="4486" y="10953"/>
                  </a:cubicBezTo>
                  <a:cubicBezTo>
                    <a:pt x="5364" y="11454"/>
                    <a:pt x="6216" y="11755"/>
                    <a:pt x="7043" y="11881"/>
                  </a:cubicBezTo>
                  <a:cubicBezTo>
                    <a:pt x="7243" y="11906"/>
                    <a:pt x="7444" y="11906"/>
                    <a:pt x="7619" y="11906"/>
                  </a:cubicBezTo>
                  <a:cubicBezTo>
                    <a:pt x="8221" y="11906"/>
                    <a:pt x="8772" y="11780"/>
                    <a:pt x="9248" y="11555"/>
                  </a:cubicBezTo>
                  <a:cubicBezTo>
                    <a:pt x="9424" y="11454"/>
                    <a:pt x="9599" y="11354"/>
                    <a:pt x="9750" y="11254"/>
                  </a:cubicBezTo>
                  <a:cubicBezTo>
                    <a:pt x="9900" y="11129"/>
                    <a:pt x="10075" y="11003"/>
                    <a:pt x="10226" y="10828"/>
                  </a:cubicBezTo>
                  <a:cubicBezTo>
                    <a:pt x="10451" y="10602"/>
                    <a:pt x="10652" y="10327"/>
                    <a:pt x="10802" y="10026"/>
                  </a:cubicBezTo>
                  <a:cubicBezTo>
                    <a:pt x="10928" y="9825"/>
                    <a:pt x="11003" y="9625"/>
                    <a:pt x="11078" y="9399"/>
                  </a:cubicBezTo>
                  <a:lnTo>
                    <a:pt x="11103" y="9324"/>
                  </a:lnTo>
                  <a:lnTo>
                    <a:pt x="11153" y="9274"/>
                  </a:lnTo>
                  <a:lnTo>
                    <a:pt x="11253" y="9249"/>
                  </a:lnTo>
                  <a:cubicBezTo>
                    <a:pt x="11529" y="9149"/>
                    <a:pt x="11805" y="8998"/>
                    <a:pt x="12055" y="8848"/>
                  </a:cubicBezTo>
                  <a:cubicBezTo>
                    <a:pt x="12306" y="8673"/>
                    <a:pt x="12507" y="8447"/>
                    <a:pt x="12682" y="8221"/>
                  </a:cubicBezTo>
                  <a:cubicBezTo>
                    <a:pt x="12857" y="7971"/>
                    <a:pt x="12983" y="7670"/>
                    <a:pt x="13058" y="7344"/>
                  </a:cubicBezTo>
                  <a:cubicBezTo>
                    <a:pt x="13158" y="7043"/>
                    <a:pt x="13183" y="6718"/>
                    <a:pt x="13158" y="6342"/>
                  </a:cubicBezTo>
                  <a:cubicBezTo>
                    <a:pt x="13133" y="5991"/>
                    <a:pt x="13058" y="5640"/>
                    <a:pt x="12908" y="5314"/>
                  </a:cubicBezTo>
                  <a:cubicBezTo>
                    <a:pt x="12782" y="4988"/>
                    <a:pt x="12607" y="4688"/>
                    <a:pt x="12406" y="4437"/>
                  </a:cubicBezTo>
                  <a:cubicBezTo>
                    <a:pt x="12181" y="4161"/>
                    <a:pt x="11905" y="3936"/>
                    <a:pt x="11579" y="3785"/>
                  </a:cubicBezTo>
                  <a:cubicBezTo>
                    <a:pt x="11554" y="3785"/>
                    <a:pt x="11529" y="3760"/>
                    <a:pt x="11504" y="3760"/>
                  </a:cubicBezTo>
                  <a:lnTo>
                    <a:pt x="11479" y="3760"/>
                  </a:lnTo>
                  <a:cubicBezTo>
                    <a:pt x="11304" y="3610"/>
                    <a:pt x="11128" y="3434"/>
                    <a:pt x="10877" y="3234"/>
                  </a:cubicBezTo>
                  <a:cubicBezTo>
                    <a:pt x="10552" y="2958"/>
                    <a:pt x="10226" y="2708"/>
                    <a:pt x="9875" y="2432"/>
                  </a:cubicBezTo>
                  <a:cubicBezTo>
                    <a:pt x="9599" y="2231"/>
                    <a:pt x="9349" y="2031"/>
                    <a:pt x="9123" y="1830"/>
                  </a:cubicBezTo>
                  <a:cubicBezTo>
                    <a:pt x="8948" y="1705"/>
                    <a:pt x="8772" y="1555"/>
                    <a:pt x="8572" y="1404"/>
                  </a:cubicBezTo>
                  <a:cubicBezTo>
                    <a:pt x="7995" y="928"/>
                    <a:pt x="7419" y="427"/>
                    <a:pt x="6792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5565325" y="4056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5565325" y="4056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5544025" y="407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5533375" y="4092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55"/>
            <p:cNvSpPr/>
            <p:nvPr/>
          </p:nvSpPr>
          <p:spPr>
            <a:xfrm>
              <a:off x="5449400" y="4175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55"/>
            <p:cNvSpPr/>
            <p:nvPr/>
          </p:nvSpPr>
          <p:spPr>
            <a:xfrm>
              <a:off x="5448775" y="4175475"/>
              <a:ext cx="650" cy="25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6" y="1"/>
                  </a:ln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5448775" y="4175475"/>
              <a:ext cx="25" cy="650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6"/>
                  </a:moveTo>
                  <a:cubicBezTo>
                    <a:pt x="1" y="26"/>
                    <a:pt x="1" y="26"/>
                    <a:pt x="1" y="1"/>
                  </a:cubicBezTo>
                  <a:cubicBezTo>
                    <a:pt x="1" y="26"/>
                    <a:pt x="1" y="26"/>
                    <a:pt x="1" y="26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55"/>
            <p:cNvSpPr/>
            <p:nvPr/>
          </p:nvSpPr>
          <p:spPr>
            <a:xfrm>
              <a:off x="5539625" y="3291375"/>
              <a:ext cx="782000" cy="914825"/>
            </a:xfrm>
            <a:custGeom>
              <a:avLst/>
              <a:gdLst/>
              <a:ahLst/>
              <a:cxnLst/>
              <a:rect l="l" t="t" r="r" b="b"/>
              <a:pathLst>
                <a:path w="31280" h="36593" extrusionOk="0">
                  <a:moveTo>
                    <a:pt x="27495" y="1"/>
                  </a:moveTo>
                  <a:cubicBezTo>
                    <a:pt x="27269" y="1"/>
                    <a:pt x="27069" y="26"/>
                    <a:pt x="26893" y="101"/>
                  </a:cubicBezTo>
                  <a:cubicBezTo>
                    <a:pt x="26442" y="176"/>
                    <a:pt x="26041" y="427"/>
                    <a:pt x="25665" y="753"/>
                  </a:cubicBezTo>
                  <a:cubicBezTo>
                    <a:pt x="25465" y="953"/>
                    <a:pt x="25314" y="1179"/>
                    <a:pt x="25189" y="1430"/>
                  </a:cubicBezTo>
                  <a:cubicBezTo>
                    <a:pt x="25039" y="1680"/>
                    <a:pt x="24963" y="1956"/>
                    <a:pt x="24938" y="2232"/>
                  </a:cubicBezTo>
                  <a:cubicBezTo>
                    <a:pt x="24938" y="2357"/>
                    <a:pt x="24963" y="2507"/>
                    <a:pt x="24963" y="2608"/>
                  </a:cubicBezTo>
                  <a:cubicBezTo>
                    <a:pt x="24988" y="2758"/>
                    <a:pt x="25039" y="2883"/>
                    <a:pt x="25089" y="3009"/>
                  </a:cubicBezTo>
                  <a:cubicBezTo>
                    <a:pt x="25164" y="3209"/>
                    <a:pt x="25314" y="3410"/>
                    <a:pt x="25540" y="3585"/>
                  </a:cubicBezTo>
                  <a:cubicBezTo>
                    <a:pt x="25314" y="3811"/>
                    <a:pt x="25089" y="4011"/>
                    <a:pt x="24863" y="4212"/>
                  </a:cubicBezTo>
                  <a:cubicBezTo>
                    <a:pt x="24387" y="4562"/>
                    <a:pt x="23836" y="4863"/>
                    <a:pt x="23234" y="5139"/>
                  </a:cubicBezTo>
                  <a:cubicBezTo>
                    <a:pt x="22282" y="5515"/>
                    <a:pt x="21204" y="5790"/>
                    <a:pt x="19800" y="5991"/>
                  </a:cubicBezTo>
                  <a:cubicBezTo>
                    <a:pt x="18948" y="6091"/>
                    <a:pt x="18096" y="6166"/>
                    <a:pt x="17244" y="6242"/>
                  </a:cubicBezTo>
                  <a:cubicBezTo>
                    <a:pt x="16492" y="6292"/>
                    <a:pt x="15740" y="6367"/>
                    <a:pt x="14988" y="6467"/>
                  </a:cubicBezTo>
                  <a:cubicBezTo>
                    <a:pt x="14587" y="6517"/>
                    <a:pt x="14211" y="6567"/>
                    <a:pt x="13861" y="6618"/>
                  </a:cubicBezTo>
                  <a:cubicBezTo>
                    <a:pt x="13485" y="6693"/>
                    <a:pt x="13109" y="6768"/>
                    <a:pt x="12683" y="6893"/>
                  </a:cubicBezTo>
                  <a:cubicBezTo>
                    <a:pt x="11931" y="7094"/>
                    <a:pt x="11154" y="7344"/>
                    <a:pt x="10402" y="7670"/>
                  </a:cubicBezTo>
                  <a:cubicBezTo>
                    <a:pt x="8998" y="8297"/>
                    <a:pt x="7695" y="9124"/>
                    <a:pt x="6492" y="10176"/>
                  </a:cubicBezTo>
                  <a:cubicBezTo>
                    <a:pt x="5389" y="11154"/>
                    <a:pt x="4387" y="12332"/>
                    <a:pt x="3585" y="13660"/>
                  </a:cubicBezTo>
                  <a:cubicBezTo>
                    <a:pt x="2783" y="14938"/>
                    <a:pt x="2156" y="16342"/>
                    <a:pt x="1730" y="17871"/>
                  </a:cubicBezTo>
                  <a:cubicBezTo>
                    <a:pt x="1329" y="19349"/>
                    <a:pt x="1104" y="20928"/>
                    <a:pt x="1104" y="22532"/>
                  </a:cubicBezTo>
                  <a:cubicBezTo>
                    <a:pt x="1104" y="23410"/>
                    <a:pt x="1154" y="24262"/>
                    <a:pt x="1304" y="25039"/>
                  </a:cubicBezTo>
                  <a:cubicBezTo>
                    <a:pt x="1429" y="25891"/>
                    <a:pt x="1630" y="26718"/>
                    <a:pt x="1830" y="27545"/>
                  </a:cubicBezTo>
                  <a:lnTo>
                    <a:pt x="1956" y="28021"/>
                  </a:lnTo>
                  <a:cubicBezTo>
                    <a:pt x="1805" y="28347"/>
                    <a:pt x="1605" y="28673"/>
                    <a:pt x="1354" y="28999"/>
                  </a:cubicBezTo>
                  <a:lnTo>
                    <a:pt x="1379" y="28974"/>
                  </a:lnTo>
                  <a:lnTo>
                    <a:pt x="1379" y="28974"/>
                  </a:lnTo>
                  <a:cubicBezTo>
                    <a:pt x="978" y="29475"/>
                    <a:pt x="527" y="29951"/>
                    <a:pt x="101" y="30377"/>
                  </a:cubicBezTo>
                  <a:cubicBezTo>
                    <a:pt x="101" y="30402"/>
                    <a:pt x="101" y="30402"/>
                    <a:pt x="76" y="30427"/>
                  </a:cubicBezTo>
                  <a:cubicBezTo>
                    <a:pt x="26" y="30452"/>
                    <a:pt x="1" y="30502"/>
                    <a:pt x="26" y="30578"/>
                  </a:cubicBezTo>
                  <a:cubicBezTo>
                    <a:pt x="126" y="31154"/>
                    <a:pt x="352" y="31756"/>
                    <a:pt x="703" y="32407"/>
                  </a:cubicBezTo>
                  <a:cubicBezTo>
                    <a:pt x="1053" y="33009"/>
                    <a:pt x="1505" y="33585"/>
                    <a:pt x="2081" y="34187"/>
                  </a:cubicBezTo>
                  <a:cubicBezTo>
                    <a:pt x="2607" y="34738"/>
                    <a:pt x="3209" y="35214"/>
                    <a:pt x="3886" y="35640"/>
                  </a:cubicBezTo>
                  <a:cubicBezTo>
                    <a:pt x="4537" y="36041"/>
                    <a:pt x="5214" y="36342"/>
                    <a:pt x="5891" y="36492"/>
                  </a:cubicBezTo>
                  <a:cubicBezTo>
                    <a:pt x="6191" y="36543"/>
                    <a:pt x="6492" y="36593"/>
                    <a:pt x="6818" y="36593"/>
                  </a:cubicBezTo>
                  <a:cubicBezTo>
                    <a:pt x="7119" y="36593"/>
                    <a:pt x="7419" y="36543"/>
                    <a:pt x="7720" y="36467"/>
                  </a:cubicBezTo>
                  <a:cubicBezTo>
                    <a:pt x="7745" y="36467"/>
                    <a:pt x="7770" y="36442"/>
                    <a:pt x="7795" y="36417"/>
                  </a:cubicBezTo>
                  <a:cubicBezTo>
                    <a:pt x="7845" y="36392"/>
                    <a:pt x="7871" y="36367"/>
                    <a:pt x="7871" y="36317"/>
                  </a:cubicBezTo>
                  <a:cubicBezTo>
                    <a:pt x="7896" y="36217"/>
                    <a:pt x="7921" y="36142"/>
                    <a:pt x="7946" y="36041"/>
                  </a:cubicBezTo>
                  <a:cubicBezTo>
                    <a:pt x="8046" y="35816"/>
                    <a:pt x="8171" y="35590"/>
                    <a:pt x="8372" y="35314"/>
                  </a:cubicBezTo>
                  <a:lnTo>
                    <a:pt x="8372" y="35340"/>
                  </a:lnTo>
                  <a:cubicBezTo>
                    <a:pt x="8723" y="34888"/>
                    <a:pt x="9099" y="34512"/>
                    <a:pt x="9550" y="34162"/>
                  </a:cubicBezTo>
                  <a:cubicBezTo>
                    <a:pt x="9600" y="34111"/>
                    <a:pt x="9650" y="34086"/>
                    <a:pt x="9700" y="34036"/>
                  </a:cubicBezTo>
                  <a:lnTo>
                    <a:pt x="10151" y="34061"/>
                  </a:lnTo>
                  <a:lnTo>
                    <a:pt x="11229" y="34061"/>
                  </a:lnTo>
                  <a:cubicBezTo>
                    <a:pt x="11805" y="34061"/>
                    <a:pt x="12282" y="34061"/>
                    <a:pt x="12733" y="34011"/>
                  </a:cubicBezTo>
                  <a:cubicBezTo>
                    <a:pt x="13535" y="33961"/>
                    <a:pt x="14362" y="33836"/>
                    <a:pt x="15214" y="33635"/>
                  </a:cubicBezTo>
                  <a:cubicBezTo>
                    <a:pt x="16793" y="33259"/>
                    <a:pt x="18272" y="32708"/>
                    <a:pt x="19625" y="31956"/>
                  </a:cubicBezTo>
                  <a:cubicBezTo>
                    <a:pt x="21003" y="31179"/>
                    <a:pt x="22232" y="30277"/>
                    <a:pt x="23309" y="29199"/>
                  </a:cubicBezTo>
                  <a:cubicBezTo>
                    <a:pt x="24412" y="28121"/>
                    <a:pt x="25314" y="26893"/>
                    <a:pt x="26016" y="25565"/>
                  </a:cubicBezTo>
                  <a:cubicBezTo>
                    <a:pt x="26768" y="24187"/>
                    <a:pt x="27294" y="22708"/>
                    <a:pt x="27570" y="21204"/>
                  </a:cubicBezTo>
                  <a:cubicBezTo>
                    <a:pt x="27720" y="20377"/>
                    <a:pt x="27795" y="19575"/>
                    <a:pt x="27821" y="18798"/>
                  </a:cubicBezTo>
                  <a:cubicBezTo>
                    <a:pt x="27846" y="18372"/>
                    <a:pt x="27821" y="17971"/>
                    <a:pt x="27821" y="17595"/>
                  </a:cubicBezTo>
                  <a:cubicBezTo>
                    <a:pt x="27795" y="17244"/>
                    <a:pt x="27770" y="16893"/>
                    <a:pt x="27720" y="16467"/>
                  </a:cubicBezTo>
                  <a:cubicBezTo>
                    <a:pt x="27645" y="15715"/>
                    <a:pt x="27520" y="14963"/>
                    <a:pt x="27420" y="14237"/>
                  </a:cubicBezTo>
                  <a:cubicBezTo>
                    <a:pt x="27294" y="13385"/>
                    <a:pt x="27169" y="12507"/>
                    <a:pt x="27094" y="11655"/>
                  </a:cubicBezTo>
                  <a:lnTo>
                    <a:pt x="27094" y="11705"/>
                  </a:lnTo>
                  <a:cubicBezTo>
                    <a:pt x="26943" y="10277"/>
                    <a:pt x="26968" y="9149"/>
                    <a:pt x="27144" y="8146"/>
                  </a:cubicBezTo>
                  <a:cubicBezTo>
                    <a:pt x="27244" y="7470"/>
                    <a:pt x="27420" y="6868"/>
                    <a:pt x="27670" y="6342"/>
                  </a:cubicBezTo>
                  <a:cubicBezTo>
                    <a:pt x="27795" y="6066"/>
                    <a:pt x="27946" y="5790"/>
                    <a:pt x="28121" y="5540"/>
                  </a:cubicBezTo>
                  <a:cubicBezTo>
                    <a:pt x="28347" y="5715"/>
                    <a:pt x="28572" y="5816"/>
                    <a:pt x="28798" y="5841"/>
                  </a:cubicBezTo>
                  <a:cubicBezTo>
                    <a:pt x="28873" y="5866"/>
                    <a:pt x="28973" y="5866"/>
                    <a:pt x="29099" y="5866"/>
                  </a:cubicBezTo>
                  <a:lnTo>
                    <a:pt x="29199" y="5866"/>
                  </a:lnTo>
                  <a:cubicBezTo>
                    <a:pt x="29299" y="5866"/>
                    <a:pt x="29450" y="5841"/>
                    <a:pt x="29575" y="5790"/>
                  </a:cubicBezTo>
                  <a:cubicBezTo>
                    <a:pt x="29851" y="5715"/>
                    <a:pt x="30076" y="5565"/>
                    <a:pt x="30302" y="5389"/>
                  </a:cubicBezTo>
                  <a:cubicBezTo>
                    <a:pt x="30527" y="5214"/>
                    <a:pt x="30703" y="4988"/>
                    <a:pt x="30828" y="4763"/>
                  </a:cubicBezTo>
                  <a:cubicBezTo>
                    <a:pt x="31154" y="4237"/>
                    <a:pt x="31279" y="3635"/>
                    <a:pt x="31179" y="3109"/>
                  </a:cubicBezTo>
                  <a:lnTo>
                    <a:pt x="31179" y="3059"/>
                  </a:lnTo>
                  <a:cubicBezTo>
                    <a:pt x="31154" y="2883"/>
                    <a:pt x="31104" y="2708"/>
                    <a:pt x="31029" y="2532"/>
                  </a:cubicBezTo>
                  <a:cubicBezTo>
                    <a:pt x="30953" y="2282"/>
                    <a:pt x="30828" y="2056"/>
                    <a:pt x="30653" y="1780"/>
                  </a:cubicBezTo>
                  <a:cubicBezTo>
                    <a:pt x="30502" y="1580"/>
                    <a:pt x="30327" y="1354"/>
                    <a:pt x="30126" y="1179"/>
                  </a:cubicBezTo>
                  <a:cubicBezTo>
                    <a:pt x="29374" y="2106"/>
                    <a:pt x="28648" y="3034"/>
                    <a:pt x="27896" y="3961"/>
                  </a:cubicBezTo>
                  <a:cubicBezTo>
                    <a:pt x="25339" y="7169"/>
                    <a:pt x="22783" y="10402"/>
                    <a:pt x="20227" y="13610"/>
                  </a:cubicBezTo>
                  <a:cubicBezTo>
                    <a:pt x="18723" y="15490"/>
                    <a:pt x="17219" y="17370"/>
                    <a:pt x="15715" y="19274"/>
                  </a:cubicBezTo>
                  <a:cubicBezTo>
                    <a:pt x="15715" y="19274"/>
                    <a:pt x="15690" y="19299"/>
                    <a:pt x="15690" y="19324"/>
                  </a:cubicBezTo>
                  <a:cubicBezTo>
                    <a:pt x="15665" y="19324"/>
                    <a:pt x="15640" y="19349"/>
                    <a:pt x="15615" y="19349"/>
                  </a:cubicBezTo>
                  <a:cubicBezTo>
                    <a:pt x="15590" y="19324"/>
                    <a:pt x="15540" y="19324"/>
                    <a:pt x="15515" y="19324"/>
                  </a:cubicBezTo>
                  <a:cubicBezTo>
                    <a:pt x="15490" y="19324"/>
                    <a:pt x="15465" y="19299"/>
                    <a:pt x="15440" y="19299"/>
                  </a:cubicBezTo>
                  <a:cubicBezTo>
                    <a:pt x="15364" y="19274"/>
                    <a:pt x="15314" y="19224"/>
                    <a:pt x="15264" y="19174"/>
                  </a:cubicBezTo>
                  <a:cubicBezTo>
                    <a:pt x="15214" y="19149"/>
                    <a:pt x="15189" y="19099"/>
                    <a:pt x="15139" y="19074"/>
                  </a:cubicBezTo>
                  <a:cubicBezTo>
                    <a:pt x="15139" y="19049"/>
                    <a:pt x="15114" y="19024"/>
                    <a:pt x="15114" y="18999"/>
                  </a:cubicBezTo>
                  <a:cubicBezTo>
                    <a:pt x="15089" y="18974"/>
                    <a:pt x="15064" y="18923"/>
                    <a:pt x="15039" y="18873"/>
                  </a:cubicBezTo>
                  <a:cubicBezTo>
                    <a:pt x="15039" y="18848"/>
                    <a:pt x="15013" y="18823"/>
                    <a:pt x="15013" y="18798"/>
                  </a:cubicBezTo>
                  <a:cubicBezTo>
                    <a:pt x="15013" y="18798"/>
                    <a:pt x="15013" y="18773"/>
                    <a:pt x="15013" y="18748"/>
                  </a:cubicBezTo>
                  <a:cubicBezTo>
                    <a:pt x="15013" y="18723"/>
                    <a:pt x="15039" y="18723"/>
                    <a:pt x="15039" y="18698"/>
                  </a:cubicBezTo>
                  <a:cubicBezTo>
                    <a:pt x="15139" y="18573"/>
                    <a:pt x="15239" y="18472"/>
                    <a:pt x="15314" y="18347"/>
                  </a:cubicBezTo>
                  <a:cubicBezTo>
                    <a:pt x="17545" y="15565"/>
                    <a:pt x="19775" y="12758"/>
                    <a:pt x="22006" y="9951"/>
                  </a:cubicBezTo>
                  <a:cubicBezTo>
                    <a:pt x="24487" y="6868"/>
                    <a:pt x="26943" y="3760"/>
                    <a:pt x="29425" y="653"/>
                  </a:cubicBezTo>
                  <a:cubicBezTo>
                    <a:pt x="29299" y="577"/>
                    <a:pt x="29149" y="477"/>
                    <a:pt x="28998" y="402"/>
                  </a:cubicBezTo>
                  <a:cubicBezTo>
                    <a:pt x="28723" y="277"/>
                    <a:pt x="28447" y="151"/>
                    <a:pt x="28171" y="101"/>
                  </a:cubicBezTo>
                  <a:cubicBezTo>
                    <a:pt x="27921" y="26"/>
                    <a:pt x="27695" y="1"/>
                    <a:pt x="27495" y="1"/>
                  </a:cubicBezTo>
                  <a:close/>
                </a:path>
              </a:pathLst>
            </a:custGeom>
            <a:solidFill>
              <a:srgbClr val="847C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55"/>
            <p:cNvSpPr/>
            <p:nvPr/>
          </p:nvSpPr>
          <p:spPr>
            <a:xfrm>
              <a:off x="5539625" y="3291375"/>
              <a:ext cx="695525" cy="813950"/>
            </a:xfrm>
            <a:custGeom>
              <a:avLst/>
              <a:gdLst/>
              <a:ahLst/>
              <a:cxnLst/>
              <a:rect l="l" t="t" r="r" b="b"/>
              <a:pathLst>
                <a:path w="27821" h="32558" extrusionOk="0">
                  <a:moveTo>
                    <a:pt x="27495" y="1"/>
                  </a:moveTo>
                  <a:cubicBezTo>
                    <a:pt x="27269" y="1"/>
                    <a:pt x="27069" y="26"/>
                    <a:pt x="26893" y="76"/>
                  </a:cubicBezTo>
                  <a:cubicBezTo>
                    <a:pt x="26442" y="176"/>
                    <a:pt x="26016" y="402"/>
                    <a:pt x="25665" y="753"/>
                  </a:cubicBezTo>
                  <a:cubicBezTo>
                    <a:pt x="25465" y="953"/>
                    <a:pt x="25289" y="1179"/>
                    <a:pt x="25164" y="1430"/>
                  </a:cubicBezTo>
                  <a:cubicBezTo>
                    <a:pt x="25039" y="1680"/>
                    <a:pt x="24963" y="1931"/>
                    <a:pt x="24938" y="2232"/>
                  </a:cubicBezTo>
                  <a:cubicBezTo>
                    <a:pt x="24938" y="2382"/>
                    <a:pt x="24938" y="2507"/>
                    <a:pt x="24963" y="2608"/>
                  </a:cubicBezTo>
                  <a:cubicBezTo>
                    <a:pt x="24988" y="2758"/>
                    <a:pt x="25039" y="2883"/>
                    <a:pt x="25064" y="3009"/>
                  </a:cubicBezTo>
                  <a:cubicBezTo>
                    <a:pt x="25164" y="3209"/>
                    <a:pt x="25314" y="3410"/>
                    <a:pt x="25515" y="3610"/>
                  </a:cubicBezTo>
                  <a:cubicBezTo>
                    <a:pt x="25314" y="3811"/>
                    <a:pt x="25089" y="4011"/>
                    <a:pt x="24838" y="4186"/>
                  </a:cubicBezTo>
                  <a:cubicBezTo>
                    <a:pt x="24387" y="4562"/>
                    <a:pt x="23836" y="4863"/>
                    <a:pt x="23209" y="5139"/>
                  </a:cubicBezTo>
                  <a:cubicBezTo>
                    <a:pt x="22282" y="5515"/>
                    <a:pt x="21179" y="5790"/>
                    <a:pt x="19800" y="5966"/>
                  </a:cubicBezTo>
                  <a:cubicBezTo>
                    <a:pt x="18998" y="6091"/>
                    <a:pt x="18171" y="6166"/>
                    <a:pt x="17344" y="6217"/>
                  </a:cubicBezTo>
                  <a:lnTo>
                    <a:pt x="17294" y="6217"/>
                  </a:lnTo>
                  <a:lnTo>
                    <a:pt x="17244" y="6242"/>
                  </a:lnTo>
                  <a:lnTo>
                    <a:pt x="17169" y="6242"/>
                  </a:lnTo>
                  <a:cubicBezTo>
                    <a:pt x="16467" y="6292"/>
                    <a:pt x="15715" y="6367"/>
                    <a:pt x="14988" y="6442"/>
                  </a:cubicBezTo>
                  <a:cubicBezTo>
                    <a:pt x="14562" y="6492"/>
                    <a:pt x="14186" y="6567"/>
                    <a:pt x="13861" y="6618"/>
                  </a:cubicBezTo>
                  <a:cubicBezTo>
                    <a:pt x="13510" y="6693"/>
                    <a:pt x="13109" y="6768"/>
                    <a:pt x="12683" y="6868"/>
                  </a:cubicBezTo>
                  <a:cubicBezTo>
                    <a:pt x="11931" y="7069"/>
                    <a:pt x="11154" y="7344"/>
                    <a:pt x="10402" y="7670"/>
                  </a:cubicBezTo>
                  <a:cubicBezTo>
                    <a:pt x="8998" y="8297"/>
                    <a:pt x="7695" y="9124"/>
                    <a:pt x="6492" y="10176"/>
                  </a:cubicBezTo>
                  <a:cubicBezTo>
                    <a:pt x="5364" y="11154"/>
                    <a:pt x="4387" y="12332"/>
                    <a:pt x="3560" y="13660"/>
                  </a:cubicBezTo>
                  <a:cubicBezTo>
                    <a:pt x="2783" y="14938"/>
                    <a:pt x="2156" y="16342"/>
                    <a:pt x="1730" y="17871"/>
                  </a:cubicBezTo>
                  <a:cubicBezTo>
                    <a:pt x="1304" y="19349"/>
                    <a:pt x="1104" y="20928"/>
                    <a:pt x="1104" y="22532"/>
                  </a:cubicBezTo>
                  <a:cubicBezTo>
                    <a:pt x="1104" y="23410"/>
                    <a:pt x="1154" y="24237"/>
                    <a:pt x="1279" y="25039"/>
                  </a:cubicBezTo>
                  <a:cubicBezTo>
                    <a:pt x="1429" y="25866"/>
                    <a:pt x="1630" y="26693"/>
                    <a:pt x="1830" y="27495"/>
                  </a:cubicBezTo>
                  <a:lnTo>
                    <a:pt x="1830" y="27545"/>
                  </a:lnTo>
                  <a:lnTo>
                    <a:pt x="1956" y="28021"/>
                  </a:lnTo>
                  <a:cubicBezTo>
                    <a:pt x="1780" y="28347"/>
                    <a:pt x="1580" y="28673"/>
                    <a:pt x="1354" y="28999"/>
                  </a:cubicBezTo>
                  <a:lnTo>
                    <a:pt x="1379" y="28974"/>
                  </a:lnTo>
                  <a:lnTo>
                    <a:pt x="1379" y="28974"/>
                  </a:lnTo>
                  <a:cubicBezTo>
                    <a:pt x="978" y="29475"/>
                    <a:pt x="527" y="29951"/>
                    <a:pt x="101" y="30377"/>
                  </a:cubicBezTo>
                  <a:cubicBezTo>
                    <a:pt x="101" y="30377"/>
                    <a:pt x="76" y="30402"/>
                    <a:pt x="76" y="30402"/>
                  </a:cubicBezTo>
                  <a:cubicBezTo>
                    <a:pt x="26" y="30452"/>
                    <a:pt x="1" y="30502"/>
                    <a:pt x="1" y="30578"/>
                  </a:cubicBezTo>
                  <a:cubicBezTo>
                    <a:pt x="101" y="31154"/>
                    <a:pt x="327" y="31756"/>
                    <a:pt x="703" y="32407"/>
                  </a:cubicBezTo>
                  <a:cubicBezTo>
                    <a:pt x="728" y="32457"/>
                    <a:pt x="778" y="32507"/>
                    <a:pt x="803" y="32558"/>
                  </a:cubicBezTo>
                  <a:cubicBezTo>
                    <a:pt x="1505" y="31856"/>
                    <a:pt x="2131" y="31104"/>
                    <a:pt x="2657" y="30252"/>
                  </a:cubicBezTo>
                  <a:cubicBezTo>
                    <a:pt x="2858" y="29901"/>
                    <a:pt x="3059" y="29550"/>
                    <a:pt x="3209" y="29174"/>
                  </a:cubicBezTo>
                  <a:cubicBezTo>
                    <a:pt x="3359" y="28848"/>
                    <a:pt x="3485" y="28522"/>
                    <a:pt x="3585" y="28172"/>
                  </a:cubicBezTo>
                  <a:cubicBezTo>
                    <a:pt x="3585" y="28172"/>
                    <a:pt x="3585" y="28172"/>
                    <a:pt x="3585" y="28197"/>
                  </a:cubicBezTo>
                  <a:cubicBezTo>
                    <a:pt x="3710" y="27771"/>
                    <a:pt x="3810" y="27319"/>
                    <a:pt x="3861" y="26893"/>
                  </a:cubicBezTo>
                  <a:cubicBezTo>
                    <a:pt x="3911" y="26467"/>
                    <a:pt x="3961" y="26016"/>
                    <a:pt x="3961" y="25590"/>
                  </a:cubicBezTo>
                  <a:cubicBezTo>
                    <a:pt x="3961" y="25224"/>
                    <a:pt x="3961" y="24881"/>
                    <a:pt x="3961" y="24537"/>
                  </a:cubicBezTo>
                  <a:cubicBezTo>
                    <a:pt x="3936" y="24337"/>
                    <a:pt x="3936" y="24136"/>
                    <a:pt x="3911" y="23936"/>
                  </a:cubicBezTo>
                  <a:cubicBezTo>
                    <a:pt x="3911" y="23735"/>
                    <a:pt x="3886" y="23560"/>
                    <a:pt x="3886" y="23360"/>
                  </a:cubicBezTo>
                  <a:cubicBezTo>
                    <a:pt x="3861" y="22558"/>
                    <a:pt x="3886" y="21755"/>
                    <a:pt x="4011" y="20979"/>
                  </a:cubicBezTo>
                  <a:cubicBezTo>
                    <a:pt x="4061" y="20552"/>
                    <a:pt x="4161" y="20151"/>
                    <a:pt x="4287" y="19750"/>
                  </a:cubicBezTo>
                  <a:cubicBezTo>
                    <a:pt x="4387" y="19375"/>
                    <a:pt x="4512" y="18999"/>
                    <a:pt x="4663" y="18648"/>
                  </a:cubicBezTo>
                  <a:cubicBezTo>
                    <a:pt x="4938" y="17996"/>
                    <a:pt x="5264" y="17395"/>
                    <a:pt x="5640" y="16793"/>
                  </a:cubicBezTo>
                  <a:cubicBezTo>
                    <a:pt x="6166" y="16016"/>
                    <a:pt x="6793" y="15264"/>
                    <a:pt x="7470" y="14588"/>
                  </a:cubicBezTo>
                  <a:cubicBezTo>
                    <a:pt x="8121" y="13936"/>
                    <a:pt x="8848" y="13309"/>
                    <a:pt x="9625" y="12783"/>
                  </a:cubicBezTo>
                  <a:cubicBezTo>
                    <a:pt x="10001" y="12507"/>
                    <a:pt x="10377" y="12257"/>
                    <a:pt x="10753" y="12031"/>
                  </a:cubicBezTo>
                  <a:cubicBezTo>
                    <a:pt x="11054" y="11856"/>
                    <a:pt x="11354" y="11680"/>
                    <a:pt x="11655" y="11530"/>
                  </a:cubicBezTo>
                  <a:cubicBezTo>
                    <a:pt x="12307" y="11204"/>
                    <a:pt x="12958" y="10928"/>
                    <a:pt x="13635" y="10678"/>
                  </a:cubicBezTo>
                  <a:cubicBezTo>
                    <a:pt x="15039" y="10126"/>
                    <a:pt x="16492" y="9700"/>
                    <a:pt x="17921" y="9224"/>
                  </a:cubicBezTo>
                  <a:cubicBezTo>
                    <a:pt x="19324" y="8748"/>
                    <a:pt x="20728" y="8247"/>
                    <a:pt x="22031" y="7570"/>
                  </a:cubicBezTo>
                  <a:cubicBezTo>
                    <a:pt x="22056" y="7545"/>
                    <a:pt x="22056" y="7545"/>
                    <a:pt x="22056" y="7545"/>
                  </a:cubicBezTo>
                  <a:cubicBezTo>
                    <a:pt x="22507" y="7319"/>
                    <a:pt x="22958" y="7044"/>
                    <a:pt x="23384" y="6743"/>
                  </a:cubicBezTo>
                  <a:cubicBezTo>
                    <a:pt x="23785" y="6467"/>
                    <a:pt x="24161" y="6166"/>
                    <a:pt x="24537" y="5841"/>
                  </a:cubicBezTo>
                  <a:lnTo>
                    <a:pt x="24512" y="5841"/>
                  </a:lnTo>
                  <a:cubicBezTo>
                    <a:pt x="24813" y="5565"/>
                    <a:pt x="25064" y="5289"/>
                    <a:pt x="25314" y="4988"/>
                  </a:cubicBezTo>
                  <a:cubicBezTo>
                    <a:pt x="25565" y="4713"/>
                    <a:pt x="25765" y="4412"/>
                    <a:pt x="25966" y="4086"/>
                  </a:cubicBezTo>
                  <a:cubicBezTo>
                    <a:pt x="26166" y="3760"/>
                    <a:pt x="26342" y="3410"/>
                    <a:pt x="26517" y="3059"/>
                  </a:cubicBezTo>
                  <a:cubicBezTo>
                    <a:pt x="26317" y="2908"/>
                    <a:pt x="26141" y="2733"/>
                    <a:pt x="26041" y="2532"/>
                  </a:cubicBezTo>
                  <a:cubicBezTo>
                    <a:pt x="25941" y="2332"/>
                    <a:pt x="25891" y="2131"/>
                    <a:pt x="25891" y="1931"/>
                  </a:cubicBezTo>
                  <a:cubicBezTo>
                    <a:pt x="25916" y="1505"/>
                    <a:pt x="26191" y="1104"/>
                    <a:pt x="26492" y="803"/>
                  </a:cubicBezTo>
                  <a:cubicBezTo>
                    <a:pt x="26693" y="628"/>
                    <a:pt x="26893" y="477"/>
                    <a:pt x="27119" y="352"/>
                  </a:cubicBezTo>
                  <a:cubicBezTo>
                    <a:pt x="27319" y="227"/>
                    <a:pt x="27570" y="101"/>
                    <a:pt x="27821" y="26"/>
                  </a:cubicBezTo>
                  <a:cubicBezTo>
                    <a:pt x="27695" y="1"/>
                    <a:pt x="27595" y="1"/>
                    <a:pt x="27495" y="1"/>
                  </a:cubicBezTo>
                  <a:close/>
                </a:path>
              </a:pathLst>
            </a:custGeom>
            <a:solidFill>
              <a:srgbClr val="B2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5606675" y="3684250"/>
              <a:ext cx="146025" cy="406900"/>
            </a:xfrm>
            <a:custGeom>
              <a:avLst/>
              <a:gdLst/>
              <a:ahLst/>
              <a:cxnLst/>
              <a:rect l="l" t="t" r="r" b="b"/>
              <a:pathLst>
                <a:path w="5841" h="16276" extrusionOk="0">
                  <a:moveTo>
                    <a:pt x="5740" y="0"/>
                  </a:moveTo>
                  <a:cubicBezTo>
                    <a:pt x="5715" y="0"/>
                    <a:pt x="5690" y="0"/>
                    <a:pt x="5665" y="25"/>
                  </a:cubicBezTo>
                  <a:cubicBezTo>
                    <a:pt x="5038" y="602"/>
                    <a:pt x="4487" y="1254"/>
                    <a:pt x="4086" y="2005"/>
                  </a:cubicBezTo>
                  <a:cubicBezTo>
                    <a:pt x="3685" y="2682"/>
                    <a:pt x="3409" y="3409"/>
                    <a:pt x="3234" y="4186"/>
                  </a:cubicBezTo>
                  <a:cubicBezTo>
                    <a:pt x="3033" y="4963"/>
                    <a:pt x="2908" y="5740"/>
                    <a:pt x="2833" y="6542"/>
                  </a:cubicBezTo>
                  <a:cubicBezTo>
                    <a:pt x="2783" y="6943"/>
                    <a:pt x="2732" y="7344"/>
                    <a:pt x="2707" y="7770"/>
                  </a:cubicBezTo>
                  <a:cubicBezTo>
                    <a:pt x="2657" y="8171"/>
                    <a:pt x="2632" y="8572"/>
                    <a:pt x="2582" y="8973"/>
                  </a:cubicBezTo>
                  <a:cubicBezTo>
                    <a:pt x="2507" y="9499"/>
                    <a:pt x="2457" y="10025"/>
                    <a:pt x="2356" y="10527"/>
                  </a:cubicBezTo>
                  <a:cubicBezTo>
                    <a:pt x="2181" y="11554"/>
                    <a:pt x="1880" y="12557"/>
                    <a:pt x="1454" y="13484"/>
                  </a:cubicBezTo>
                  <a:cubicBezTo>
                    <a:pt x="1454" y="13459"/>
                    <a:pt x="1479" y="13434"/>
                    <a:pt x="1479" y="13409"/>
                  </a:cubicBezTo>
                  <a:lnTo>
                    <a:pt x="1479" y="13409"/>
                  </a:lnTo>
                  <a:cubicBezTo>
                    <a:pt x="1103" y="14236"/>
                    <a:pt x="602" y="15013"/>
                    <a:pt x="76" y="15740"/>
                  </a:cubicBezTo>
                  <a:cubicBezTo>
                    <a:pt x="26" y="15815"/>
                    <a:pt x="1" y="15915"/>
                    <a:pt x="26" y="16015"/>
                  </a:cubicBezTo>
                  <a:cubicBezTo>
                    <a:pt x="26" y="16091"/>
                    <a:pt x="101" y="16166"/>
                    <a:pt x="176" y="16216"/>
                  </a:cubicBezTo>
                  <a:cubicBezTo>
                    <a:pt x="231" y="16253"/>
                    <a:pt x="300" y="16276"/>
                    <a:pt x="362" y="16276"/>
                  </a:cubicBezTo>
                  <a:cubicBezTo>
                    <a:pt x="385" y="16276"/>
                    <a:pt x="406" y="16273"/>
                    <a:pt x="427" y="16266"/>
                  </a:cubicBezTo>
                  <a:cubicBezTo>
                    <a:pt x="527" y="16241"/>
                    <a:pt x="602" y="16191"/>
                    <a:pt x="652" y="16116"/>
                  </a:cubicBezTo>
                  <a:cubicBezTo>
                    <a:pt x="953" y="15690"/>
                    <a:pt x="1254" y="15264"/>
                    <a:pt x="1529" y="14787"/>
                  </a:cubicBezTo>
                  <a:cubicBezTo>
                    <a:pt x="1780" y="14361"/>
                    <a:pt x="2006" y="13935"/>
                    <a:pt x="2206" y="13484"/>
                  </a:cubicBezTo>
                  <a:cubicBezTo>
                    <a:pt x="2382" y="13083"/>
                    <a:pt x="2507" y="12682"/>
                    <a:pt x="2632" y="12306"/>
                  </a:cubicBezTo>
                  <a:cubicBezTo>
                    <a:pt x="2732" y="11880"/>
                    <a:pt x="2808" y="11479"/>
                    <a:pt x="2883" y="11053"/>
                  </a:cubicBezTo>
                  <a:cubicBezTo>
                    <a:pt x="3008" y="10251"/>
                    <a:pt x="3083" y="9424"/>
                    <a:pt x="3108" y="8622"/>
                  </a:cubicBezTo>
                  <a:cubicBezTo>
                    <a:pt x="3158" y="7795"/>
                    <a:pt x="3184" y="6993"/>
                    <a:pt x="3259" y="6166"/>
                  </a:cubicBezTo>
                  <a:cubicBezTo>
                    <a:pt x="3284" y="5690"/>
                    <a:pt x="3359" y="5188"/>
                    <a:pt x="3434" y="4687"/>
                  </a:cubicBezTo>
                  <a:cubicBezTo>
                    <a:pt x="3585" y="3885"/>
                    <a:pt x="3810" y="3108"/>
                    <a:pt x="4136" y="2356"/>
                  </a:cubicBezTo>
                  <a:cubicBezTo>
                    <a:pt x="4412" y="1805"/>
                    <a:pt x="4762" y="1279"/>
                    <a:pt x="5163" y="802"/>
                  </a:cubicBezTo>
                  <a:cubicBezTo>
                    <a:pt x="5364" y="577"/>
                    <a:pt x="5565" y="351"/>
                    <a:pt x="5790" y="151"/>
                  </a:cubicBezTo>
                  <a:cubicBezTo>
                    <a:pt x="5840" y="101"/>
                    <a:pt x="5790" y="0"/>
                    <a:pt x="5740" y="0"/>
                  </a:cubicBezTo>
                  <a:close/>
                </a:path>
              </a:pathLst>
            </a:custGeom>
            <a:solidFill>
              <a:srgbClr val="B2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5760825" y="3667325"/>
              <a:ext cx="10025" cy="9425"/>
            </a:xfrm>
            <a:custGeom>
              <a:avLst/>
              <a:gdLst/>
              <a:ahLst/>
              <a:cxnLst/>
              <a:rect l="l" t="t" r="r" b="b"/>
              <a:pathLst>
                <a:path w="401" h="377" extrusionOk="0">
                  <a:moveTo>
                    <a:pt x="201" y="1"/>
                  </a:moveTo>
                  <a:cubicBezTo>
                    <a:pt x="100" y="1"/>
                    <a:pt x="25" y="76"/>
                    <a:pt x="25" y="176"/>
                  </a:cubicBezTo>
                  <a:cubicBezTo>
                    <a:pt x="0" y="276"/>
                    <a:pt x="100" y="377"/>
                    <a:pt x="201" y="377"/>
                  </a:cubicBezTo>
                  <a:cubicBezTo>
                    <a:pt x="301" y="377"/>
                    <a:pt x="376" y="301"/>
                    <a:pt x="376" y="201"/>
                  </a:cubicBezTo>
                  <a:cubicBezTo>
                    <a:pt x="401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B2A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5522725" y="4032625"/>
              <a:ext cx="226200" cy="194875"/>
            </a:xfrm>
            <a:custGeom>
              <a:avLst/>
              <a:gdLst/>
              <a:ahLst/>
              <a:cxnLst/>
              <a:rect l="l" t="t" r="r" b="b"/>
              <a:pathLst>
                <a:path w="9048" h="7795" extrusionOk="0">
                  <a:moveTo>
                    <a:pt x="927" y="0"/>
                  </a:moveTo>
                  <a:cubicBezTo>
                    <a:pt x="827" y="25"/>
                    <a:pt x="752" y="50"/>
                    <a:pt x="702" y="75"/>
                  </a:cubicBezTo>
                  <a:cubicBezTo>
                    <a:pt x="627" y="101"/>
                    <a:pt x="552" y="151"/>
                    <a:pt x="501" y="176"/>
                  </a:cubicBezTo>
                  <a:cubicBezTo>
                    <a:pt x="351" y="301"/>
                    <a:pt x="251" y="451"/>
                    <a:pt x="176" y="552"/>
                  </a:cubicBezTo>
                  <a:cubicBezTo>
                    <a:pt x="100" y="702"/>
                    <a:pt x="75" y="852"/>
                    <a:pt x="50" y="1003"/>
                  </a:cubicBezTo>
                  <a:cubicBezTo>
                    <a:pt x="0" y="1178"/>
                    <a:pt x="0" y="1354"/>
                    <a:pt x="0" y="1529"/>
                  </a:cubicBezTo>
                  <a:cubicBezTo>
                    <a:pt x="0" y="1830"/>
                    <a:pt x="50" y="2156"/>
                    <a:pt x="176" y="2582"/>
                  </a:cubicBezTo>
                  <a:cubicBezTo>
                    <a:pt x="276" y="2983"/>
                    <a:pt x="451" y="3384"/>
                    <a:pt x="677" y="3810"/>
                  </a:cubicBezTo>
                  <a:cubicBezTo>
                    <a:pt x="1103" y="4537"/>
                    <a:pt x="1679" y="5213"/>
                    <a:pt x="2406" y="5840"/>
                  </a:cubicBezTo>
                  <a:cubicBezTo>
                    <a:pt x="2958" y="6291"/>
                    <a:pt x="3584" y="6692"/>
                    <a:pt x="4261" y="7018"/>
                  </a:cubicBezTo>
                  <a:cubicBezTo>
                    <a:pt x="4662" y="7218"/>
                    <a:pt x="5113" y="7369"/>
                    <a:pt x="5564" y="7519"/>
                  </a:cubicBezTo>
                  <a:cubicBezTo>
                    <a:pt x="6141" y="7695"/>
                    <a:pt x="6642" y="7795"/>
                    <a:pt x="7093" y="7795"/>
                  </a:cubicBezTo>
                  <a:lnTo>
                    <a:pt x="7218" y="7795"/>
                  </a:lnTo>
                  <a:cubicBezTo>
                    <a:pt x="7419" y="7795"/>
                    <a:pt x="7619" y="7770"/>
                    <a:pt x="7795" y="7745"/>
                  </a:cubicBezTo>
                  <a:cubicBezTo>
                    <a:pt x="8020" y="7695"/>
                    <a:pt x="8246" y="7619"/>
                    <a:pt x="8446" y="7494"/>
                  </a:cubicBezTo>
                  <a:cubicBezTo>
                    <a:pt x="8597" y="7394"/>
                    <a:pt x="8772" y="7218"/>
                    <a:pt x="8872" y="7043"/>
                  </a:cubicBezTo>
                  <a:cubicBezTo>
                    <a:pt x="8923" y="6968"/>
                    <a:pt x="8948" y="6918"/>
                    <a:pt x="8973" y="6842"/>
                  </a:cubicBezTo>
                  <a:cubicBezTo>
                    <a:pt x="9023" y="6767"/>
                    <a:pt x="9023" y="6692"/>
                    <a:pt x="9048" y="6617"/>
                  </a:cubicBezTo>
                  <a:cubicBezTo>
                    <a:pt x="9048" y="6517"/>
                    <a:pt x="9048" y="6416"/>
                    <a:pt x="9048" y="6366"/>
                  </a:cubicBezTo>
                  <a:cubicBezTo>
                    <a:pt x="9048" y="6291"/>
                    <a:pt x="9048" y="6241"/>
                    <a:pt x="9048" y="6191"/>
                  </a:cubicBezTo>
                  <a:cubicBezTo>
                    <a:pt x="9048" y="6166"/>
                    <a:pt x="9048" y="6116"/>
                    <a:pt x="9048" y="6091"/>
                  </a:cubicBezTo>
                  <a:cubicBezTo>
                    <a:pt x="9048" y="6015"/>
                    <a:pt x="8973" y="5940"/>
                    <a:pt x="8872" y="5940"/>
                  </a:cubicBezTo>
                  <a:lnTo>
                    <a:pt x="8722" y="5940"/>
                  </a:lnTo>
                  <a:cubicBezTo>
                    <a:pt x="8547" y="5940"/>
                    <a:pt x="8371" y="5915"/>
                    <a:pt x="8246" y="5865"/>
                  </a:cubicBezTo>
                  <a:cubicBezTo>
                    <a:pt x="8045" y="5815"/>
                    <a:pt x="7845" y="5765"/>
                    <a:pt x="7644" y="5690"/>
                  </a:cubicBezTo>
                  <a:lnTo>
                    <a:pt x="7544" y="5664"/>
                  </a:lnTo>
                  <a:cubicBezTo>
                    <a:pt x="7293" y="5589"/>
                    <a:pt x="7068" y="5489"/>
                    <a:pt x="6817" y="5389"/>
                  </a:cubicBezTo>
                  <a:cubicBezTo>
                    <a:pt x="6341" y="5213"/>
                    <a:pt x="5890" y="4988"/>
                    <a:pt x="5439" y="4737"/>
                  </a:cubicBezTo>
                  <a:cubicBezTo>
                    <a:pt x="4562" y="4236"/>
                    <a:pt x="3785" y="3634"/>
                    <a:pt x="3108" y="2958"/>
                  </a:cubicBezTo>
                  <a:cubicBezTo>
                    <a:pt x="2506" y="2381"/>
                    <a:pt x="2030" y="1730"/>
                    <a:pt x="1629" y="1053"/>
                  </a:cubicBezTo>
                  <a:cubicBezTo>
                    <a:pt x="1479" y="752"/>
                    <a:pt x="1328" y="451"/>
                    <a:pt x="1178" y="151"/>
                  </a:cubicBezTo>
                  <a:cubicBezTo>
                    <a:pt x="1178" y="75"/>
                    <a:pt x="1128" y="50"/>
                    <a:pt x="1078" y="25"/>
                  </a:cubicBezTo>
                  <a:cubicBezTo>
                    <a:pt x="1053" y="25"/>
                    <a:pt x="1003" y="0"/>
                    <a:pt x="953" y="0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1354150" y="267550"/>
              <a:ext cx="1778225" cy="2920475"/>
            </a:xfrm>
            <a:custGeom>
              <a:avLst/>
              <a:gdLst/>
              <a:ahLst/>
              <a:cxnLst/>
              <a:rect l="l" t="t" r="r" b="b"/>
              <a:pathLst>
                <a:path w="71129" h="116819" extrusionOk="0">
                  <a:moveTo>
                    <a:pt x="47369" y="1"/>
                  </a:moveTo>
                  <a:cubicBezTo>
                    <a:pt x="47344" y="1"/>
                    <a:pt x="47344" y="1"/>
                    <a:pt x="47344" y="26"/>
                  </a:cubicBezTo>
                  <a:lnTo>
                    <a:pt x="35991" y="25465"/>
                  </a:lnTo>
                  <a:lnTo>
                    <a:pt x="0" y="106192"/>
                  </a:lnTo>
                  <a:lnTo>
                    <a:pt x="1404" y="106844"/>
                  </a:lnTo>
                  <a:lnTo>
                    <a:pt x="1404" y="106844"/>
                  </a:lnTo>
                  <a:lnTo>
                    <a:pt x="953" y="106618"/>
                  </a:lnTo>
                  <a:lnTo>
                    <a:pt x="953" y="106618"/>
                  </a:lnTo>
                  <a:cubicBezTo>
                    <a:pt x="7494" y="109575"/>
                    <a:pt x="14061" y="112483"/>
                    <a:pt x="20627" y="115415"/>
                  </a:cubicBezTo>
                  <a:lnTo>
                    <a:pt x="23610" y="116743"/>
                  </a:lnTo>
                  <a:lnTo>
                    <a:pt x="23760" y="116819"/>
                  </a:lnTo>
                  <a:lnTo>
                    <a:pt x="24637" y="114839"/>
                  </a:lnTo>
                  <a:lnTo>
                    <a:pt x="34612" y="92508"/>
                  </a:lnTo>
                  <a:lnTo>
                    <a:pt x="71129" y="10628"/>
                  </a:lnTo>
                  <a:lnTo>
                    <a:pt x="70652" y="10402"/>
                  </a:lnTo>
                  <a:cubicBezTo>
                    <a:pt x="63058" y="6993"/>
                    <a:pt x="55464" y="3610"/>
                    <a:pt x="47870" y="227"/>
                  </a:cubicBezTo>
                  <a:lnTo>
                    <a:pt x="47494" y="51"/>
                  </a:lnTo>
                  <a:lnTo>
                    <a:pt x="47369" y="1"/>
                  </a:ln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1354150" y="267550"/>
              <a:ext cx="1733750" cy="2905450"/>
            </a:xfrm>
            <a:custGeom>
              <a:avLst/>
              <a:gdLst/>
              <a:ahLst/>
              <a:cxnLst/>
              <a:rect l="l" t="t" r="r" b="b"/>
              <a:pathLst>
                <a:path w="69350" h="116218" extrusionOk="0">
                  <a:moveTo>
                    <a:pt x="47369" y="1"/>
                  </a:moveTo>
                  <a:cubicBezTo>
                    <a:pt x="47369" y="1"/>
                    <a:pt x="47344" y="1"/>
                    <a:pt x="47344" y="26"/>
                  </a:cubicBezTo>
                  <a:lnTo>
                    <a:pt x="36016" y="25465"/>
                  </a:lnTo>
                  <a:lnTo>
                    <a:pt x="0" y="106192"/>
                  </a:lnTo>
                  <a:cubicBezTo>
                    <a:pt x="6868" y="109275"/>
                    <a:pt x="13760" y="112357"/>
                    <a:pt x="20627" y="115415"/>
                  </a:cubicBezTo>
                  <a:lnTo>
                    <a:pt x="22407" y="116217"/>
                  </a:lnTo>
                  <a:cubicBezTo>
                    <a:pt x="26868" y="106117"/>
                    <a:pt x="31329" y="96042"/>
                    <a:pt x="35765" y="85941"/>
                  </a:cubicBezTo>
                  <a:cubicBezTo>
                    <a:pt x="41479" y="72984"/>
                    <a:pt x="47219" y="60026"/>
                    <a:pt x="52933" y="47069"/>
                  </a:cubicBezTo>
                  <a:cubicBezTo>
                    <a:pt x="58397" y="34663"/>
                    <a:pt x="63885" y="22232"/>
                    <a:pt x="69349" y="9826"/>
                  </a:cubicBezTo>
                  <a:cubicBezTo>
                    <a:pt x="62056" y="6567"/>
                    <a:pt x="54763" y="3309"/>
                    <a:pt x="47469" y="51"/>
                  </a:cubicBezTo>
                  <a:lnTo>
                    <a:pt x="47369" y="1"/>
                  </a:ln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1354150" y="268200"/>
              <a:ext cx="1733750" cy="2904800"/>
            </a:xfrm>
            <a:custGeom>
              <a:avLst/>
              <a:gdLst/>
              <a:ahLst/>
              <a:cxnLst/>
              <a:rect l="l" t="t" r="r" b="b"/>
              <a:pathLst>
                <a:path w="69350" h="116192" extrusionOk="0">
                  <a:moveTo>
                    <a:pt x="47369" y="0"/>
                  </a:moveTo>
                  <a:cubicBezTo>
                    <a:pt x="46517" y="1880"/>
                    <a:pt x="45690" y="3759"/>
                    <a:pt x="44838" y="5639"/>
                  </a:cubicBezTo>
                  <a:cubicBezTo>
                    <a:pt x="45138" y="5790"/>
                    <a:pt x="45439" y="5915"/>
                    <a:pt x="45740" y="6065"/>
                  </a:cubicBezTo>
                  <a:cubicBezTo>
                    <a:pt x="49399" y="7769"/>
                    <a:pt x="53058" y="9474"/>
                    <a:pt x="56717" y="11203"/>
                  </a:cubicBezTo>
                  <a:cubicBezTo>
                    <a:pt x="56793" y="11228"/>
                    <a:pt x="56843" y="11328"/>
                    <a:pt x="56868" y="11404"/>
                  </a:cubicBezTo>
                  <a:cubicBezTo>
                    <a:pt x="56893" y="11504"/>
                    <a:pt x="56868" y="11604"/>
                    <a:pt x="56818" y="11679"/>
                  </a:cubicBezTo>
                  <a:cubicBezTo>
                    <a:pt x="56768" y="11754"/>
                    <a:pt x="56692" y="11805"/>
                    <a:pt x="56617" y="11830"/>
                  </a:cubicBezTo>
                  <a:cubicBezTo>
                    <a:pt x="56590" y="11836"/>
                    <a:pt x="56565" y="11839"/>
                    <a:pt x="56541" y="11839"/>
                  </a:cubicBezTo>
                  <a:cubicBezTo>
                    <a:pt x="56475" y="11839"/>
                    <a:pt x="56415" y="11816"/>
                    <a:pt x="56342" y="11780"/>
                  </a:cubicBezTo>
                  <a:cubicBezTo>
                    <a:pt x="55464" y="11379"/>
                    <a:pt x="54562" y="10952"/>
                    <a:pt x="53685" y="10526"/>
                  </a:cubicBezTo>
                  <a:cubicBezTo>
                    <a:pt x="50652" y="9123"/>
                    <a:pt x="47595" y="7694"/>
                    <a:pt x="44562" y="6266"/>
                  </a:cubicBezTo>
                  <a:cubicBezTo>
                    <a:pt x="44311" y="6817"/>
                    <a:pt x="44061" y="7394"/>
                    <a:pt x="43810" y="7945"/>
                  </a:cubicBezTo>
                  <a:lnTo>
                    <a:pt x="51003" y="11328"/>
                  </a:lnTo>
                  <a:cubicBezTo>
                    <a:pt x="51078" y="11353"/>
                    <a:pt x="51128" y="11454"/>
                    <a:pt x="51154" y="11529"/>
                  </a:cubicBezTo>
                  <a:cubicBezTo>
                    <a:pt x="51179" y="11629"/>
                    <a:pt x="51179" y="11729"/>
                    <a:pt x="51128" y="11805"/>
                  </a:cubicBezTo>
                  <a:cubicBezTo>
                    <a:pt x="51078" y="11880"/>
                    <a:pt x="51003" y="11930"/>
                    <a:pt x="50903" y="11955"/>
                  </a:cubicBezTo>
                  <a:cubicBezTo>
                    <a:pt x="50876" y="11962"/>
                    <a:pt x="50851" y="11965"/>
                    <a:pt x="50827" y="11965"/>
                  </a:cubicBezTo>
                  <a:cubicBezTo>
                    <a:pt x="50762" y="11965"/>
                    <a:pt x="50707" y="11942"/>
                    <a:pt x="50652" y="11905"/>
                  </a:cubicBezTo>
                  <a:cubicBezTo>
                    <a:pt x="48271" y="10802"/>
                    <a:pt x="45890" y="9699"/>
                    <a:pt x="43534" y="8571"/>
                  </a:cubicBezTo>
                  <a:cubicBezTo>
                    <a:pt x="43309" y="9098"/>
                    <a:pt x="43083" y="9599"/>
                    <a:pt x="42858" y="10100"/>
                  </a:cubicBezTo>
                  <a:lnTo>
                    <a:pt x="42883" y="10100"/>
                  </a:lnTo>
                  <a:cubicBezTo>
                    <a:pt x="42933" y="10100"/>
                    <a:pt x="42983" y="10125"/>
                    <a:pt x="43058" y="10150"/>
                  </a:cubicBezTo>
                  <a:cubicBezTo>
                    <a:pt x="45414" y="11253"/>
                    <a:pt x="47770" y="12356"/>
                    <a:pt x="50126" y="13459"/>
                  </a:cubicBezTo>
                  <a:cubicBezTo>
                    <a:pt x="50201" y="13484"/>
                    <a:pt x="50251" y="13584"/>
                    <a:pt x="50276" y="13659"/>
                  </a:cubicBezTo>
                  <a:cubicBezTo>
                    <a:pt x="50301" y="13759"/>
                    <a:pt x="50301" y="13860"/>
                    <a:pt x="50251" y="13935"/>
                  </a:cubicBezTo>
                  <a:cubicBezTo>
                    <a:pt x="50201" y="14010"/>
                    <a:pt x="50126" y="14060"/>
                    <a:pt x="50026" y="14085"/>
                  </a:cubicBezTo>
                  <a:cubicBezTo>
                    <a:pt x="49999" y="14092"/>
                    <a:pt x="49974" y="14095"/>
                    <a:pt x="49950" y="14095"/>
                  </a:cubicBezTo>
                  <a:cubicBezTo>
                    <a:pt x="49885" y="14095"/>
                    <a:pt x="49830" y="14072"/>
                    <a:pt x="49775" y="14035"/>
                  </a:cubicBezTo>
                  <a:cubicBezTo>
                    <a:pt x="47419" y="12932"/>
                    <a:pt x="45063" y="11830"/>
                    <a:pt x="42707" y="10727"/>
                  </a:cubicBezTo>
                  <a:cubicBezTo>
                    <a:pt x="42657" y="10727"/>
                    <a:pt x="42632" y="10677"/>
                    <a:pt x="42607" y="10652"/>
                  </a:cubicBezTo>
                  <a:cubicBezTo>
                    <a:pt x="42382" y="11153"/>
                    <a:pt x="42156" y="11629"/>
                    <a:pt x="41956" y="12130"/>
                  </a:cubicBezTo>
                  <a:cubicBezTo>
                    <a:pt x="44311" y="13233"/>
                    <a:pt x="46667" y="14336"/>
                    <a:pt x="49023" y="15439"/>
                  </a:cubicBezTo>
                  <a:cubicBezTo>
                    <a:pt x="49098" y="15464"/>
                    <a:pt x="49149" y="15564"/>
                    <a:pt x="49174" y="15639"/>
                  </a:cubicBezTo>
                  <a:cubicBezTo>
                    <a:pt x="49199" y="15739"/>
                    <a:pt x="49174" y="15815"/>
                    <a:pt x="49123" y="15915"/>
                  </a:cubicBezTo>
                  <a:cubicBezTo>
                    <a:pt x="49073" y="15990"/>
                    <a:pt x="48998" y="16040"/>
                    <a:pt x="48923" y="16065"/>
                  </a:cubicBezTo>
                  <a:cubicBezTo>
                    <a:pt x="48896" y="16072"/>
                    <a:pt x="48871" y="16075"/>
                    <a:pt x="48847" y="16075"/>
                  </a:cubicBezTo>
                  <a:cubicBezTo>
                    <a:pt x="48781" y="16075"/>
                    <a:pt x="48721" y="16052"/>
                    <a:pt x="48647" y="16015"/>
                  </a:cubicBezTo>
                  <a:cubicBezTo>
                    <a:pt x="46316" y="14937"/>
                    <a:pt x="43986" y="13835"/>
                    <a:pt x="41680" y="12757"/>
                  </a:cubicBezTo>
                  <a:cubicBezTo>
                    <a:pt x="41404" y="13308"/>
                    <a:pt x="41153" y="13885"/>
                    <a:pt x="40903" y="14436"/>
                  </a:cubicBezTo>
                  <a:cubicBezTo>
                    <a:pt x="43209" y="15514"/>
                    <a:pt x="45514" y="16592"/>
                    <a:pt x="47820" y="17669"/>
                  </a:cubicBezTo>
                  <a:cubicBezTo>
                    <a:pt x="47895" y="17719"/>
                    <a:pt x="47946" y="17820"/>
                    <a:pt x="47971" y="17895"/>
                  </a:cubicBezTo>
                  <a:cubicBezTo>
                    <a:pt x="47996" y="17970"/>
                    <a:pt x="47971" y="18070"/>
                    <a:pt x="47946" y="18145"/>
                  </a:cubicBezTo>
                  <a:cubicBezTo>
                    <a:pt x="47895" y="18221"/>
                    <a:pt x="47820" y="18296"/>
                    <a:pt x="47720" y="18296"/>
                  </a:cubicBezTo>
                  <a:cubicBezTo>
                    <a:pt x="47691" y="18303"/>
                    <a:pt x="47663" y="18306"/>
                    <a:pt x="47638" y="18306"/>
                  </a:cubicBezTo>
                  <a:cubicBezTo>
                    <a:pt x="47576" y="18306"/>
                    <a:pt x="47522" y="18289"/>
                    <a:pt x="47469" y="18271"/>
                  </a:cubicBezTo>
                  <a:cubicBezTo>
                    <a:pt x="45189" y="17193"/>
                    <a:pt x="42908" y="16140"/>
                    <a:pt x="40627" y="15063"/>
                  </a:cubicBezTo>
                  <a:cubicBezTo>
                    <a:pt x="40427" y="15539"/>
                    <a:pt x="40201" y="16015"/>
                    <a:pt x="40001" y="16491"/>
                  </a:cubicBezTo>
                  <a:cubicBezTo>
                    <a:pt x="40276" y="16642"/>
                    <a:pt x="40552" y="16767"/>
                    <a:pt x="40828" y="16892"/>
                  </a:cubicBezTo>
                  <a:cubicBezTo>
                    <a:pt x="44437" y="18572"/>
                    <a:pt x="48046" y="20276"/>
                    <a:pt x="51655" y="21955"/>
                  </a:cubicBezTo>
                  <a:cubicBezTo>
                    <a:pt x="51730" y="22005"/>
                    <a:pt x="51780" y="22105"/>
                    <a:pt x="51805" y="22181"/>
                  </a:cubicBezTo>
                  <a:cubicBezTo>
                    <a:pt x="51830" y="22256"/>
                    <a:pt x="51805" y="22356"/>
                    <a:pt x="51755" y="22431"/>
                  </a:cubicBezTo>
                  <a:cubicBezTo>
                    <a:pt x="51730" y="22506"/>
                    <a:pt x="51630" y="22557"/>
                    <a:pt x="51555" y="22582"/>
                  </a:cubicBezTo>
                  <a:cubicBezTo>
                    <a:pt x="51525" y="22589"/>
                    <a:pt x="51498" y="22592"/>
                    <a:pt x="51472" y="22592"/>
                  </a:cubicBezTo>
                  <a:cubicBezTo>
                    <a:pt x="51408" y="22592"/>
                    <a:pt x="51350" y="22574"/>
                    <a:pt x="51279" y="22557"/>
                  </a:cubicBezTo>
                  <a:cubicBezTo>
                    <a:pt x="50301" y="22080"/>
                    <a:pt x="49324" y="21629"/>
                    <a:pt x="48347" y="21178"/>
                  </a:cubicBezTo>
                  <a:cubicBezTo>
                    <a:pt x="45464" y="19825"/>
                    <a:pt x="42582" y="18471"/>
                    <a:pt x="39725" y="17118"/>
                  </a:cubicBezTo>
                  <a:cubicBezTo>
                    <a:pt x="39524" y="17569"/>
                    <a:pt x="39324" y="17995"/>
                    <a:pt x="39123" y="18421"/>
                  </a:cubicBezTo>
                  <a:cubicBezTo>
                    <a:pt x="41555" y="19549"/>
                    <a:pt x="43986" y="20702"/>
                    <a:pt x="46417" y="21830"/>
                  </a:cubicBezTo>
                  <a:cubicBezTo>
                    <a:pt x="46492" y="21880"/>
                    <a:pt x="46542" y="21955"/>
                    <a:pt x="46567" y="22055"/>
                  </a:cubicBezTo>
                  <a:cubicBezTo>
                    <a:pt x="46592" y="22130"/>
                    <a:pt x="46567" y="22231"/>
                    <a:pt x="46517" y="22306"/>
                  </a:cubicBezTo>
                  <a:cubicBezTo>
                    <a:pt x="46492" y="22381"/>
                    <a:pt x="46392" y="22431"/>
                    <a:pt x="46316" y="22456"/>
                  </a:cubicBezTo>
                  <a:cubicBezTo>
                    <a:pt x="46287" y="22464"/>
                    <a:pt x="46260" y="22467"/>
                    <a:pt x="46234" y="22467"/>
                  </a:cubicBezTo>
                  <a:cubicBezTo>
                    <a:pt x="46170" y="22467"/>
                    <a:pt x="46112" y="22449"/>
                    <a:pt x="46041" y="22431"/>
                  </a:cubicBezTo>
                  <a:cubicBezTo>
                    <a:pt x="43660" y="21303"/>
                    <a:pt x="41254" y="20176"/>
                    <a:pt x="38848" y="19048"/>
                  </a:cubicBezTo>
                  <a:cubicBezTo>
                    <a:pt x="38647" y="19524"/>
                    <a:pt x="38447" y="20000"/>
                    <a:pt x="38221" y="20476"/>
                  </a:cubicBezTo>
                  <a:cubicBezTo>
                    <a:pt x="40577" y="21554"/>
                    <a:pt x="42908" y="22657"/>
                    <a:pt x="45264" y="23760"/>
                  </a:cubicBezTo>
                  <a:cubicBezTo>
                    <a:pt x="45339" y="23785"/>
                    <a:pt x="45389" y="23885"/>
                    <a:pt x="45414" y="23960"/>
                  </a:cubicBezTo>
                  <a:cubicBezTo>
                    <a:pt x="45439" y="24060"/>
                    <a:pt x="45414" y="24161"/>
                    <a:pt x="45364" y="24236"/>
                  </a:cubicBezTo>
                  <a:cubicBezTo>
                    <a:pt x="45339" y="24311"/>
                    <a:pt x="45239" y="24361"/>
                    <a:pt x="45164" y="24386"/>
                  </a:cubicBezTo>
                  <a:cubicBezTo>
                    <a:pt x="45137" y="24393"/>
                    <a:pt x="45112" y="24396"/>
                    <a:pt x="45088" y="24396"/>
                  </a:cubicBezTo>
                  <a:cubicBezTo>
                    <a:pt x="45023" y="24396"/>
                    <a:pt x="44968" y="24373"/>
                    <a:pt x="44913" y="24336"/>
                  </a:cubicBezTo>
                  <a:cubicBezTo>
                    <a:pt x="42582" y="23258"/>
                    <a:pt x="40276" y="22181"/>
                    <a:pt x="37945" y="21103"/>
                  </a:cubicBezTo>
                  <a:lnTo>
                    <a:pt x="37344" y="22456"/>
                  </a:lnTo>
                  <a:cubicBezTo>
                    <a:pt x="39725" y="23559"/>
                    <a:pt x="42106" y="24687"/>
                    <a:pt x="44512" y="25790"/>
                  </a:cubicBezTo>
                  <a:cubicBezTo>
                    <a:pt x="44587" y="25840"/>
                    <a:pt x="44637" y="25940"/>
                    <a:pt x="44662" y="26015"/>
                  </a:cubicBezTo>
                  <a:cubicBezTo>
                    <a:pt x="44687" y="26090"/>
                    <a:pt x="44662" y="26191"/>
                    <a:pt x="44612" y="26266"/>
                  </a:cubicBezTo>
                  <a:cubicBezTo>
                    <a:pt x="44562" y="26341"/>
                    <a:pt x="44487" y="26416"/>
                    <a:pt x="44412" y="26416"/>
                  </a:cubicBezTo>
                  <a:cubicBezTo>
                    <a:pt x="44382" y="26424"/>
                    <a:pt x="44355" y="26427"/>
                    <a:pt x="44329" y="26427"/>
                  </a:cubicBezTo>
                  <a:cubicBezTo>
                    <a:pt x="44265" y="26427"/>
                    <a:pt x="44207" y="26409"/>
                    <a:pt x="44136" y="26391"/>
                  </a:cubicBezTo>
                  <a:cubicBezTo>
                    <a:pt x="41780" y="25288"/>
                    <a:pt x="39424" y="24186"/>
                    <a:pt x="37068" y="23083"/>
                  </a:cubicBezTo>
                  <a:cubicBezTo>
                    <a:pt x="36868" y="23534"/>
                    <a:pt x="36667" y="23960"/>
                    <a:pt x="36467" y="24411"/>
                  </a:cubicBezTo>
                  <a:cubicBezTo>
                    <a:pt x="38798" y="25514"/>
                    <a:pt x="41128" y="26592"/>
                    <a:pt x="43459" y="27694"/>
                  </a:cubicBezTo>
                  <a:cubicBezTo>
                    <a:pt x="43534" y="27719"/>
                    <a:pt x="43585" y="27820"/>
                    <a:pt x="43610" y="27895"/>
                  </a:cubicBezTo>
                  <a:cubicBezTo>
                    <a:pt x="43635" y="27995"/>
                    <a:pt x="43610" y="28095"/>
                    <a:pt x="43560" y="28171"/>
                  </a:cubicBezTo>
                  <a:cubicBezTo>
                    <a:pt x="43509" y="28246"/>
                    <a:pt x="43434" y="28296"/>
                    <a:pt x="43359" y="28321"/>
                  </a:cubicBezTo>
                  <a:cubicBezTo>
                    <a:pt x="43332" y="28328"/>
                    <a:pt x="43307" y="28331"/>
                    <a:pt x="43283" y="28331"/>
                  </a:cubicBezTo>
                  <a:cubicBezTo>
                    <a:pt x="43217" y="28331"/>
                    <a:pt x="43157" y="28308"/>
                    <a:pt x="43083" y="28271"/>
                  </a:cubicBezTo>
                  <a:cubicBezTo>
                    <a:pt x="40778" y="27193"/>
                    <a:pt x="38472" y="26115"/>
                    <a:pt x="36191" y="25038"/>
                  </a:cubicBezTo>
                  <a:cubicBezTo>
                    <a:pt x="35965" y="25564"/>
                    <a:pt x="35715" y="26065"/>
                    <a:pt x="35489" y="26592"/>
                  </a:cubicBezTo>
                  <a:cubicBezTo>
                    <a:pt x="35640" y="26642"/>
                    <a:pt x="35765" y="26717"/>
                    <a:pt x="35915" y="26767"/>
                  </a:cubicBezTo>
                  <a:cubicBezTo>
                    <a:pt x="39575" y="28496"/>
                    <a:pt x="43234" y="30201"/>
                    <a:pt x="46918" y="31930"/>
                  </a:cubicBezTo>
                  <a:cubicBezTo>
                    <a:pt x="46993" y="31955"/>
                    <a:pt x="47043" y="32055"/>
                    <a:pt x="47068" y="32131"/>
                  </a:cubicBezTo>
                  <a:cubicBezTo>
                    <a:pt x="47093" y="32231"/>
                    <a:pt x="47068" y="32331"/>
                    <a:pt x="47018" y="32406"/>
                  </a:cubicBezTo>
                  <a:cubicBezTo>
                    <a:pt x="46968" y="32481"/>
                    <a:pt x="46893" y="32532"/>
                    <a:pt x="46818" y="32557"/>
                  </a:cubicBezTo>
                  <a:cubicBezTo>
                    <a:pt x="46791" y="32563"/>
                    <a:pt x="46766" y="32566"/>
                    <a:pt x="46742" y="32566"/>
                  </a:cubicBezTo>
                  <a:cubicBezTo>
                    <a:pt x="46675" y="32566"/>
                    <a:pt x="46615" y="32543"/>
                    <a:pt x="46542" y="32506"/>
                  </a:cubicBezTo>
                  <a:cubicBezTo>
                    <a:pt x="45840" y="32181"/>
                    <a:pt x="45113" y="31855"/>
                    <a:pt x="44412" y="31504"/>
                  </a:cubicBezTo>
                  <a:cubicBezTo>
                    <a:pt x="41354" y="30075"/>
                    <a:pt x="38271" y="28647"/>
                    <a:pt x="35214" y="27218"/>
                  </a:cubicBezTo>
                  <a:cubicBezTo>
                    <a:pt x="34963" y="27770"/>
                    <a:pt x="34712" y="28346"/>
                    <a:pt x="34462" y="28897"/>
                  </a:cubicBezTo>
                  <a:cubicBezTo>
                    <a:pt x="36793" y="30000"/>
                    <a:pt x="39123" y="31078"/>
                    <a:pt x="41429" y="32181"/>
                  </a:cubicBezTo>
                  <a:cubicBezTo>
                    <a:pt x="41504" y="32206"/>
                    <a:pt x="41580" y="32306"/>
                    <a:pt x="41605" y="32381"/>
                  </a:cubicBezTo>
                  <a:cubicBezTo>
                    <a:pt x="41605" y="32481"/>
                    <a:pt x="41605" y="32557"/>
                    <a:pt x="41555" y="32657"/>
                  </a:cubicBezTo>
                  <a:cubicBezTo>
                    <a:pt x="41504" y="32732"/>
                    <a:pt x="41429" y="32782"/>
                    <a:pt x="41329" y="32807"/>
                  </a:cubicBezTo>
                  <a:cubicBezTo>
                    <a:pt x="41302" y="32814"/>
                    <a:pt x="41277" y="32817"/>
                    <a:pt x="41253" y="32817"/>
                  </a:cubicBezTo>
                  <a:cubicBezTo>
                    <a:pt x="41188" y="32817"/>
                    <a:pt x="41133" y="32794"/>
                    <a:pt x="41078" y="32757"/>
                  </a:cubicBezTo>
                  <a:cubicBezTo>
                    <a:pt x="38773" y="31679"/>
                    <a:pt x="36492" y="30602"/>
                    <a:pt x="34186" y="29524"/>
                  </a:cubicBezTo>
                  <a:cubicBezTo>
                    <a:pt x="33986" y="29975"/>
                    <a:pt x="33785" y="30401"/>
                    <a:pt x="33610" y="30827"/>
                  </a:cubicBezTo>
                  <a:cubicBezTo>
                    <a:pt x="35840" y="31880"/>
                    <a:pt x="38096" y="32933"/>
                    <a:pt x="40351" y="33985"/>
                  </a:cubicBezTo>
                  <a:cubicBezTo>
                    <a:pt x="40427" y="34035"/>
                    <a:pt x="40477" y="34136"/>
                    <a:pt x="40502" y="34211"/>
                  </a:cubicBezTo>
                  <a:cubicBezTo>
                    <a:pt x="40527" y="34286"/>
                    <a:pt x="40502" y="34386"/>
                    <a:pt x="40452" y="34461"/>
                  </a:cubicBezTo>
                  <a:cubicBezTo>
                    <a:pt x="40402" y="34537"/>
                    <a:pt x="40326" y="34612"/>
                    <a:pt x="40251" y="34637"/>
                  </a:cubicBezTo>
                  <a:cubicBezTo>
                    <a:pt x="40151" y="34637"/>
                    <a:pt x="40076" y="34637"/>
                    <a:pt x="39976" y="34587"/>
                  </a:cubicBezTo>
                  <a:cubicBezTo>
                    <a:pt x="37770" y="33534"/>
                    <a:pt x="35539" y="32506"/>
                    <a:pt x="33309" y="31454"/>
                  </a:cubicBezTo>
                  <a:cubicBezTo>
                    <a:pt x="33108" y="31955"/>
                    <a:pt x="32883" y="32456"/>
                    <a:pt x="32657" y="32933"/>
                  </a:cubicBezTo>
                  <a:cubicBezTo>
                    <a:pt x="34888" y="33985"/>
                    <a:pt x="37093" y="35013"/>
                    <a:pt x="39299" y="36065"/>
                  </a:cubicBezTo>
                  <a:cubicBezTo>
                    <a:pt x="39399" y="36090"/>
                    <a:pt x="39449" y="36191"/>
                    <a:pt x="39474" y="36266"/>
                  </a:cubicBezTo>
                  <a:cubicBezTo>
                    <a:pt x="39499" y="36366"/>
                    <a:pt x="39474" y="36466"/>
                    <a:pt x="39424" y="36542"/>
                  </a:cubicBezTo>
                  <a:cubicBezTo>
                    <a:pt x="39374" y="36617"/>
                    <a:pt x="39299" y="36667"/>
                    <a:pt x="39199" y="36692"/>
                  </a:cubicBezTo>
                  <a:cubicBezTo>
                    <a:pt x="39178" y="36699"/>
                    <a:pt x="39157" y="36702"/>
                    <a:pt x="39134" y="36702"/>
                  </a:cubicBezTo>
                  <a:cubicBezTo>
                    <a:pt x="39071" y="36702"/>
                    <a:pt x="39003" y="36679"/>
                    <a:pt x="38948" y="36642"/>
                  </a:cubicBezTo>
                  <a:cubicBezTo>
                    <a:pt x="36768" y="35614"/>
                    <a:pt x="34562" y="34587"/>
                    <a:pt x="32382" y="33584"/>
                  </a:cubicBezTo>
                  <a:cubicBezTo>
                    <a:pt x="32156" y="34060"/>
                    <a:pt x="31955" y="34537"/>
                    <a:pt x="31730" y="35013"/>
                  </a:cubicBezTo>
                  <a:cubicBezTo>
                    <a:pt x="33935" y="36040"/>
                    <a:pt x="36141" y="37093"/>
                    <a:pt x="38346" y="38121"/>
                  </a:cubicBezTo>
                  <a:cubicBezTo>
                    <a:pt x="38422" y="38146"/>
                    <a:pt x="38472" y="38246"/>
                    <a:pt x="38497" y="38321"/>
                  </a:cubicBezTo>
                  <a:cubicBezTo>
                    <a:pt x="38522" y="38421"/>
                    <a:pt x="38497" y="38522"/>
                    <a:pt x="38447" y="38597"/>
                  </a:cubicBezTo>
                  <a:cubicBezTo>
                    <a:pt x="38397" y="38672"/>
                    <a:pt x="38321" y="38722"/>
                    <a:pt x="38246" y="38747"/>
                  </a:cubicBezTo>
                  <a:cubicBezTo>
                    <a:pt x="38219" y="38754"/>
                    <a:pt x="38194" y="38757"/>
                    <a:pt x="38170" y="38757"/>
                  </a:cubicBezTo>
                  <a:cubicBezTo>
                    <a:pt x="38104" y="38757"/>
                    <a:pt x="38044" y="38734"/>
                    <a:pt x="37971" y="38697"/>
                  </a:cubicBezTo>
                  <a:cubicBezTo>
                    <a:pt x="35815" y="37694"/>
                    <a:pt x="33635" y="36667"/>
                    <a:pt x="31454" y="35639"/>
                  </a:cubicBezTo>
                  <a:cubicBezTo>
                    <a:pt x="31229" y="36141"/>
                    <a:pt x="31028" y="36617"/>
                    <a:pt x="30803" y="37093"/>
                  </a:cubicBezTo>
                  <a:cubicBezTo>
                    <a:pt x="34437" y="38772"/>
                    <a:pt x="38046" y="40476"/>
                    <a:pt x="41655" y="42181"/>
                  </a:cubicBezTo>
                  <a:cubicBezTo>
                    <a:pt x="41730" y="42206"/>
                    <a:pt x="41780" y="42306"/>
                    <a:pt x="41805" y="42381"/>
                  </a:cubicBezTo>
                  <a:cubicBezTo>
                    <a:pt x="41830" y="42481"/>
                    <a:pt x="41805" y="42557"/>
                    <a:pt x="41780" y="42657"/>
                  </a:cubicBezTo>
                  <a:cubicBezTo>
                    <a:pt x="41730" y="42732"/>
                    <a:pt x="41655" y="42782"/>
                    <a:pt x="41555" y="42807"/>
                  </a:cubicBezTo>
                  <a:cubicBezTo>
                    <a:pt x="41528" y="42814"/>
                    <a:pt x="41503" y="42817"/>
                    <a:pt x="41479" y="42817"/>
                  </a:cubicBezTo>
                  <a:cubicBezTo>
                    <a:pt x="41414" y="42817"/>
                    <a:pt x="41359" y="42794"/>
                    <a:pt x="41304" y="42757"/>
                  </a:cubicBezTo>
                  <a:cubicBezTo>
                    <a:pt x="40978" y="42607"/>
                    <a:pt x="40677" y="42456"/>
                    <a:pt x="40351" y="42331"/>
                  </a:cubicBezTo>
                  <a:cubicBezTo>
                    <a:pt x="37093" y="40777"/>
                    <a:pt x="33810" y="39248"/>
                    <a:pt x="30527" y="37720"/>
                  </a:cubicBezTo>
                  <a:cubicBezTo>
                    <a:pt x="30326" y="38196"/>
                    <a:pt x="30101" y="38672"/>
                    <a:pt x="29900" y="39148"/>
                  </a:cubicBezTo>
                  <a:cubicBezTo>
                    <a:pt x="32056" y="40151"/>
                    <a:pt x="34211" y="41153"/>
                    <a:pt x="36367" y="42156"/>
                  </a:cubicBezTo>
                  <a:cubicBezTo>
                    <a:pt x="36442" y="42206"/>
                    <a:pt x="36492" y="42306"/>
                    <a:pt x="36517" y="42381"/>
                  </a:cubicBezTo>
                  <a:cubicBezTo>
                    <a:pt x="36542" y="42481"/>
                    <a:pt x="36517" y="42557"/>
                    <a:pt x="36467" y="42632"/>
                  </a:cubicBezTo>
                  <a:cubicBezTo>
                    <a:pt x="36417" y="42732"/>
                    <a:pt x="36341" y="42782"/>
                    <a:pt x="36266" y="42807"/>
                  </a:cubicBezTo>
                  <a:cubicBezTo>
                    <a:pt x="36239" y="42814"/>
                    <a:pt x="36214" y="42817"/>
                    <a:pt x="36190" y="42817"/>
                  </a:cubicBezTo>
                  <a:cubicBezTo>
                    <a:pt x="36124" y="42817"/>
                    <a:pt x="36064" y="42794"/>
                    <a:pt x="35991" y="42757"/>
                  </a:cubicBezTo>
                  <a:cubicBezTo>
                    <a:pt x="33860" y="41755"/>
                    <a:pt x="31730" y="40777"/>
                    <a:pt x="29625" y="39775"/>
                  </a:cubicBezTo>
                  <a:cubicBezTo>
                    <a:pt x="29424" y="40226"/>
                    <a:pt x="29199" y="40677"/>
                    <a:pt x="28998" y="41128"/>
                  </a:cubicBezTo>
                  <a:cubicBezTo>
                    <a:pt x="31103" y="42106"/>
                    <a:pt x="33209" y="43108"/>
                    <a:pt x="35314" y="44085"/>
                  </a:cubicBezTo>
                  <a:cubicBezTo>
                    <a:pt x="35389" y="44111"/>
                    <a:pt x="35464" y="44211"/>
                    <a:pt x="35464" y="44311"/>
                  </a:cubicBezTo>
                  <a:cubicBezTo>
                    <a:pt x="35489" y="44386"/>
                    <a:pt x="35489" y="44486"/>
                    <a:pt x="35439" y="44562"/>
                  </a:cubicBezTo>
                  <a:cubicBezTo>
                    <a:pt x="35389" y="44637"/>
                    <a:pt x="35314" y="44687"/>
                    <a:pt x="35214" y="44712"/>
                  </a:cubicBezTo>
                  <a:cubicBezTo>
                    <a:pt x="35184" y="44719"/>
                    <a:pt x="35157" y="44722"/>
                    <a:pt x="35131" y="44722"/>
                  </a:cubicBezTo>
                  <a:cubicBezTo>
                    <a:pt x="35069" y="44722"/>
                    <a:pt x="35016" y="44705"/>
                    <a:pt x="34963" y="44687"/>
                  </a:cubicBezTo>
                  <a:cubicBezTo>
                    <a:pt x="32883" y="43710"/>
                    <a:pt x="30803" y="42732"/>
                    <a:pt x="28722" y="41755"/>
                  </a:cubicBezTo>
                  <a:cubicBezTo>
                    <a:pt x="28547" y="42181"/>
                    <a:pt x="28346" y="42632"/>
                    <a:pt x="28146" y="43058"/>
                  </a:cubicBezTo>
                  <a:cubicBezTo>
                    <a:pt x="30251" y="44035"/>
                    <a:pt x="32382" y="45013"/>
                    <a:pt x="34487" y="46015"/>
                  </a:cubicBezTo>
                  <a:cubicBezTo>
                    <a:pt x="34562" y="46040"/>
                    <a:pt x="34612" y="46141"/>
                    <a:pt x="34637" y="46216"/>
                  </a:cubicBezTo>
                  <a:cubicBezTo>
                    <a:pt x="34662" y="46316"/>
                    <a:pt x="34637" y="46416"/>
                    <a:pt x="34587" y="46491"/>
                  </a:cubicBezTo>
                  <a:cubicBezTo>
                    <a:pt x="34537" y="46567"/>
                    <a:pt x="34462" y="46617"/>
                    <a:pt x="34387" y="46642"/>
                  </a:cubicBezTo>
                  <a:cubicBezTo>
                    <a:pt x="34360" y="46649"/>
                    <a:pt x="34335" y="46652"/>
                    <a:pt x="34310" y="46652"/>
                  </a:cubicBezTo>
                  <a:cubicBezTo>
                    <a:pt x="34244" y="46652"/>
                    <a:pt x="34184" y="46628"/>
                    <a:pt x="34111" y="46592"/>
                  </a:cubicBezTo>
                  <a:cubicBezTo>
                    <a:pt x="32031" y="45639"/>
                    <a:pt x="29950" y="44662"/>
                    <a:pt x="27870" y="43684"/>
                  </a:cubicBezTo>
                  <a:cubicBezTo>
                    <a:pt x="27670" y="44111"/>
                    <a:pt x="27494" y="44562"/>
                    <a:pt x="27294" y="44988"/>
                  </a:cubicBezTo>
                  <a:cubicBezTo>
                    <a:pt x="29424" y="45990"/>
                    <a:pt x="31580" y="46993"/>
                    <a:pt x="33735" y="47995"/>
                  </a:cubicBezTo>
                  <a:cubicBezTo>
                    <a:pt x="33810" y="48045"/>
                    <a:pt x="33860" y="48146"/>
                    <a:pt x="33885" y="48221"/>
                  </a:cubicBezTo>
                  <a:cubicBezTo>
                    <a:pt x="33910" y="48296"/>
                    <a:pt x="33885" y="48396"/>
                    <a:pt x="33835" y="48471"/>
                  </a:cubicBezTo>
                  <a:cubicBezTo>
                    <a:pt x="33785" y="48547"/>
                    <a:pt x="33710" y="48597"/>
                    <a:pt x="33635" y="48622"/>
                  </a:cubicBezTo>
                  <a:cubicBezTo>
                    <a:pt x="33605" y="48629"/>
                    <a:pt x="33578" y="48632"/>
                    <a:pt x="33552" y="48632"/>
                  </a:cubicBezTo>
                  <a:cubicBezTo>
                    <a:pt x="33488" y="48632"/>
                    <a:pt x="33430" y="48614"/>
                    <a:pt x="33359" y="48597"/>
                  </a:cubicBezTo>
                  <a:cubicBezTo>
                    <a:pt x="31254" y="47594"/>
                    <a:pt x="29123" y="46617"/>
                    <a:pt x="27018" y="45614"/>
                  </a:cubicBezTo>
                  <a:cubicBezTo>
                    <a:pt x="26793" y="46116"/>
                    <a:pt x="26567" y="46592"/>
                    <a:pt x="26341" y="47093"/>
                  </a:cubicBezTo>
                  <a:cubicBezTo>
                    <a:pt x="26542" y="47193"/>
                    <a:pt x="26742" y="47294"/>
                    <a:pt x="26943" y="47369"/>
                  </a:cubicBezTo>
                  <a:cubicBezTo>
                    <a:pt x="26943" y="47394"/>
                    <a:pt x="26943" y="47394"/>
                    <a:pt x="26968" y="47394"/>
                  </a:cubicBezTo>
                  <a:cubicBezTo>
                    <a:pt x="29048" y="48371"/>
                    <a:pt x="31128" y="49349"/>
                    <a:pt x="33209" y="50326"/>
                  </a:cubicBezTo>
                  <a:cubicBezTo>
                    <a:pt x="33509" y="50451"/>
                    <a:pt x="33785" y="50577"/>
                    <a:pt x="34086" y="50727"/>
                  </a:cubicBezTo>
                  <a:cubicBezTo>
                    <a:pt x="34988" y="51153"/>
                    <a:pt x="35890" y="51579"/>
                    <a:pt x="36793" y="51980"/>
                  </a:cubicBezTo>
                  <a:cubicBezTo>
                    <a:pt x="36868" y="52030"/>
                    <a:pt x="36943" y="52131"/>
                    <a:pt x="36943" y="52206"/>
                  </a:cubicBezTo>
                  <a:cubicBezTo>
                    <a:pt x="36968" y="52306"/>
                    <a:pt x="36968" y="52381"/>
                    <a:pt x="36918" y="52456"/>
                  </a:cubicBezTo>
                  <a:cubicBezTo>
                    <a:pt x="36868" y="52557"/>
                    <a:pt x="36793" y="52607"/>
                    <a:pt x="36692" y="52632"/>
                  </a:cubicBezTo>
                  <a:cubicBezTo>
                    <a:pt x="36665" y="52639"/>
                    <a:pt x="36640" y="52642"/>
                    <a:pt x="36617" y="52642"/>
                  </a:cubicBezTo>
                  <a:cubicBezTo>
                    <a:pt x="36552" y="52642"/>
                    <a:pt x="36497" y="52618"/>
                    <a:pt x="36442" y="52582"/>
                  </a:cubicBezTo>
                  <a:cubicBezTo>
                    <a:pt x="36191" y="52456"/>
                    <a:pt x="35940" y="52356"/>
                    <a:pt x="35715" y="52231"/>
                  </a:cubicBezTo>
                  <a:lnTo>
                    <a:pt x="33735" y="51304"/>
                  </a:lnTo>
                  <a:lnTo>
                    <a:pt x="33710" y="51304"/>
                  </a:lnTo>
                  <a:cubicBezTo>
                    <a:pt x="31580" y="50301"/>
                    <a:pt x="29449" y="49299"/>
                    <a:pt x="27294" y="48296"/>
                  </a:cubicBezTo>
                  <a:cubicBezTo>
                    <a:pt x="27068" y="48196"/>
                    <a:pt x="26843" y="48096"/>
                    <a:pt x="26592" y="47970"/>
                  </a:cubicBezTo>
                  <a:cubicBezTo>
                    <a:pt x="26417" y="47895"/>
                    <a:pt x="26241" y="47820"/>
                    <a:pt x="26066" y="47720"/>
                  </a:cubicBezTo>
                  <a:cubicBezTo>
                    <a:pt x="25840" y="48221"/>
                    <a:pt x="25615" y="48747"/>
                    <a:pt x="25389" y="49248"/>
                  </a:cubicBezTo>
                  <a:cubicBezTo>
                    <a:pt x="27494" y="50226"/>
                    <a:pt x="29574" y="51203"/>
                    <a:pt x="31680" y="52181"/>
                  </a:cubicBezTo>
                  <a:cubicBezTo>
                    <a:pt x="31755" y="52231"/>
                    <a:pt x="31805" y="52331"/>
                    <a:pt x="31830" y="52406"/>
                  </a:cubicBezTo>
                  <a:cubicBezTo>
                    <a:pt x="31855" y="52482"/>
                    <a:pt x="31830" y="52582"/>
                    <a:pt x="31780" y="52657"/>
                  </a:cubicBezTo>
                  <a:cubicBezTo>
                    <a:pt x="31730" y="52732"/>
                    <a:pt x="31655" y="52807"/>
                    <a:pt x="31580" y="52807"/>
                  </a:cubicBezTo>
                  <a:cubicBezTo>
                    <a:pt x="31550" y="52815"/>
                    <a:pt x="31523" y="52818"/>
                    <a:pt x="31497" y="52818"/>
                  </a:cubicBezTo>
                  <a:cubicBezTo>
                    <a:pt x="31433" y="52818"/>
                    <a:pt x="31375" y="52800"/>
                    <a:pt x="31304" y="52782"/>
                  </a:cubicBezTo>
                  <a:cubicBezTo>
                    <a:pt x="29249" y="51805"/>
                    <a:pt x="27168" y="50827"/>
                    <a:pt x="25113" y="49875"/>
                  </a:cubicBezTo>
                  <a:cubicBezTo>
                    <a:pt x="24888" y="50351"/>
                    <a:pt x="24687" y="50827"/>
                    <a:pt x="24462" y="51329"/>
                  </a:cubicBezTo>
                  <a:cubicBezTo>
                    <a:pt x="26442" y="52256"/>
                    <a:pt x="28447" y="53183"/>
                    <a:pt x="30427" y="54111"/>
                  </a:cubicBezTo>
                  <a:cubicBezTo>
                    <a:pt x="30502" y="54161"/>
                    <a:pt x="30552" y="54236"/>
                    <a:pt x="30577" y="54336"/>
                  </a:cubicBezTo>
                  <a:cubicBezTo>
                    <a:pt x="30602" y="54411"/>
                    <a:pt x="30577" y="54512"/>
                    <a:pt x="30527" y="54587"/>
                  </a:cubicBezTo>
                  <a:cubicBezTo>
                    <a:pt x="30477" y="54662"/>
                    <a:pt x="30402" y="54712"/>
                    <a:pt x="30326" y="54737"/>
                  </a:cubicBezTo>
                  <a:cubicBezTo>
                    <a:pt x="30297" y="54744"/>
                    <a:pt x="30270" y="54748"/>
                    <a:pt x="30243" y="54748"/>
                  </a:cubicBezTo>
                  <a:cubicBezTo>
                    <a:pt x="30180" y="54748"/>
                    <a:pt x="30122" y="54730"/>
                    <a:pt x="30051" y="54712"/>
                  </a:cubicBezTo>
                  <a:cubicBezTo>
                    <a:pt x="28096" y="53785"/>
                    <a:pt x="26141" y="52857"/>
                    <a:pt x="24186" y="51955"/>
                  </a:cubicBezTo>
                  <a:cubicBezTo>
                    <a:pt x="23935" y="52482"/>
                    <a:pt x="23710" y="53008"/>
                    <a:pt x="23484" y="53534"/>
                  </a:cubicBezTo>
                  <a:cubicBezTo>
                    <a:pt x="25539" y="54512"/>
                    <a:pt x="27620" y="55464"/>
                    <a:pt x="29675" y="56441"/>
                  </a:cubicBezTo>
                  <a:cubicBezTo>
                    <a:pt x="29750" y="56466"/>
                    <a:pt x="29800" y="56567"/>
                    <a:pt x="29825" y="56667"/>
                  </a:cubicBezTo>
                  <a:cubicBezTo>
                    <a:pt x="29850" y="56742"/>
                    <a:pt x="29825" y="56842"/>
                    <a:pt x="29775" y="56918"/>
                  </a:cubicBezTo>
                  <a:cubicBezTo>
                    <a:pt x="29750" y="56993"/>
                    <a:pt x="29650" y="57043"/>
                    <a:pt x="29574" y="57068"/>
                  </a:cubicBezTo>
                  <a:cubicBezTo>
                    <a:pt x="29545" y="57075"/>
                    <a:pt x="29518" y="57078"/>
                    <a:pt x="29492" y="57078"/>
                  </a:cubicBezTo>
                  <a:cubicBezTo>
                    <a:pt x="29428" y="57078"/>
                    <a:pt x="29370" y="57061"/>
                    <a:pt x="29299" y="57043"/>
                  </a:cubicBezTo>
                  <a:cubicBezTo>
                    <a:pt x="27269" y="56065"/>
                    <a:pt x="25239" y="55113"/>
                    <a:pt x="23183" y="54161"/>
                  </a:cubicBezTo>
                  <a:cubicBezTo>
                    <a:pt x="22958" y="54687"/>
                    <a:pt x="22732" y="55213"/>
                    <a:pt x="22482" y="55740"/>
                  </a:cubicBezTo>
                  <a:cubicBezTo>
                    <a:pt x="24537" y="56692"/>
                    <a:pt x="26567" y="57670"/>
                    <a:pt x="28622" y="58622"/>
                  </a:cubicBezTo>
                  <a:cubicBezTo>
                    <a:pt x="28697" y="58647"/>
                    <a:pt x="28747" y="58747"/>
                    <a:pt x="28772" y="58822"/>
                  </a:cubicBezTo>
                  <a:cubicBezTo>
                    <a:pt x="28798" y="58923"/>
                    <a:pt x="28772" y="59023"/>
                    <a:pt x="28722" y="59098"/>
                  </a:cubicBezTo>
                  <a:cubicBezTo>
                    <a:pt x="28697" y="59173"/>
                    <a:pt x="28597" y="59223"/>
                    <a:pt x="28522" y="59248"/>
                  </a:cubicBezTo>
                  <a:cubicBezTo>
                    <a:pt x="28495" y="59255"/>
                    <a:pt x="28470" y="59258"/>
                    <a:pt x="28446" y="59258"/>
                  </a:cubicBezTo>
                  <a:cubicBezTo>
                    <a:pt x="28380" y="59258"/>
                    <a:pt x="28320" y="59235"/>
                    <a:pt x="28246" y="59198"/>
                  </a:cubicBezTo>
                  <a:cubicBezTo>
                    <a:pt x="26241" y="58271"/>
                    <a:pt x="24236" y="57319"/>
                    <a:pt x="22206" y="56366"/>
                  </a:cubicBezTo>
                  <a:cubicBezTo>
                    <a:pt x="22031" y="56792"/>
                    <a:pt x="21830" y="57218"/>
                    <a:pt x="21655" y="57619"/>
                  </a:cubicBezTo>
                  <a:cubicBezTo>
                    <a:pt x="25264" y="59324"/>
                    <a:pt x="28873" y="61003"/>
                    <a:pt x="32482" y="62707"/>
                  </a:cubicBezTo>
                  <a:cubicBezTo>
                    <a:pt x="32557" y="62732"/>
                    <a:pt x="32632" y="62832"/>
                    <a:pt x="32657" y="62908"/>
                  </a:cubicBezTo>
                  <a:cubicBezTo>
                    <a:pt x="32657" y="63008"/>
                    <a:pt x="32657" y="63083"/>
                    <a:pt x="32607" y="63183"/>
                  </a:cubicBezTo>
                  <a:cubicBezTo>
                    <a:pt x="32557" y="63259"/>
                    <a:pt x="32482" y="63309"/>
                    <a:pt x="32382" y="63334"/>
                  </a:cubicBezTo>
                  <a:cubicBezTo>
                    <a:pt x="32355" y="63340"/>
                    <a:pt x="32330" y="63344"/>
                    <a:pt x="32306" y="63344"/>
                  </a:cubicBezTo>
                  <a:cubicBezTo>
                    <a:pt x="32241" y="63344"/>
                    <a:pt x="32186" y="63320"/>
                    <a:pt x="32131" y="63284"/>
                  </a:cubicBezTo>
                  <a:cubicBezTo>
                    <a:pt x="31805" y="63133"/>
                    <a:pt x="31479" y="62983"/>
                    <a:pt x="31179" y="62832"/>
                  </a:cubicBezTo>
                  <a:cubicBezTo>
                    <a:pt x="27895" y="61304"/>
                    <a:pt x="24637" y="59775"/>
                    <a:pt x="21379" y="58246"/>
                  </a:cubicBezTo>
                  <a:cubicBezTo>
                    <a:pt x="21153" y="58722"/>
                    <a:pt x="20953" y="59198"/>
                    <a:pt x="20727" y="59675"/>
                  </a:cubicBezTo>
                  <a:cubicBezTo>
                    <a:pt x="22883" y="60677"/>
                    <a:pt x="25013" y="61680"/>
                    <a:pt x="27143" y="62682"/>
                  </a:cubicBezTo>
                  <a:cubicBezTo>
                    <a:pt x="27219" y="62732"/>
                    <a:pt x="27294" y="62832"/>
                    <a:pt x="27294" y="62908"/>
                  </a:cubicBezTo>
                  <a:cubicBezTo>
                    <a:pt x="27319" y="62983"/>
                    <a:pt x="27319" y="63083"/>
                    <a:pt x="27269" y="63158"/>
                  </a:cubicBezTo>
                  <a:cubicBezTo>
                    <a:pt x="27219" y="63233"/>
                    <a:pt x="27143" y="63309"/>
                    <a:pt x="27043" y="63309"/>
                  </a:cubicBezTo>
                  <a:cubicBezTo>
                    <a:pt x="27014" y="63316"/>
                    <a:pt x="26987" y="63319"/>
                    <a:pt x="26961" y="63319"/>
                  </a:cubicBezTo>
                  <a:cubicBezTo>
                    <a:pt x="26899" y="63319"/>
                    <a:pt x="26846" y="63301"/>
                    <a:pt x="26793" y="63284"/>
                  </a:cubicBezTo>
                  <a:lnTo>
                    <a:pt x="20452" y="60301"/>
                  </a:lnTo>
                  <a:cubicBezTo>
                    <a:pt x="20201" y="60878"/>
                    <a:pt x="19950" y="61429"/>
                    <a:pt x="19700" y="61980"/>
                  </a:cubicBezTo>
                  <a:cubicBezTo>
                    <a:pt x="21905" y="63008"/>
                    <a:pt x="24086" y="64035"/>
                    <a:pt x="26291" y="65063"/>
                  </a:cubicBezTo>
                  <a:cubicBezTo>
                    <a:pt x="26366" y="65088"/>
                    <a:pt x="26417" y="65188"/>
                    <a:pt x="26442" y="65264"/>
                  </a:cubicBezTo>
                  <a:cubicBezTo>
                    <a:pt x="26467" y="65364"/>
                    <a:pt x="26442" y="65464"/>
                    <a:pt x="26392" y="65539"/>
                  </a:cubicBezTo>
                  <a:cubicBezTo>
                    <a:pt x="26341" y="65614"/>
                    <a:pt x="26266" y="65665"/>
                    <a:pt x="26191" y="65690"/>
                  </a:cubicBezTo>
                  <a:cubicBezTo>
                    <a:pt x="26164" y="65696"/>
                    <a:pt x="26139" y="65699"/>
                    <a:pt x="26115" y="65699"/>
                  </a:cubicBezTo>
                  <a:cubicBezTo>
                    <a:pt x="26049" y="65699"/>
                    <a:pt x="25989" y="65676"/>
                    <a:pt x="25915" y="65639"/>
                  </a:cubicBezTo>
                  <a:cubicBezTo>
                    <a:pt x="23760" y="64637"/>
                    <a:pt x="21605" y="63609"/>
                    <a:pt x="19424" y="62607"/>
                  </a:cubicBezTo>
                  <a:cubicBezTo>
                    <a:pt x="19224" y="63083"/>
                    <a:pt x="19023" y="63534"/>
                    <a:pt x="18797" y="64010"/>
                  </a:cubicBezTo>
                  <a:cubicBezTo>
                    <a:pt x="20903" y="64988"/>
                    <a:pt x="23033" y="65990"/>
                    <a:pt x="25138" y="66968"/>
                  </a:cubicBezTo>
                  <a:cubicBezTo>
                    <a:pt x="25214" y="67018"/>
                    <a:pt x="25264" y="67118"/>
                    <a:pt x="25289" y="67193"/>
                  </a:cubicBezTo>
                  <a:cubicBezTo>
                    <a:pt x="25314" y="67269"/>
                    <a:pt x="25289" y="67369"/>
                    <a:pt x="25239" y="67444"/>
                  </a:cubicBezTo>
                  <a:cubicBezTo>
                    <a:pt x="25188" y="67519"/>
                    <a:pt x="25113" y="67594"/>
                    <a:pt x="25038" y="67594"/>
                  </a:cubicBezTo>
                  <a:cubicBezTo>
                    <a:pt x="25009" y="67602"/>
                    <a:pt x="24982" y="67605"/>
                    <a:pt x="24955" y="67605"/>
                  </a:cubicBezTo>
                  <a:cubicBezTo>
                    <a:pt x="24892" y="67605"/>
                    <a:pt x="24833" y="67587"/>
                    <a:pt x="24762" y="67569"/>
                  </a:cubicBezTo>
                  <a:cubicBezTo>
                    <a:pt x="22682" y="66592"/>
                    <a:pt x="20602" y="65614"/>
                    <a:pt x="18522" y="64637"/>
                  </a:cubicBezTo>
                  <a:cubicBezTo>
                    <a:pt x="18246" y="65238"/>
                    <a:pt x="17995" y="65840"/>
                    <a:pt x="17720" y="66441"/>
                  </a:cubicBezTo>
                  <a:cubicBezTo>
                    <a:pt x="19850" y="67419"/>
                    <a:pt x="21955" y="68421"/>
                    <a:pt x="24086" y="69399"/>
                  </a:cubicBezTo>
                  <a:cubicBezTo>
                    <a:pt x="24161" y="69449"/>
                    <a:pt x="24211" y="69549"/>
                    <a:pt x="24236" y="69624"/>
                  </a:cubicBezTo>
                  <a:cubicBezTo>
                    <a:pt x="24261" y="69700"/>
                    <a:pt x="24236" y="69800"/>
                    <a:pt x="24186" y="69875"/>
                  </a:cubicBezTo>
                  <a:cubicBezTo>
                    <a:pt x="24161" y="69950"/>
                    <a:pt x="24061" y="70025"/>
                    <a:pt x="23985" y="70025"/>
                  </a:cubicBezTo>
                  <a:cubicBezTo>
                    <a:pt x="23956" y="70033"/>
                    <a:pt x="23929" y="70036"/>
                    <a:pt x="23903" y="70036"/>
                  </a:cubicBezTo>
                  <a:cubicBezTo>
                    <a:pt x="23839" y="70036"/>
                    <a:pt x="23781" y="70018"/>
                    <a:pt x="23710" y="70000"/>
                  </a:cubicBezTo>
                  <a:cubicBezTo>
                    <a:pt x="21630" y="69023"/>
                    <a:pt x="19549" y="68045"/>
                    <a:pt x="17444" y="67068"/>
                  </a:cubicBezTo>
                  <a:lnTo>
                    <a:pt x="16692" y="68747"/>
                  </a:lnTo>
                  <a:cubicBezTo>
                    <a:pt x="20276" y="70426"/>
                    <a:pt x="23860" y="72106"/>
                    <a:pt x="27419" y="73785"/>
                  </a:cubicBezTo>
                  <a:cubicBezTo>
                    <a:pt x="27519" y="73810"/>
                    <a:pt x="27569" y="73910"/>
                    <a:pt x="27595" y="73985"/>
                  </a:cubicBezTo>
                  <a:cubicBezTo>
                    <a:pt x="27595" y="74086"/>
                    <a:pt x="27595" y="74186"/>
                    <a:pt x="27544" y="74261"/>
                  </a:cubicBezTo>
                  <a:cubicBezTo>
                    <a:pt x="27494" y="74336"/>
                    <a:pt x="27419" y="74386"/>
                    <a:pt x="27319" y="74411"/>
                  </a:cubicBezTo>
                  <a:cubicBezTo>
                    <a:pt x="27299" y="74418"/>
                    <a:pt x="27277" y="74421"/>
                    <a:pt x="27254" y="74421"/>
                  </a:cubicBezTo>
                  <a:cubicBezTo>
                    <a:pt x="27192" y="74421"/>
                    <a:pt x="27123" y="74398"/>
                    <a:pt x="27068" y="74361"/>
                  </a:cubicBezTo>
                  <a:cubicBezTo>
                    <a:pt x="26667" y="74186"/>
                    <a:pt x="26291" y="74010"/>
                    <a:pt x="25890" y="73810"/>
                  </a:cubicBezTo>
                  <a:cubicBezTo>
                    <a:pt x="22732" y="72331"/>
                    <a:pt x="19574" y="70853"/>
                    <a:pt x="16417" y="69374"/>
                  </a:cubicBezTo>
                  <a:cubicBezTo>
                    <a:pt x="10953" y="81655"/>
                    <a:pt x="5464" y="93910"/>
                    <a:pt x="0" y="106191"/>
                  </a:cubicBezTo>
                  <a:cubicBezTo>
                    <a:pt x="7469" y="109524"/>
                    <a:pt x="14938" y="112858"/>
                    <a:pt x="22407" y="116191"/>
                  </a:cubicBezTo>
                  <a:cubicBezTo>
                    <a:pt x="26868" y="106091"/>
                    <a:pt x="31329" y="96016"/>
                    <a:pt x="35765" y="85915"/>
                  </a:cubicBezTo>
                  <a:cubicBezTo>
                    <a:pt x="41479" y="72958"/>
                    <a:pt x="47219" y="60000"/>
                    <a:pt x="52933" y="47043"/>
                  </a:cubicBezTo>
                  <a:cubicBezTo>
                    <a:pt x="58397" y="34637"/>
                    <a:pt x="63885" y="22206"/>
                    <a:pt x="69349" y="9800"/>
                  </a:cubicBezTo>
                  <a:cubicBezTo>
                    <a:pt x="62031" y="6541"/>
                    <a:pt x="54687" y="3258"/>
                    <a:pt x="47369" y="0"/>
                  </a:cubicBezTo>
                  <a:close/>
                </a:path>
              </a:pathLst>
            </a:custGeom>
            <a:solidFill>
              <a:srgbClr val="D998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55"/>
            <p:cNvSpPr/>
            <p:nvPr/>
          </p:nvSpPr>
          <p:spPr>
            <a:xfrm>
              <a:off x="2404900" y="1789500"/>
              <a:ext cx="391625" cy="386625"/>
            </a:xfrm>
            <a:custGeom>
              <a:avLst/>
              <a:gdLst/>
              <a:ahLst/>
              <a:cxnLst/>
              <a:rect l="l" t="t" r="r" b="b"/>
              <a:pathLst>
                <a:path w="15665" h="15465" extrusionOk="0">
                  <a:moveTo>
                    <a:pt x="15489" y="0"/>
                  </a:moveTo>
                  <a:cubicBezTo>
                    <a:pt x="15439" y="0"/>
                    <a:pt x="15389" y="26"/>
                    <a:pt x="15364" y="51"/>
                  </a:cubicBezTo>
                  <a:cubicBezTo>
                    <a:pt x="15088" y="301"/>
                    <a:pt x="14813" y="527"/>
                    <a:pt x="14512" y="727"/>
                  </a:cubicBezTo>
                  <a:cubicBezTo>
                    <a:pt x="13961" y="1078"/>
                    <a:pt x="13384" y="1354"/>
                    <a:pt x="12682" y="1579"/>
                  </a:cubicBezTo>
                  <a:cubicBezTo>
                    <a:pt x="11580" y="1955"/>
                    <a:pt x="10427" y="2131"/>
                    <a:pt x="9299" y="2281"/>
                  </a:cubicBezTo>
                  <a:cubicBezTo>
                    <a:pt x="8923" y="2356"/>
                    <a:pt x="8547" y="2407"/>
                    <a:pt x="8146" y="2457"/>
                  </a:cubicBezTo>
                  <a:cubicBezTo>
                    <a:pt x="7244" y="2632"/>
                    <a:pt x="6517" y="2782"/>
                    <a:pt x="5865" y="3008"/>
                  </a:cubicBezTo>
                  <a:cubicBezTo>
                    <a:pt x="5464" y="3133"/>
                    <a:pt x="5114" y="3259"/>
                    <a:pt x="4788" y="3409"/>
                  </a:cubicBezTo>
                  <a:cubicBezTo>
                    <a:pt x="4462" y="3584"/>
                    <a:pt x="4111" y="3760"/>
                    <a:pt x="3760" y="4011"/>
                  </a:cubicBezTo>
                  <a:cubicBezTo>
                    <a:pt x="3083" y="4437"/>
                    <a:pt x="2507" y="4988"/>
                    <a:pt x="2031" y="5640"/>
                  </a:cubicBezTo>
                  <a:cubicBezTo>
                    <a:pt x="1605" y="6216"/>
                    <a:pt x="1229" y="6893"/>
                    <a:pt x="928" y="7720"/>
                  </a:cubicBezTo>
                  <a:cubicBezTo>
                    <a:pt x="627" y="8447"/>
                    <a:pt x="427" y="9224"/>
                    <a:pt x="276" y="10101"/>
                  </a:cubicBezTo>
                  <a:cubicBezTo>
                    <a:pt x="126" y="10928"/>
                    <a:pt x="76" y="11755"/>
                    <a:pt x="76" y="12582"/>
                  </a:cubicBezTo>
                  <a:cubicBezTo>
                    <a:pt x="101" y="13155"/>
                    <a:pt x="150" y="13702"/>
                    <a:pt x="249" y="14225"/>
                  </a:cubicBezTo>
                  <a:lnTo>
                    <a:pt x="249" y="14225"/>
                  </a:lnTo>
                  <a:cubicBezTo>
                    <a:pt x="243" y="14211"/>
                    <a:pt x="222" y="14211"/>
                    <a:pt x="201" y="14211"/>
                  </a:cubicBezTo>
                  <a:cubicBezTo>
                    <a:pt x="126" y="14211"/>
                    <a:pt x="76" y="14261"/>
                    <a:pt x="51" y="14311"/>
                  </a:cubicBezTo>
                  <a:cubicBezTo>
                    <a:pt x="1" y="14336"/>
                    <a:pt x="1" y="14387"/>
                    <a:pt x="26" y="14437"/>
                  </a:cubicBezTo>
                  <a:cubicBezTo>
                    <a:pt x="26" y="14437"/>
                    <a:pt x="26" y="14462"/>
                    <a:pt x="26" y="14462"/>
                  </a:cubicBezTo>
                  <a:cubicBezTo>
                    <a:pt x="26" y="14512"/>
                    <a:pt x="51" y="14537"/>
                    <a:pt x="76" y="14562"/>
                  </a:cubicBezTo>
                  <a:lnTo>
                    <a:pt x="126" y="14662"/>
                  </a:lnTo>
                  <a:cubicBezTo>
                    <a:pt x="176" y="14712"/>
                    <a:pt x="226" y="14762"/>
                    <a:pt x="301" y="14838"/>
                  </a:cubicBezTo>
                  <a:cubicBezTo>
                    <a:pt x="327" y="14863"/>
                    <a:pt x="352" y="14888"/>
                    <a:pt x="402" y="14913"/>
                  </a:cubicBezTo>
                  <a:lnTo>
                    <a:pt x="427" y="15013"/>
                  </a:lnTo>
                  <a:lnTo>
                    <a:pt x="427" y="15088"/>
                  </a:lnTo>
                  <a:cubicBezTo>
                    <a:pt x="452" y="15138"/>
                    <a:pt x="477" y="15163"/>
                    <a:pt x="527" y="15189"/>
                  </a:cubicBezTo>
                  <a:cubicBezTo>
                    <a:pt x="552" y="15214"/>
                    <a:pt x="577" y="15239"/>
                    <a:pt x="627" y="15239"/>
                  </a:cubicBezTo>
                  <a:cubicBezTo>
                    <a:pt x="677" y="15214"/>
                    <a:pt x="728" y="15189"/>
                    <a:pt x="753" y="15163"/>
                  </a:cubicBezTo>
                  <a:cubicBezTo>
                    <a:pt x="978" y="15289"/>
                    <a:pt x="1254" y="15364"/>
                    <a:pt x="1580" y="15414"/>
                  </a:cubicBezTo>
                  <a:cubicBezTo>
                    <a:pt x="1730" y="15439"/>
                    <a:pt x="1905" y="15464"/>
                    <a:pt x="2081" y="15464"/>
                  </a:cubicBezTo>
                  <a:cubicBezTo>
                    <a:pt x="2231" y="15464"/>
                    <a:pt x="2382" y="15464"/>
                    <a:pt x="2582" y="15439"/>
                  </a:cubicBezTo>
                  <a:cubicBezTo>
                    <a:pt x="2908" y="15389"/>
                    <a:pt x="3259" y="15339"/>
                    <a:pt x="3660" y="15239"/>
                  </a:cubicBezTo>
                  <a:cubicBezTo>
                    <a:pt x="4261" y="15088"/>
                    <a:pt x="4888" y="14863"/>
                    <a:pt x="5640" y="14512"/>
                  </a:cubicBezTo>
                  <a:cubicBezTo>
                    <a:pt x="5916" y="14387"/>
                    <a:pt x="6191" y="14261"/>
                    <a:pt x="6467" y="14136"/>
                  </a:cubicBezTo>
                  <a:cubicBezTo>
                    <a:pt x="6868" y="13935"/>
                    <a:pt x="7294" y="13710"/>
                    <a:pt x="7720" y="13434"/>
                  </a:cubicBezTo>
                  <a:cubicBezTo>
                    <a:pt x="8547" y="12933"/>
                    <a:pt x="9374" y="12331"/>
                    <a:pt x="10126" y="11655"/>
                  </a:cubicBezTo>
                  <a:cubicBezTo>
                    <a:pt x="10878" y="11003"/>
                    <a:pt x="11580" y="10276"/>
                    <a:pt x="12181" y="9524"/>
                  </a:cubicBezTo>
                  <a:cubicBezTo>
                    <a:pt x="12432" y="9199"/>
                    <a:pt x="12682" y="8823"/>
                    <a:pt x="12933" y="8447"/>
                  </a:cubicBezTo>
                  <a:cubicBezTo>
                    <a:pt x="13109" y="8171"/>
                    <a:pt x="13309" y="7845"/>
                    <a:pt x="13510" y="7444"/>
                  </a:cubicBezTo>
                  <a:cubicBezTo>
                    <a:pt x="13885" y="6717"/>
                    <a:pt x="14236" y="5915"/>
                    <a:pt x="14562" y="5038"/>
                  </a:cubicBezTo>
                  <a:cubicBezTo>
                    <a:pt x="14888" y="4186"/>
                    <a:pt x="15139" y="3334"/>
                    <a:pt x="15339" y="2507"/>
                  </a:cubicBezTo>
                  <a:cubicBezTo>
                    <a:pt x="15540" y="1630"/>
                    <a:pt x="15640" y="903"/>
                    <a:pt x="15665" y="201"/>
                  </a:cubicBezTo>
                  <a:cubicBezTo>
                    <a:pt x="15665" y="151"/>
                    <a:pt x="15640" y="76"/>
                    <a:pt x="15590" y="51"/>
                  </a:cubicBezTo>
                  <a:cubicBezTo>
                    <a:pt x="15565" y="26"/>
                    <a:pt x="15515" y="0"/>
                    <a:pt x="15489" y="0"/>
                  </a:cubicBezTo>
                  <a:close/>
                </a:path>
              </a:pathLst>
            </a:custGeom>
            <a:solidFill>
              <a:srgbClr val="87C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55"/>
            <p:cNvSpPr/>
            <p:nvPr/>
          </p:nvSpPr>
          <p:spPr>
            <a:xfrm>
              <a:off x="2404900" y="1790125"/>
              <a:ext cx="386625" cy="369700"/>
            </a:xfrm>
            <a:custGeom>
              <a:avLst/>
              <a:gdLst/>
              <a:ahLst/>
              <a:cxnLst/>
              <a:rect l="l" t="t" r="r" b="b"/>
              <a:pathLst>
                <a:path w="15465" h="14788" extrusionOk="0">
                  <a:moveTo>
                    <a:pt x="15464" y="1"/>
                  </a:moveTo>
                  <a:cubicBezTo>
                    <a:pt x="15414" y="1"/>
                    <a:pt x="15389" y="26"/>
                    <a:pt x="15364" y="26"/>
                  </a:cubicBezTo>
                  <a:cubicBezTo>
                    <a:pt x="15114" y="276"/>
                    <a:pt x="14813" y="502"/>
                    <a:pt x="14512" y="702"/>
                  </a:cubicBezTo>
                  <a:cubicBezTo>
                    <a:pt x="13986" y="1053"/>
                    <a:pt x="13384" y="1329"/>
                    <a:pt x="12682" y="1579"/>
                  </a:cubicBezTo>
                  <a:lnTo>
                    <a:pt x="12682" y="1554"/>
                  </a:lnTo>
                  <a:cubicBezTo>
                    <a:pt x="11580" y="1930"/>
                    <a:pt x="10427" y="2106"/>
                    <a:pt x="9299" y="2281"/>
                  </a:cubicBezTo>
                  <a:cubicBezTo>
                    <a:pt x="8923" y="2331"/>
                    <a:pt x="8547" y="2382"/>
                    <a:pt x="8146" y="2457"/>
                  </a:cubicBezTo>
                  <a:cubicBezTo>
                    <a:pt x="7244" y="2607"/>
                    <a:pt x="6517" y="2783"/>
                    <a:pt x="5890" y="2983"/>
                  </a:cubicBezTo>
                  <a:cubicBezTo>
                    <a:pt x="5489" y="3108"/>
                    <a:pt x="5114" y="3259"/>
                    <a:pt x="4788" y="3409"/>
                  </a:cubicBezTo>
                  <a:cubicBezTo>
                    <a:pt x="4462" y="3559"/>
                    <a:pt x="4111" y="3760"/>
                    <a:pt x="3760" y="3986"/>
                  </a:cubicBezTo>
                  <a:cubicBezTo>
                    <a:pt x="3108" y="4412"/>
                    <a:pt x="2507" y="4988"/>
                    <a:pt x="2031" y="5640"/>
                  </a:cubicBezTo>
                  <a:cubicBezTo>
                    <a:pt x="1605" y="6216"/>
                    <a:pt x="1229" y="6868"/>
                    <a:pt x="928" y="7695"/>
                  </a:cubicBezTo>
                  <a:cubicBezTo>
                    <a:pt x="652" y="8422"/>
                    <a:pt x="427" y="9199"/>
                    <a:pt x="276" y="10076"/>
                  </a:cubicBezTo>
                  <a:cubicBezTo>
                    <a:pt x="126" y="10878"/>
                    <a:pt x="76" y="11730"/>
                    <a:pt x="101" y="12557"/>
                  </a:cubicBezTo>
                  <a:cubicBezTo>
                    <a:pt x="101" y="13133"/>
                    <a:pt x="151" y="13685"/>
                    <a:pt x="251" y="14211"/>
                  </a:cubicBezTo>
                  <a:cubicBezTo>
                    <a:pt x="226" y="14186"/>
                    <a:pt x="226" y="14186"/>
                    <a:pt x="201" y="14186"/>
                  </a:cubicBezTo>
                  <a:cubicBezTo>
                    <a:pt x="126" y="14211"/>
                    <a:pt x="76" y="14236"/>
                    <a:pt x="51" y="14286"/>
                  </a:cubicBezTo>
                  <a:cubicBezTo>
                    <a:pt x="26" y="14311"/>
                    <a:pt x="1" y="14362"/>
                    <a:pt x="26" y="14412"/>
                  </a:cubicBezTo>
                  <a:cubicBezTo>
                    <a:pt x="26" y="14412"/>
                    <a:pt x="26" y="14437"/>
                    <a:pt x="26" y="14462"/>
                  </a:cubicBezTo>
                  <a:cubicBezTo>
                    <a:pt x="26" y="14487"/>
                    <a:pt x="51" y="14512"/>
                    <a:pt x="76" y="14537"/>
                  </a:cubicBezTo>
                  <a:cubicBezTo>
                    <a:pt x="101" y="14562"/>
                    <a:pt x="126" y="14587"/>
                    <a:pt x="151" y="14637"/>
                  </a:cubicBezTo>
                  <a:cubicBezTo>
                    <a:pt x="176" y="14687"/>
                    <a:pt x="226" y="14737"/>
                    <a:pt x="276" y="14788"/>
                  </a:cubicBezTo>
                  <a:cubicBezTo>
                    <a:pt x="477" y="14311"/>
                    <a:pt x="702" y="13835"/>
                    <a:pt x="953" y="13384"/>
                  </a:cubicBezTo>
                  <a:cubicBezTo>
                    <a:pt x="1279" y="12808"/>
                    <a:pt x="1630" y="12256"/>
                    <a:pt x="2031" y="11755"/>
                  </a:cubicBezTo>
                  <a:cubicBezTo>
                    <a:pt x="2031" y="11730"/>
                    <a:pt x="2031" y="11730"/>
                    <a:pt x="2031" y="11730"/>
                  </a:cubicBezTo>
                  <a:cubicBezTo>
                    <a:pt x="1905" y="11529"/>
                    <a:pt x="1830" y="11304"/>
                    <a:pt x="1780" y="11103"/>
                  </a:cubicBezTo>
                  <a:cubicBezTo>
                    <a:pt x="1705" y="10903"/>
                    <a:pt x="1680" y="10702"/>
                    <a:pt x="1655" y="10502"/>
                  </a:cubicBezTo>
                  <a:cubicBezTo>
                    <a:pt x="1580" y="10051"/>
                    <a:pt x="1555" y="9625"/>
                    <a:pt x="1479" y="9174"/>
                  </a:cubicBezTo>
                  <a:cubicBezTo>
                    <a:pt x="1479" y="9123"/>
                    <a:pt x="1504" y="9098"/>
                    <a:pt x="1555" y="9073"/>
                  </a:cubicBezTo>
                  <a:cubicBezTo>
                    <a:pt x="1605" y="9073"/>
                    <a:pt x="1630" y="9123"/>
                    <a:pt x="1655" y="9148"/>
                  </a:cubicBezTo>
                  <a:cubicBezTo>
                    <a:pt x="1705" y="9474"/>
                    <a:pt x="1730" y="9800"/>
                    <a:pt x="1780" y="10126"/>
                  </a:cubicBezTo>
                  <a:cubicBezTo>
                    <a:pt x="1780" y="10276"/>
                    <a:pt x="1805" y="10427"/>
                    <a:pt x="1830" y="10602"/>
                  </a:cubicBezTo>
                  <a:cubicBezTo>
                    <a:pt x="1855" y="10727"/>
                    <a:pt x="1880" y="10853"/>
                    <a:pt x="1931" y="11003"/>
                  </a:cubicBezTo>
                  <a:cubicBezTo>
                    <a:pt x="1906" y="10978"/>
                    <a:pt x="1905" y="10978"/>
                    <a:pt x="1905" y="10978"/>
                  </a:cubicBezTo>
                  <a:lnTo>
                    <a:pt x="1905" y="10978"/>
                  </a:lnTo>
                  <a:cubicBezTo>
                    <a:pt x="1956" y="11078"/>
                    <a:pt x="1981" y="11204"/>
                    <a:pt x="2031" y="11329"/>
                  </a:cubicBezTo>
                  <a:cubicBezTo>
                    <a:pt x="2056" y="11404"/>
                    <a:pt x="2106" y="11504"/>
                    <a:pt x="2156" y="11605"/>
                  </a:cubicBezTo>
                  <a:cubicBezTo>
                    <a:pt x="2156" y="11580"/>
                    <a:pt x="2181" y="11580"/>
                    <a:pt x="2181" y="11554"/>
                  </a:cubicBezTo>
                  <a:cubicBezTo>
                    <a:pt x="2607" y="11003"/>
                    <a:pt x="3083" y="10502"/>
                    <a:pt x="3610" y="10001"/>
                  </a:cubicBezTo>
                  <a:cubicBezTo>
                    <a:pt x="3585" y="10001"/>
                    <a:pt x="3585" y="9976"/>
                    <a:pt x="3560" y="9950"/>
                  </a:cubicBezTo>
                  <a:cubicBezTo>
                    <a:pt x="3409" y="9650"/>
                    <a:pt x="3284" y="9299"/>
                    <a:pt x="3209" y="8948"/>
                  </a:cubicBezTo>
                  <a:cubicBezTo>
                    <a:pt x="3134" y="8597"/>
                    <a:pt x="3108" y="8246"/>
                    <a:pt x="3083" y="7895"/>
                  </a:cubicBezTo>
                  <a:cubicBezTo>
                    <a:pt x="3058" y="7219"/>
                    <a:pt x="3108" y="6517"/>
                    <a:pt x="3184" y="5840"/>
                  </a:cubicBezTo>
                  <a:cubicBezTo>
                    <a:pt x="3184" y="5790"/>
                    <a:pt x="3209" y="5765"/>
                    <a:pt x="3259" y="5765"/>
                  </a:cubicBezTo>
                  <a:cubicBezTo>
                    <a:pt x="3309" y="5765"/>
                    <a:pt x="3359" y="5815"/>
                    <a:pt x="3334" y="5865"/>
                  </a:cubicBezTo>
                  <a:cubicBezTo>
                    <a:pt x="3284" y="6392"/>
                    <a:pt x="3259" y="6918"/>
                    <a:pt x="3234" y="7419"/>
                  </a:cubicBezTo>
                  <a:cubicBezTo>
                    <a:pt x="3234" y="7720"/>
                    <a:pt x="3259" y="7996"/>
                    <a:pt x="3284" y="8296"/>
                  </a:cubicBezTo>
                  <a:cubicBezTo>
                    <a:pt x="3309" y="8547"/>
                    <a:pt x="3359" y="8823"/>
                    <a:pt x="3434" y="9073"/>
                  </a:cubicBezTo>
                  <a:cubicBezTo>
                    <a:pt x="3434" y="9073"/>
                    <a:pt x="3434" y="9098"/>
                    <a:pt x="3434" y="9098"/>
                  </a:cubicBezTo>
                  <a:cubicBezTo>
                    <a:pt x="3459" y="9249"/>
                    <a:pt x="3509" y="9374"/>
                    <a:pt x="3560" y="9524"/>
                  </a:cubicBezTo>
                  <a:cubicBezTo>
                    <a:pt x="3610" y="9650"/>
                    <a:pt x="3660" y="9775"/>
                    <a:pt x="3710" y="9875"/>
                  </a:cubicBezTo>
                  <a:cubicBezTo>
                    <a:pt x="4211" y="9399"/>
                    <a:pt x="4738" y="8973"/>
                    <a:pt x="5264" y="8522"/>
                  </a:cubicBezTo>
                  <a:cubicBezTo>
                    <a:pt x="5540" y="8296"/>
                    <a:pt x="5840" y="8071"/>
                    <a:pt x="6141" y="7845"/>
                  </a:cubicBezTo>
                  <a:cubicBezTo>
                    <a:pt x="6141" y="7845"/>
                    <a:pt x="6141" y="7820"/>
                    <a:pt x="6141" y="7820"/>
                  </a:cubicBezTo>
                  <a:cubicBezTo>
                    <a:pt x="5991" y="7519"/>
                    <a:pt x="5916" y="7219"/>
                    <a:pt x="5840" y="6918"/>
                  </a:cubicBezTo>
                  <a:cubicBezTo>
                    <a:pt x="5790" y="6592"/>
                    <a:pt x="5740" y="6266"/>
                    <a:pt x="5740" y="5915"/>
                  </a:cubicBezTo>
                  <a:cubicBezTo>
                    <a:pt x="5715" y="5615"/>
                    <a:pt x="5740" y="5289"/>
                    <a:pt x="5765" y="4963"/>
                  </a:cubicBezTo>
                  <a:cubicBezTo>
                    <a:pt x="5790" y="4813"/>
                    <a:pt x="5790" y="4662"/>
                    <a:pt x="5840" y="4512"/>
                  </a:cubicBezTo>
                  <a:cubicBezTo>
                    <a:pt x="5865" y="4361"/>
                    <a:pt x="5890" y="4236"/>
                    <a:pt x="5916" y="4111"/>
                  </a:cubicBezTo>
                  <a:cubicBezTo>
                    <a:pt x="5941" y="4086"/>
                    <a:pt x="5941" y="4061"/>
                    <a:pt x="5966" y="4061"/>
                  </a:cubicBezTo>
                  <a:cubicBezTo>
                    <a:pt x="5991" y="4061"/>
                    <a:pt x="5991" y="4036"/>
                    <a:pt x="5991" y="4036"/>
                  </a:cubicBezTo>
                  <a:cubicBezTo>
                    <a:pt x="6016" y="4036"/>
                    <a:pt x="6016" y="4061"/>
                    <a:pt x="6041" y="4061"/>
                  </a:cubicBezTo>
                  <a:cubicBezTo>
                    <a:pt x="6066" y="4061"/>
                    <a:pt x="6066" y="4086"/>
                    <a:pt x="6091" y="4111"/>
                  </a:cubicBezTo>
                  <a:cubicBezTo>
                    <a:pt x="6091" y="4136"/>
                    <a:pt x="6091" y="4136"/>
                    <a:pt x="6091" y="4161"/>
                  </a:cubicBezTo>
                  <a:cubicBezTo>
                    <a:pt x="6091" y="4186"/>
                    <a:pt x="6066" y="4211"/>
                    <a:pt x="6066" y="4211"/>
                  </a:cubicBezTo>
                  <a:cubicBezTo>
                    <a:pt x="6066" y="4211"/>
                    <a:pt x="6066" y="4211"/>
                    <a:pt x="6066" y="4186"/>
                  </a:cubicBezTo>
                  <a:cubicBezTo>
                    <a:pt x="5966" y="4662"/>
                    <a:pt x="5916" y="5163"/>
                    <a:pt x="5890" y="5640"/>
                  </a:cubicBezTo>
                  <a:cubicBezTo>
                    <a:pt x="5890" y="6141"/>
                    <a:pt x="5941" y="6667"/>
                    <a:pt x="6066" y="7143"/>
                  </a:cubicBezTo>
                  <a:cubicBezTo>
                    <a:pt x="6066" y="7143"/>
                    <a:pt x="6066" y="7143"/>
                    <a:pt x="6066" y="7118"/>
                  </a:cubicBezTo>
                  <a:cubicBezTo>
                    <a:pt x="6116" y="7344"/>
                    <a:pt x="6191" y="7544"/>
                    <a:pt x="6291" y="7745"/>
                  </a:cubicBezTo>
                  <a:cubicBezTo>
                    <a:pt x="7093" y="7118"/>
                    <a:pt x="7946" y="6517"/>
                    <a:pt x="8798" y="5940"/>
                  </a:cubicBezTo>
                  <a:cubicBezTo>
                    <a:pt x="8622" y="5489"/>
                    <a:pt x="8547" y="4988"/>
                    <a:pt x="8572" y="4512"/>
                  </a:cubicBezTo>
                  <a:cubicBezTo>
                    <a:pt x="8597" y="4261"/>
                    <a:pt x="8622" y="3986"/>
                    <a:pt x="8647" y="3710"/>
                  </a:cubicBezTo>
                  <a:cubicBezTo>
                    <a:pt x="8697" y="3509"/>
                    <a:pt x="8748" y="3284"/>
                    <a:pt x="8823" y="3058"/>
                  </a:cubicBezTo>
                  <a:cubicBezTo>
                    <a:pt x="8823" y="3033"/>
                    <a:pt x="8848" y="3033"/>
                    <a:pt x="8848" y="3008"/>
                  </a:cubicBezTo>
                  <a:lnTo>
                    <a:pt x="8923" y="3008"/>
                  </a:lnTo>
                  <a:cubicBezTo>
                    <a:pt x="8948" y="3033"/>
                    <a:pt x="8973" y="3033"/>
                    <a:pt x="8973" y="3058"/>
                  </a:cubicBezTo>
                  <a:cubicBezTo>
                    <a:pt x="8973" y="3083"/>
                    <a:pt x="8973" y="3108"/>
                    <a:pt x="8973" y="3133"/>
                  </a:cubicBezTo>
                  <a:cubicBezTo>
                    <a:pt x="8973" y="3158"/>
                    <a:pt x="8948" y="3184"/>
                    <a:pt x="8948" y="3209"/>
                  </a:cubicBezTo>
                  <a:lnTo>
                    <a:pt x="8948" y="3234"/>
                  </a:lnTo>
                  <a:cubicBezTo>
                    <a:pt x="8823" y="3683"/>
                    <a:pt x="8748" y="4158"/>
                    <a:pt x="8748" y="4657"/>
                  </a:cubicBezTo>
                  <a:lnTo>
                    <a:pt x="8748" y="4657"/>
                  </a:lnTo>
                  <a:cubicBezTo>
                    <a:pt x="8748" y="4651"/>
                    <a:pt x="8748" y="4644"/>
                    <a:pt x="8748" y="4637"/>
                  </a:cubicBezTo>
                  <a:cubicBezTo>
                    <a:pt x="8748" y="4637"/>
                    <a:pt x="8748" y="4662"/>
                    <a:pt x="8748" y="4662"/>
                  </a:cubicBezTo>
                  <a:cubicBezTo>
                    <a:pt x="8748" y="4661"/>
                    <a:pt x="8748" y="4659"/>
                    <a:pt x="8748" y="4657"/>
                  </a:cubicBezTo>
                  <a:lnTo>
                    <a:pt x="8748" y="4657"/>
                  </a:lnTo>
                  <a:cubicBezTo>
                    <a:pt x="8748" y="4801"/>
                    <a:pt x="8749" y="4945"/>
                    <a:pt x="8773" y="5088"/>
                  </a:cubicBezTo>
                  <a:cubicBezTo>
                    <a:pt x="8773" y="5239"/>
                    <a:pt x="8798" y="5389"/>
                    <a:pt x="8848" y="5514"/>
                  </a:cubicBezTo>
                  <a:cubicBezTo>
                    <a:pt x="8873" y="5615"/>
                    <a:pt x="8898" y="5740"/>
                    <a:pt x="8948" y="5840"/>
                  </a:cubicBezTo>
                  <a:cubicBezTo>
                    <a:pt x="9725" y="5264"/>
                    <a:pt x="10527" y="4712"/>
                    <a:pt x="11304" y="4111"/>
                  </a:cubicBezTo>
                  <a:cubicBezTo>
                    <a:pt x="11254" y="3986"/>
                    <a:pt x="11229" y="3835"/>
                    <a:pt x="11229" y="3710"/>
                  </a:cubicBezTo>
                  <a:cubicBezTo>
                    <a:pt x="11229" y="3534"/>
                    <a:pt x="11204" y="3384"/>
                    <a:pt x="11229" y="3234"/>
                  </a:cubicBezTo>
                  <a:cubicBezTo>
                    <a:pt x="11229" y="2908"/>
                    <a:pt x="11304" y="2582"/>
                    <a:pt x="11429" y="2281"/>
                  </a:cubicBezTo>
                  <a:cubicBezTo>
                    <a:pt x="11429" y="2256"/>
                    <a:pt x="11479" y="2231"/>
                    <a:pt x="11505" y="2231"/>
                  </a:cubicBezTo>
                  <a:lnTo>
                    <a:pt x="11530" y="2231"/>
                  </a:lnTo>
                  <a:cubicBezTo>
                    <a:pt x="11580" y="2256"/>
                    <a:pt x="11605" y="2306"/>
                    <a:pt x="11580" y="2356"/>
                  </a:cubicBezTo>
                  <a:cubicBezTo>
                    <a:pt x="11555" y="2432"/>
                    <a:pt x="11505" y="2532"/>
                    <a:pt x="11479" y="2632"/>
                  </a:cubicBezTo>
                  <a:cubicBezTo>
                    <a:pt x="11479" y="2632"/>
                    <a:pt x="11479" y="2607"/>
                    <a:pt x="11479" y="2607"/>
                  </a:cubicBezTo>
                  <a:cubicBezTo>
                    <a:pt x="11454" y="2732"/>
                    <a:pt x="11429" y="2858"/>
                    <a:pt x="11404" y="2983"/>
                  </a:cubicBezTo>
                  <a:cubicBezTo>
                    <a:pt x="11404" y="3108"/>
                    <a:pt x="11404" y="3234"/>
                    <a:pt x="11379" y="3359"/>
                  </a:cubicBezTo>
                  <a:cubicBezTo>
                    <a:pt x="11379" y="3484"/>
                    <a:pt x="11404" y="3610"/>
                    <a:pt x="11404" y="3735"/>
                  </a:cubicBezTo>
                  <a:cubicBezTo>
                    <a:pt x="11429" y="3810"/>
                    <a:pt x="11429" y="3910"/>
                    <a:pt x="11454" y="3986"/>
                  </a:cubicBezTo>
                  <a:cubicBezTo>
                    <a:pt x="11730" y="3760"/>
                    <a:pt x="12031" y="3534"/>
                    <a:pt x="12307" y="3309"/>
                  </a:cubicBezTo>
                  <a:cubicBezTo>
                    <a:pt x="12332" y="3284"/>
                    <a:pt x="12332" y="3284"/>
                    <a:pt x="12332" y="3284"/>
                  </a:cubicBezTo>
                  <a:cubicBezTo>
                    <a:pt x="12657" y="3008"/>
                    <a:pt x="12958" y="2757"/>
                    <a:pt x="13259" y="2457"/>
                  </a:cubicBezTo>
                  <a:cubicBezTo>
                    <a:pt x="13234" y="2281"/>
                    <a:pt x="13259" y="2106"/>
                    <a:pt x="13309" y="1930"/>
                  </a:cubicBezTo>
                  <a:cubicBezTo>
                    <a:pt x="13334" y="1855"/>
                    <a:pt x="13359" y="1755"/>
                    <a:pt x="13384" y="1680"/>
                  </a:cubicBezTo>
                  <a:cubicBezTo>
                    <a:pt x="13434" y="1605"/>
                    <a:pt x="13459" y="1554"/>
                    <a:pt x="13484" y="1504"/>
                  </a:cubicBezTo>
                  <a:cubicBezTo>
                    <a:pt x="13510" y="1479"/>
                    <a:pt x="13535" y="1454"/>
                    <a:pt x="13560" y="1454"/>
                  </a:cubicBezTo>
                  <a:cubicBezTo>
                    <a:pt x="13585" y="1454"/>
                    <a:pt x="13610" y="1479"/>
                    <a:pt x="13610" y="1479"/>
                  </a:cubicBezTo>
                  <a:cubicBezTo>
                    <a:pt x="13635" y="1504"/>
                    <a:pt x="13635" y="1504"/>
                    <a:pt x="13635" y="1529"/>
                  </a:cubicBezTo>
                  <a:cubicBezTo>
                    <a:pt x="13660" y="1554"/>
                    <a:pt x="13635" y="1579"/>
                    <a:pt x="13635" y="1605"/>
                  </a:cubicBezTo>
                  <a:cubicBezTo>
                    <a:pt x="13635" y="1605"/>
                    <a:pt x="13610" y="1630"/>
                    <a:pt x="13610" y="1630"/>
                  </a:cubicBezTo>
                  <a:cubicBezTo>
                    <a:pt x="13585" y="1705"/>
                    <a:pt x="13535" y="1780"/>
                    <a:pt x="13510" y="1830"/>
                  </a:cubicBezTo>
                  <a:cubicBezTo>
                    <a:pt x="13484" y="1880"/>
                    <a:pt x="13484" y="1955"/>
                    <a:pt x="13459" y="2006"/>
                  </a:cubicBezTo>
                  <a:cubicBezTo>
                    <a:pt x="13459" y="2056"/>
                    <a:pt x="13434" y="2106"/>
                    <a:pt x="13434" y="2156"/>
                  </a:cubicBezTo>
                  <a:cubicBezTo>
                    <a:pt x="13434" y="2206"/>
                    <a:pt x="13409" y="2256"/>
                    <a:pt x="13409" y="2306"/>
                  </a:cubicBezTo>
                  <a:cubicBezTo>
                    <a:pt x="13635" y="2106"/>
                    <a:pt x="13860" y="1880"/>
                    <a:pt x="14086" y="1655"/>
                  </a:cubicBezTo>
                  <a:cubicBezTo>
                    <a:pt x="14562" y="1128"/>
                    <a:pt x="15038" y="577"/>
                    <a:pt x="15464" y="1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2490750" y="2016950"/>
              <a:ext cx="25" cy="650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cubicBezTo>
                    <a:pt x="0" y="25"/>
                    <a:pt x="0" y="25"/>
                    <a:pt x="0" y="25"/>
                  </a:cubicBezTo>
                  <a:lnTo>
                    <a:pt x="0" y="25"/>
                  </a:lnTo>
                  <a:cubicBezTo>
                    <a:pt x="0" y="25"/>
                    <a:pt x="0" y="25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2713175" y="1872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2414925" y="1791375"/>
              <a:ext cx="381600" cy="384750"/>
            </a:xfrm>
            <a:custGeom>
              <a:avLst/>
              <a:gdLst/>
              <a:ahLst/>
              <a:cxnLst/>
              <a:rect l="l" t="t" r="r" b="b"/>
              <a:pathLst>
                <a:path w="15264" h="15390" extrusionOk="0">
                  <a:moveTo>
                    <a:pt x="15214" y="1"/>
                  </a:moveTo>
                  <a:cubicBezTo>
                    <a:pt x="14838" y="552"/>
                    <a:pt x="14412" y="1078"/>
                    <a:pt x="13936" y="1555"/>
                  </a:cubicBezTo>
                  <a:cubicBezTo>
                    <a:pt x="14036" y="1580"/>
                    <a:pt x="14111" y="1580"/>
                    <a:pt x="14186" y="1580"/>
                  </a:cubicBezTo>
                  <a:cubicBezTo>
                    <a:pt x="14236" y="1580"/>
                    <a:pt x="14312" y="1580"/>
                    <a:pt x="14362" y="1555"/>
                  </a:cubicBezTo>
                  <a:lnTo>
                    <a:pt x="14337" y="1555"/>
                  </a:lnTo>
                  <a:cubicBezTo>
                    <a:pt x="14437" y="1555"/>
                    <a:pt x="14537" y="1529"/>
                    <a:pt x="14637" y="1504"/>
                  </a:cubicBezTo>
                  <a:lnTo>
                    <a:pt x="14662" y="1504"/>
                  </a:lnTo>
                  <a:cubicBezTo>
                    <a:pt x="14713" y="1504"/>
                    <a:pt x="14738" y="1529"/>
                    <a:pt x="14763" y="1580"/>
                  </a:cubicBezTo>
                  <a:cubicBezTo>
                    <a:pt x="14763" y="1630"/>
                    <a:pt x="14738" y="1680"/>
                    <a:pt x="14687" y="1680"/>
                  </a:cubicBezTo>
                  <a:cubicBezTo>
                    <a:pt x="14612" y="1705"/>
                    <a:pt x="14537" y="1705"/>
                    <a:pt x="14437" y="1730"/>
                  </a:cubicBezTo>
                  <a:cubicBezTo>
                    <a:pt x="14387" y="1730"/>
                    <a:pt x="14312" y="1755"/>
                    <a:pt x="14236" y="1755"/>
                  </a:cubicBezTo>
                  <a:lnTo>
                    <a:pt x="13986" y="1755"/>
                  </a:lnTo>
                  <a:cubicBezTo>
                    <a:pt x="13936" y="1730"/>
                    <a:pt x="13885" y="1730"/>
                    <a:pt x="13835" y="1730"/>
                  </a:cubicBezTo>
                  <a:cubicBezTo>
                    <a:pt x="13835" y="1705"/>
                    <a:pt x="13835" y="1705"/>
                    <a:pt x="13810" y="1705"/>
                  </a:cubicBezTo>
                  <a:cubicBezTo>
                    <a:pt x="13760" y="1755"/>
                    <a:pt x="13735" y="1805"/>
                    <a:pt x="13685" y="1855"/>
                  </a:cubicBezTo>
                  <a:cubicBezTo>
                    <a:pt x="13184" y="2357"/>
                    <a:pt x="12657" y="2833"/>
                    <a:pt x="12131" y="3284"/>
                  </a:cubicBezTo>
                  <a:cubicBezTo>
                    <a:pt x="12181" y="3309"/>
                    <a:pt x="12231" y="3309"/>
                    <a:pt x="12281" y="3334"/>
                  </a:cubicBezTo>
                  <a:cubicBezTo>
                    <a:pt x="12382" y="3359"/>
                    <a:pt x="12457" y="3359"/>
                    <a:pt x="12532" y="3384"/>
                  </a:cubicBezTo>
                  <a:cubicBezTo>
                    <a:pt x="12657" y="3409"/>
                    <a:pt x="12808" y="3409"/>
                    <a:pt x="12933" y="3409"/>
                  </a:cubicBezTo>
                  <a:cubicBezTo>
                    <a:pt x="13058" y="3409"/>
                    <a:pt x="13159" y="3409"/>
                    <a:pt x="13284" y="3384"/>
                  </a:cubicBezTo>
                  <a:lnTo>
                    <a:pt x="13309" y="3384"/>
                  </a:lnTo>
                  <a:cubicBezTo>
                    <a:pt x="13434" y="3384"/>
                    <a:pt x="13560" y="3359"/>
                    <a:pt x="13710" y="3309"/>
                  </a:cubicBezTo>
                  <a:cubicBezTo>
                    <a:pt x="13735" y="3309"/>
                    <a:pt x="13785" y="3334"/>
                    <a:pt x="13810" y="3384"/>
                  </a:cubicBezTo>
                  <a:cubicBezTo>
                    <a:pt x="13810" y="3434"/>
                    <a:pt x="13785" y="3459"/>
                    <a:pt x="13735" y="3484"/>
                  </a:cubicBezTo>
                  <a:cubicBezTo>
                    <a:pt x="13459" y="3560"/>
                    <a:pt x="13159" y="3585"/>
                    <a:pt x="12858" y="3585"/>
                  </a:cubicBezTo>
                  <a:cubicBezTo>
                    <a:pt x="12708" y="3585"/>
                    <a:pt x="12557" y="3560"/>
                    <a:pt x="12432" y="3535"/>
                  </a:cubicBezTo>
                  <a:cubicBezTo>
                    <a:pt x="12281" y="3509"/>
                    <a:pt x="12156" y="3484"/>
                    <a:pt x="12006" y="3434"/>
                  </a:cubicBezTo>
                  <a:cubicBezTo>
                    <a:pt x="12006" y="3434"/>
                    <a:pt x="11981" y="3409"/>
                    <a:pt x="11981" y="3409"/>
                  </a:cubicBezTo>
                  <a:cubicBezTo>
                    <a:pt x="11855" y="3509"/>
                    <a:pt x="11730" y="3610"/>
                    <a:pt x="11605" y="3710"/>
                  </a:cubicBezTo>
                  <a:cubicBezTo>
                    <a:pt x="11429" y="3860"/>
                    <a:pt x="11254" y="4011"/>
                    <a:pt x="11078" y="4136"/>
                  </a:cubicBezTo>
                  <a:cubicBezTo>
                    <a:pt x="11053" y="4161"/>
                    <a:pt x="11053" y="4186"/>
                    <a:pt x="11028" y="4186"/>
                  </a:cubicBezTo>
                  <a:cubicBezTo>
                    <a:pt x="10577" y="4537"/>
                    <a:pt x="10126" y="4863"/>
                    <a:pt x="9675" y="5189"/>
                  </a:cubicBezTo>
                  <a:cubicBezTo>
                    <a:pt x="9750" y="5239"/>
                    <a:pt x="9825" y="5289"/>
                    <a:pt x="9901" y="5339"/>
                  </a:cubicBezTo>
                  <a:cubicBezTo>
                    <a:pt x="9976" y="5389"/>
                    <a:pt x="10026" y="5414"/>
                    <a:pt x="10101" y="5439"/>
                  </a:cubicBezTo>
                  <a:cubicBezTo>
                    <a:pt x="10276" y="5514"/>
                    <a:pt x="10427" y="5590"/>
                    <a:pt x="10602" y="5640"/>
                  </a:cubicBezTo>
                  <a:cubicBezTo>
                    <a:pt x="10753" y="5665"/>
                    <a:pt x="10903" y="5690"/>
                    <a:pt x="11053" y="5715"/>
                  </a:cubicBezTo>
                  <a:cubicBezTo>
                    <a:pt x="11053" y="5715"/>
                    <a:pt x="11078" y="5740"/>
                    <a:pt x="11078" y="5740"/>
                  </a:cubicBezTo>
                  <a:cubicBezTo>
                    <a:pt x="11404" y="5765"/>
                    <a:pt x="11730" y="5790"/>
                    <a:pt x="12056" y="5790"/>
                  </a:cubicBezTo>
                  <a:cubicBezTo>
                    <a:pt x="12106" y="5790"/>
                    <a:pt x="12131" y="5840"/>
                    <a:pt x="12131" y="5890"/>
                  </a:cubicBezTo>
                  <a:cubicBezTo>
                    <a:pt x="12131" y="5941"/>
                    <a:pt x="12106" y="5966"/>
                    <a:pt x="12056" y="5966"/>
                  </a:cubicBezTo>
                  <a:cubicBezTo>
                    <a:pt x="11830" y="5966"/>
                    <a:pt x="11605" y="5966"/>
                    <a:pt x="11379" y="5941"/>
                  </a:cubicBezTo>
                  <a:cubicBezTo>
                    <a:pt x="11154" y="5915"/>
                    <a:pt x="10928" y="5890"/>
                    <a:pt x="10703" y="5840"/>
                  </a:cubicBezTo>
                  <a:cubicBezTo>
                    <a:pt x="10602" y="5815"/>
                    <a:pt x="10477" y="5765"/>
                    <a:pt x="10352" y="5740"/>
                  </a:cubicBezTo>
                  <a:cubicBezTo>
                    <a:pt x="10251" y="5690"/>
                    <a:pt x="10151" y="5665"/>
                    <a:pt x="10051" y="5615"/>
                  </a:cubicBezTo>
                  <a:cubicBezTo>
                    <a:pt x="9875" y="5540"/>
                    <a:pt x="9700" y="5439"/>
                    <a:pt x="9550" y="5314"/>
                  </a:cubicBezTo>
                  <a:cubicBezTo>
                    <a:pt x="9550" y="5314"/>
                    <a:pt x="9525" y="5289"/>
                    <a:pt x="9525" y="5289"/>
                  </a:cubicBezTo>
                  <a:cubicBezTo>
                    <a:pt x="8748" y="5865"/>
                    <a:pt x="7946" y="6392"/>
                    <a:pt x="7169" y="6968"/>
                  </a:cubicBezTo>
                  <a:cubicBezTo>
                    <a:pt x="7194" y="6993"/>
                    <a:pt x="7219" y="7018"/>
                    <a:pt x="7244" y="7043"/>
                  </a:cubicBezTo>
                  <a:cubicBezTo>
                    <a:pt x="7369" y="7144"/>
                    <a:pt x="7520" y="7244"/>
                    <a:pt x="7670" y="7319"/>
                  </a:cubicBezTo>
                  <a:cubicBezTo>
                    <a:pt x="7795" y="7394"/>
                    <a:pt x="7921" y="7469"/>
                    <a:pt x="8046" y="7520"/>
                  </a:cubicBezTo>
                  <a:cubicBezTo>
                    <a:pt x="8497" y="7720"/>
                    <a:pt x="8998" y="7870"/>
                    <a:pt x="9474" y="7946"/>
                  </a:cubicBezTo>
                  <a:lnTo>
                    <a:pt x="9449" y="7946"/>
                  </a:lnTo>
                  <a:cubicBezTo>
                    <a:pt x="9670" y="7982"/>
                    <a:pt x="9890" y="8006"/>
                    <a:pt x="10110" y="8006"/>
                  </a:cubicBezTo>
                  <a:cubicBezTo>
                    <a:pt x="10190" y="8006"/>
                    <a:pt x="10271" y="8002"/>
                    <a:pt x="10352" y="7996"/>
                  </a:cubicBezTo>
                  <a:cubicBezTo>
                    <a:pt x="10402" y="7996"/>
                    <a:pt x="10427" y="8046"/>
                    <a:pt x="10427" y="8096"/>
                  </a:cubicBezTo>
                  <a:cubicBezTo>
                    <a:pt x="10427" y="8146"/>
                    <a:pt x="10402" y="8171"/>
                    <a:pt x="10352" y="8171"/>
                  </a:cubicBezTo>
                  <a:cubicBezTo>
                    <a:pt x="10271" y="8178"/>
                    <a:pt x="10190" y="8181"/>
                    <a:pt x="10110" y="8181"/>
                  </a:cubicBezTo>
                  <a:cubicBezTo>
                    <a:pt x="9890" y="8181"/>
                    <a:pt x="9670" y="8158"/>
                    <a:pt x="9449" y="8121"/>
                  </a:cubicBezTo>
                  <a:cubicBezTo>
                    <a:pt x="9149" y="8071"/>
                    <a:pt x="8848" y="7996"/>
                    <a:pt x="8547" y="7895"/>
                  </a:cubicBezTo>
                  <a:cubicBezTo>
                    <a:pt x="8246" y="7795"/>
                    <a:pt x="7971" y="7695"/>
                    <a:pt x="7695" y="7545"/>
                  </a:cubicBezTo>
                  <a:cubicBezTo>
                    <a:pt x="7570" y="7469"/>
                    <a:pt x="7444" y="7394"/>
                    <a:pt x="7319" y="7294"/>
                  </a:cubicBezTo>
                  <a:cubicBezTo>
                    <a:pt x="7219" y="7219"/>
                    <a:pt x="7119" y="7144"/>
                    <a:pt x="7018" y="7068"/>
                  </a:cubicBezTo>
                  <a:cubicBezTo>
                    <a:pt x="6266" y="7595"/>
                    <a:pt x="5515" y="8146"/>
                    <a:pt x="4813" y="8748"/>
                  </a:cubicBezTo>
                  <a:cubicBezTo>
                    <a:pt x="4863" y="8798"/>
                    <a:pt x="4938" y="8873"/>
                    <a:pt x="5013" y="8923"/>
                  </a:cubicBezTo>
                  <a:cubicBezTo>
                    <a:pt x="5164" y="9048"/>
                    <a:pt x="5314" y="9174"/>
                    <a:pt x="5489" y="9249"/>
                  </a:cubicBezTo>
                  <a:cubicBezTo>
                    <a:pt x="5640" y="9374"/>
                    <a:pt x="5815" y="9449"/>
                    <a:pt x="6016" y="9525"/>
                  </a:cubicBezTo>
                  <a:cubicBezTo>
                    <a:pt x="6617" y="9800"/>
                    <a:pt x="7244" y="9976"/>
                    <a:pt x="7870" y="10076"/>
                  </a:cubicBezTo>
                  <a:cubicBezTo>
                    <a:pt x="8121" y="10101"/>
                    <a:pt x="8372" y="10151"/>
                    <a:pt x="8647" y="10151"/>
                  </a:cubicBezTo>
                  <a:cubicBezTo>
                    <a:pt x="8697" y="10151"/>
                    <a:pt x="8723" y="10201"/>
                    <a:pt x="8723" y="10251"/>
                  </a:cubicBezTo>
                  <a:cubicBezTo>
                    <a:pt x="8723" y="10301"/>
                    <a:pt x="8672" y="10327"/>
                    <a:pt x="8647" y="10327"/>
                  </a:cubicBezTo>
                  <a:cubicBezTo>
                    <a:pt x="8296" y="10301"/>
                    <a:pt x="7946" y="10251"/>
                    <a:pt x="7595" y="10201"/>
                  </a:cubicBezTo>
                  <a:cubicBezTo>
                    <a:pt x="7219" y="10126"/>
                    <a:pt x="6868" y="10026"/>
                    <a:pt x="6517" y="9926"/>
                  </a:cubicBezTo>
                  <a:cubicBezTo>
                    <a:pt x="5840" y="9675"/>
                    <a:pt x="5189" y="9349"/>
                    <a:pt x="4662" y="8848"/>
                  </a:cubicBezTo>
                  <a:lnTo>
                    <a:pt x="4562" y="8948"/>
                  </a:lnTo>
                  <a:cubicBezTo>
                    <a:pt x="3961" y="9449"/>
                    <a:pt x="3384" y="9976"/>
                    <a:pt x="2858" y="10552"/>
                  </a:cubicBezTo>
                  <a:cubicBezTo>
                    <a:pt x="2783" y="10602"/>
                    <a:pt x="2733" y="10652"/>
                    <a:pt x="2682" y="10728"/>
                  </a:cubicBezTo>
                  <a:lnTo>
                    <a:pt x="2707" y="10728"/>
                  </a:lnTo>
                  <a:cubicBezTo>
                    <a:pt x="2783" y="10828"/>
                    <a:pt x="2883" y="10928"/>
                    <a:pt x="3008" y="11028"/>
                  </a:cubicBezTo>
                  <a:cubicBezTo>
                    <a:pt x="3008" y="11028"/>
                    <a:pt x="3008" y="11003"/>
                    <a:pt x="3008" y="11003"/>
                  </a:cubicBezTo>
                  <a:cubicBezTo>
                    <a:pt x="3159" y="11129"/>
                    <a:pt x="3309" y="11254"/>
                    <a:pt x="3484" y="11354"/>
                  </a:cubicBezTo>
                  <a:cubicBezTo>
                    <a:pt x="3660" y="11454"/>
                    <a:pt x="3835" y="11530"/>
                    <a:pt x="4011" y="11630"/>
                  </a:cubicBezTo>
                  <a:lnTo>
                    <a:pt x="3986" y="11630"/>
                  </a:lnTo>
                  <a:cubicBezTo>
                    <a:pt x="4562" y="11880"/>
                    <a:pt x="5189" y="12056"/>
                    <a:pt x="5790" y="12156"/>
                  </a:cubicBezTo>
                  <a:lnTo>
                    <a:pt x="5765" y="12156"/>
                  </a:lnTo>
                  <a:cubicBezTo>
                    <a:pt x="5991" y="12181"/>
                    <a:pt x="6216" y="12206"/>
                    <a:pt x="6417" y="12206"/>
                  </a:cubicBezTo>
                  <a:cubicBezTo>
                    <a:pt x="6467" y="12206"/>
                    <a:pt x="6517" y="12256"/>
                    <a:pt x="6517" y="12306"/>
                  </a:cubicBezTo>
                  <a:cubicBezTo>
                    <a:pt x="6517" y="12357"/>
                    <a:pt x="6467" y="12382"/>
                    <a:pt x="6417" y="12382"/>
                  </a:cubicBezTo>
                  <a:cubicBezTo>
                    <a:pt x="6091" y="12382"/>
                    <a:pt x="5740" y="12332"/>
                    <a:pt x="5414" y="12256"/>
                  </a:cubicBezTo>
                  <a:cubicBezTo>
                    <a:pt x="5038" y="12181"/>
                    <a:pt x="4687" y="12081"/>
                    <a:pt x="4337" y="11931"/>
                  </a:cubicBezTo>
                  <a:cubicBezTo>
                    <a:pt x="3685" y="11705"/>
                    <a:pt x="3058" y="11354"/>
                    <a:pt x="2582" y="10853"/>
                  </a:cubicBezTo>
                  <a:lnTo>
                    <a:pt x="2557" y="10853"/>
                  </a:lnTo>
                  <a:cubicBezTo>
                    <a:pt x="2131" y="11329"/>
                    <a:pt x="1730" y="11830"/>
                    <a:pt x="1354" y="12357"/>
                  </a:cubicBezTo>
                  <a:cubicBezTo>
                    <a:pt x="1329" y="12407"/>
                    <a:pt x="1279" y="12482"/>
                    <a:pt x="1254" y="12532"/>
                  </a:cubicBezTo>
                  <a:cubicBezTo>
                    <a:pt x="1254" y="12532"/>
                    <a:pt x="1279" y="12532"/>
                    <a:pt x="1279" y="12557"/>
                  </a:cubicBezTo>
                  <a:cubicBezTo>
                    <a:pt x="1329" y="12632"/>
                    <a:pt x="1379" y="12682"/>
                    <a:pt x="1454" y="12758"/>
                  </a:cubicBezTo>
                  <a:cubicBezTo>
                    <a:pt x="1504" y="12808"/>
                    <a:pt x="1555" y="12858"/>
                    <a:pt x="1630" y="12908"/>
                  </a:cubicBezTo>
                  <a:cubicBezTo>
                    <a:pt x="1730" y="13008"/>
                    <a:pt x="1855" y="13083"/>
                    <a:pt x="1956" y="13159"/>
                  </a:cubicBezTo>
                  <a:cubicBezTo>
                    <a:pt x="2081" y="13209"/>
                    <a:pt x="2181" y="13259"/>
                    <a:pt x="2306" y="13309"/>
                  </a:cubicBezTo>
                  <a:lnTo>
                    <a:pt x="2281" y="13309"/>
                  </a:lnTo>
                  <a:cubicBezTo>
                    <a:pt x="2557" y="13434"/>
                    <a:pt x="2833" y="13510"/>
                    <a:pt x="3108" y="13610"/>
                  </a:cubicBezTo>
                  <a:cubicBezTo>
                    <a:pt x="3159" y="13610"/>
                    <a:pt x="3184" y="13660"/>
                    <a:pt x="3184" y="13710"/>
                  </a:cubicBezTo>
                  <a:cubicBezTo>
                    <a:pt x="3165" y="13747"/>
                    <a:pt x="3134" y="13770"/>
                    <a:pt x="3098" y="13770"/>
                  </a:cubicBezTo>
                  <a:cubicBezTo>
                    <a:pt x="3085" y="13770"/>
                    <a:pt x="3072" y="13767"/>
                    <a:pt x="3058" y="13760"/>
                  </a:cubicBezTo>
                  <a:cubicBezTo>
                    <a:pt x="2883" y="13710"/>
                    <a:pt x="2707" y="13660"/>
                    <a:pt x="2532" y="13585"/>
                  </a:cubicBezTo>
                  <a:cubicBezTo>
                    <a:pt x="2357" y="13535"/>
                    <a:pt x="2181" y="13459"/>
                    <a:pt x="2006" y="13359"/>
                  </a:cubicBezTo>
                  <a:cubicBezTo>
                    <a:pt x="1931" y="13309"/>
                    <a:pt x="1830" y="13259"/>
                    <a:pt x="1730" y="13209"/>
                  </a:cubicBezTo>
                  <a:cubicBezTo>
                    <a:pt x="1680" y="13159"/>
                    <a:pt x="1605" y="13109"/>
                    <a:pt x="1530" y="13058"/>
                  </a:cubicBezTo>
                  <a:cubicBezTo>
                    <a:pt x="1379" y="12933"/>
                    <a:pt x="1254" y="12808"/>
                    <a:pt x="1154" y="12682"/>
                  </a:cubicBezTo>
                  <a:cubicBezTo>
                    <a:pt x="928" y="13033"/>
                    <a:pt x="702" y="13384"/>
                    <a:pt x="502" y="13760"/>
                  </a:cubicBezTo>
                  <a:cubicBezTo>
                    <a:pt x="327" y="14136"/>
                    <a:pt x="151" y="14487"/>
                    <a:pt x="1" y="14863"/>
                  </a:cubicBezTo>
                  <a:lnTo>
                    <a:pt x="26" y="14913"/>
                  </a:lnTo>
                  <a:lnTo>
                    <a:pt x="51" y="15013"/>
                  </a:lnTo>
                  <a:cubicBezTo>
                    <a:pt x="51" y="15063"/>
                    <a:pt x="76" y="15088"/>
                    <a:pt x="126" y="15114"/>
                  </a:cubicBezTo>
                  <a:cubicBezTo>
                    <a:pt x="151" y="15139"/>
                    <a:pt x="176" y="15139"/>
                    <a:pt x="201" y="15139"/>
                  </a:cubicBezTo>
                  <a:cubicBezTo>
                    <a:pt x="276" y="15139"/>
                    <a:pt x="327" y="15114"/>
                    <a:pt x="352" y="15088"/>
                  </a:cubicBezTo>
                  <a:cubicBezTo>
                    <a:pt x="577" y="15214"/>
                    <a:pt x="853" y="15289"/>
                    <a:pt x="1179" y="15339"/>
                  </a:cubicBezTo>
                  <a:cubicBezTo>
                    <a:pt x="1329" y="15364"/>
                    <a:pt x="1479" y="15389"/>
                    <a:pt x="1655" y="15389"/>
                  </a:cubicBezTo>
                  <a:cubicBezTo>
                    <a:pt x="1830" y="15389"/>
                    <a:pt x="1981" y="15364"/>
                    <a:pt x="2181" y="15339"/>
                  </a:cubicBezTo>
                  <a:cubicBezTo>
                    <a:pt x="2507" y="15314"/>
                    <a:pt x="2858" y="15264"/>
                    <a:pt x="3259" y="15139"/>
                  </a:cubicBezTo>
                  <a:cubicBezTo>
                    <a:pt x="3835" y="14988"/>
                    <a:pt x="4462" y="14763"/>
                    <a:pt x="5239" y="14437"/>
                  </a:cubicBezTo>
                  <a:cubicBezTo>
                    <a:pt x="5515" y="14312"/>
                    <a:pt x="5765" y="14186"/>
                    <a:pt x="6041" y="14061"/>
                  </a:cubicBezTo>
                  <a:cubicBezTo>
                    <a:pt x="6467" y="13860"/>
                    <a:pt x="6868" y="13635"/>
                    <a:pt x="7319" y="13359"/>
                  </a:cubicBezTo>
                  <a:cubicBezTo>
                    <a:pt x="8146" y="12858"/>
                    <a:pt x="8948" y="12256"/>
                    <a:pt x="9725" y="11580"/>
                  </a:cubicBezTo>
                  <a:cubicBezTo>
                    <a:pt x="10477" y="10928"/>
                    <a:pt x="11154" y="10201"/>
                    <a:pt x="11755" y="9449"/>
                  </a:cubicBezTo>
                  <a:cubicBezTo>
                    <a:pt x="12031" y="9098"/>
                    <a:pt x="12281" y="8748"/>
                    <a:pt x="12507" y="8372"/>
                  </a:cubicBezTo>
                  <a:cubicBezTo>
                    <a:pt x="12708" y="8096"/>
                    <a:pt x="12883" y="7770"/>
                    <a:pt x="13109" y="7344"/>
                  </a:cubicBezTo>
                  <a:cubicBezTo>
                    <a:pt x="13484" y="6617"/>
                    <a:pt x="13835" y="5840"/>
                    <a:pt x="14161" y="4938"/>
                  </a:cubicBezTo>
                  <a:cubicBezTo>
                    <a:pt x="14462" y="4111"/>
                    <a:pt x="14713" y="3259"/>
                    <a:pt x="14913" y="2432"/>
                  </a:cubicBezTo>
                  <a:cubicBezTo>
                    <a:pt x="15114" y="1555"/>
                    <a:pt x="15239" y="828"/>
                    <a:pt x="15264" y="126"/>
                  </a:cubicBezTo>
                  <a:cubicBezTo>
                    <a:pt x="15264" y="76"/>
                    <a:pt x="15239" y="51"/>
                    <a:pt x="15214" y="1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2691250" y="1934225"/>
              <a:ext cx="650" cy="675"/>
            </a:xfrm>
            <a:custGeom>
              <a:avLst/>
              <a:gdLst/>
              <a:ahLst/>
              <a:cxnLst/>
              <a:rect l="l" t="t" r="r" b="b"/>
              <a:pathLst>
                <a:path w="26" h="27" extrusionOk="0">
                  <a:moveTo>
                    <a:pt x="25" y="26"/>
                  </a:moveTo>
                  <a:cubicBezTo>
                    <a:pt x="0" y="26"/>
                    <a:pt x="0" y="26"/>
                    <a:pt x="0" y="1"/>
                  </a:cubicBezTo>
                  <a:lnTo>
                    <a:pt x="0" y="1"/>
                  </a:lnTo>
                  <a:cubicBezTo>
                    <a:pt x="0" y="26"/>
                    <a:pt x="0" y="26"/>
                    <a:pt x="25" y="26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2691875" y="1934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2747000" y="1875975"/>
              <a:ext cx="675" cy="25"/>
            </a:xfrm>
            <a:custGeom>
              <a:avLst/>
              <a:gdLst/>
              <a:ahLst/>
              <a:cxnLst/>
              <a:rect l="l" t="t" r="r" b="b"/>
              <a:pathLst>
                <a:path w="27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738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55"/>
            <p:cNvSpPr/>
            <p:nvPr/>
          </p:nvSpPr>
          <p:spPr>
            <a:xfrm>
              <a:off x="2317175" y="1858425"/>
              <a:ext cx="150400" cy="301400"/>
            </a:xfrm>
            <a:custGeom>
              <a:avLst/>
              <a:gdLst/>
              <a:ahLst/>
              <a:cxnLst/>
              <a:rect l="l" t="t" r="r" b="b"/>
              <a:pathLst>
                <a:path w="6016" h="12056" extrusionOk="0">
                  <a:moveTo>
                    <a:pt x="4011" y="0"/>
                  </a:moveTo>
                  <a:cubicBezTo>
                    <a:pt x="3886" y="0"/>
                    <a:pt x="3735" y="25"/>
                    <a:pt x="3585" y="51"/>
                  </a:cubicBezTo>
                  <a:cubicBezTo>
                    <a:pt x="3359" y="76"/>
                    <a:pt x="3159" y="126"/>
                    <a:pt x="2908" y="226"/>
                  </a:cubicBezTo>
                  <a:cubicBezTo>
                    <a:pt x="2632" y="326"/>
                    <a:pt x="2382" y="452"/>
                    <a:pt x="2106" y="577"/>
                  </a:cubicBezTo>
                  <a:cubicBezTo>
                    <a:pt x="1856" y="727"/>
                    <a:pt x="1630" y="903"/>
                    <a:pt x="1379" y="1103"/>
                  </a:cubicBezTo>
                  <a:cubicBezTo>
                    <a:pt x="1204" y="1279"/>
                    <a:pt x="1003" y="1504"/>
                    <a:pt x="828" y="1755"/>
                  </a:cubicBezTo>
                  <a:cubicBezTo>
                    <a:pt x="527" y="2181"/>
                    <a:pt x="302" y="2732"/>
                    <a:pt x="151" y="3334"/>
                  </a:cubicBezTo>
                  <a:cubicBezTo>
                    <a:pt x="26" y="3885"/>
                    <a:pt x="1" y="4512"/>
                    <a:pt x="26" y="5163"/>
                  </a:cubicBezTo>
                  <a:cubicBezTo>
                    <a:pt x="51" y="5790"/>
                    <a:pt x="176" y="6442"/>
                    <a:pt x="352" y="7093"/>
                  </a:cubicBezTo>
                  <a:cubicBezTo>
                    <a:pt x="477" y="7569"/>
                    <a:pt x="653" y="8071"/>
                    <a:pt x="878" y="8597"/>
                  </a:cubicBezTo>
                  <a:cubicBezTo>
                    <a:pt x="1104" y="9073"/>
                    <a:pt x="1329" y="9524"/>
                    <a:pt x="1605" y="9950"/>
                  </a:cubicBezTo>
                  <a:cubicBezTo>
                    <a:pt x="1881" y="10376"/>
                    <a:pt x="2181" y="10752"/>
                    <a:pt x="2507" y="11103"/>
                  </a:cubicBezTo>
                  <a:cubicBezTo>
                    <a:pt x="2658" y="11254"/>
                    <a:pt x="2833" y="11404"/>
                    <a:pt x="2983" y="11554"/>
                  </a:cubicBezTo>
                  <a:cubicBezTo>
                    <a:pt x="3034" y="11630"/>
                    <a:pt x="3109" y="11705"/>
                    <a:pt x="3184" y="11780"/>
                  </a:cubicBezTo>
                  <a:cubicBezTo>
                    <a:pt x="3234" y="11830"/>
                    <a:pt x="3309" y="11880"/>
                    <a:pt x="3384" y="11955"/>
                  </a:cubicBezTo>
                  <a:cubicBezTo>
                    <a:pt x="3435" y="11980"/>
                    <a:pt x="3485" y="12005"/>
                    <a:pt x="3585" y="12031"/>
                  </a:cubicBezTo>
                  <a:cubicBezTo>
                    <a:pt x="3610" y="12056"/>
                    <a:pt x="3660" y="12056"/>
                    <a:pt x="3685" y="12056"/>
                  </a:cubicBezTo>
                  <a:cubicBezTo>
                    <a:pt x="3710" y="12056"/>
                    <a:pt x="3760" y="12056"/>
                    <a:pt x="3810" y="12031"/>
                  </a:cubicBezTo>
                  <a:cubicBezTo>
                    <a:pt x="3861" y="12031"/>
                    <a:pt x="3911" y="12005"/>
                    <a:pt x="3961" y="11955"/>
                  </a:cubicBezTo>
                  <a:cubicBezTo>
                    <a:pt x="4036" y="11930"/>
                    <a:pt x="4086" y="11880"/>
                    <a:pt x="4111" y="11830"/>
                  </a:cubicBezTo>
                  <a:cubicBezTo>
                    <a:pt x="4211" y="11705"/>
                    <a:pt x="4287" y="11579"/>
                    <a:pt x="4337" y="11429"/>
                  </a:cubicBezTo>
                  <a:cubicBezTo>
                    <a:pt x="4462" y="11203"/>
                    <a:pt x="4537" y="10978"/>
                    <a:pt x="4587" y="10828"/>
                  </a:cubicBezTo>
                  <a:cubicBezTo>
                    <a:pt x="4638" y="10677"/>
                    <a:pt x="4688" y="10502"/>
                    <a:pt x="4738" y="10351"/>
                  </a:cubicBezTo>
                  <a:cubicBezTo>
                    <a:pt x="5013" y="9574"/>
                    <a:pt x="5239" y="8722"/>
                    <a:pt x="5440" y="7770"/>
                  </a:cubicBezTo>
                  <a:cubicBezTo>
                    <a:pt x="5715" y="6617"/>
                    <a:pt x="5866" y="5589"/>
                    <a:pt x="5966" y="4612"/>
                  </a:cubicBezTo>
                  <a:cubicBezTo>
                    <a:pt x="6016" y="4061"/>
                    <a:pt x="6016" y="3584"/>
                    <a:pt x="6016" y="3108"/>
                  </a:cubicBezTo>
                  <a:cubicBezTo>
                    <a:pt x="5991" y="2632"/>
                    <a:pt x="5941" y="2181"/>
                    <a:pt x="5866" y="1780"/>
                  </a:cubicBezTo>
                  <a:cubicBezTo>
                    <a:pt x="5765" y="1379"/>
                    <a:pt x="5615" y="1053"/>
                    <a:pt x="5440" y="777"/>
                  </a:cubicBezTo>
                  <a:cubicBezTo>
                    <a:pt x="5339" y="627"/>
                    <a:pt x="5239" y="502"/>
                    <a:pt x="5114" y="401"/>
                  </a:cubicBezTo>
                  <a:cubicBezTo>
                    <a:pt x="4988" y="276"/>
                    <a:pt x="4838" y="201"/>
                    <a:pt x="4688" y="126"/>
                  </a:cubicBezTo>
                  <a:cubicBezTo>
                    <a:pt x="4487" y="51"/>
                    <a:pt x="4262" y="0"/>
                    <a:pt x="4011" y="0"/>
                  </a:cubicBezTo>
                  <a:close/>
                </a:path>
              </a:pathLst>
            </a:custGeom>
            <a:solidFill>
              <a:srgbClr val="A37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55"/>
            <p:cNvSpPr/>
            <p:nvPr/>
          </p:nvSpPr>
          <p:spPr>
            <a:xfrm>
              <a:off x="2317175" y="1858425"/>
              <a:ext cx="150400" cy="300775"/>
            </a:xfrm>
            <a:custGeom>
              <a:avLst/>
              <a:gdLst/>
              <a:ahLst/>
              <a:cxnLst/>
              <a:rect l="l" t="t" r="r" b="b"/>
              <a:pathLst>
                <a:path w="6016" h="12031" extrusionOk="0">
                  <a:moveTo>
                    <a:pt x="4237" y="502"/>
                  </a:moveTo>
                  <a:cubicBezTo>
                    <a:pt x="4262" y="502"/>
                    <a:pt x="4312" y="527"/>
                    <a:pt x="4337" y="527"/>
                  </a:cubicBezTo>
                  <a:cubicBezTo>
                    <a:pt x="4412" y="527"/>
                    <a:pt x="4487" y="527"/>
                    <a:pt x="4537" y="552"/>
                  </a:cubicBezTo>
                  <a:cubicBezTo>
                    <a:pt x="4612" y="552"/>
                    <a:pt x="4663" y="577"/>
                    <a:pt x="4713" y="602"/>
                  </a:cubicBezTo>
                  <a:cubicBezTo>
                    <a:pt x="4788" y="627"/>
                    <a:pt x="4838" y="652"/>
                    <a:pt x="4888" y="677"/>
                  </a:cubicBezTo>
                  <a:cubicBezTo>
                    <a:pt x="4938" y="727"/>
                    <a:pt x="4988" y="752"/>
                    <a:pt x="5013" y="802"/>
                  </a:cubicBezTo>
                  <a:cubicBezTo>
                    <a:pt x="5089" y="903"/>
                    <a:pt x="5139" y="1003"/>
                    <a:pt x="5139" y="1128"/>
                  </a:cubicBezTo>
                  <a:cubicBezTo>
                    <a:pt x="5164" y="1203"/>
                    <a:pt x="5139" y="1279"/>
                    <a:pt x="5114" y="1354"/>
                  </a:cubicBezTo>
                  <a:cubicBezTo>
                    <a:pt x="5114" y="1379"/>
                    <a:pt x="5089" y="1404"/>
                    <a:pt x="5089" y="1404"/>
                  </a:cubicBezTo>
                  <a:cubicBezTo>
                    <a:pt x="5089" y="1429"/>
                    <a:pt x="5089" y="1429"/>
                    <a:pt x="5064" y="1454"/>
                  </a:cubicBezTo>
                  <a:cubicBezTo>
                    <a:pt x="5064" y="1454"/>
                    <a:pt x="5064" y="1454"/>
                    <a:pt x="5064" y="1479"/>
                  </a:cubicBezTo>
                  <a:cubicBezTo>
                    <a:pt x="5039" y="1479"/>
                    <a:pt x="5039" y="1504"/>
                    <a:pt x="5039" y="1529"/>
                  </a:cubicBezTo>
                  <a:cubicBezTo>
                    <a:pt x="4963" y="1604"/>
                    <a:pt x="4888" y="1680"/>
                    <a:pt x="4813" y="1730"/>
                  </a:cubicBezTo>
                  <a:cubicBezTo>
                    <a:pt x="4788" y="1755"/>
                    <a:pt x="4763" y="1805"/>
                    <a:pt x="4713" y="1830"/>
                  </a:cubicBezTo>
                  <a:cubicBezTo>
                    <a:pt x="4562" y="1955"/>
                    <a:pt x="4387" y="2081"/>
                    <a:pt x="4211" y="2181"/>
                  </a:cubicBezTo>
                  <a:cubicBezTo>
                    <a:pt x="3836" y="2406"/>
                    <a:pt x="3409" y="2607"/>
                    <a:pt x="2983" y="2732"/>
                  </a:cubicBezTo>
                  <a:cubicBezTo>
                    <a:pt x="2783" y="2782"/>
                    <a:pt x="2557" y="2832"/>
                    <a:pt x="2357" y="2858"/>
                  </a:cubicBezTo>
                  <a:cubicBezTo>
                    <a:pt x="2257" y="2858"/>
                    <a:pt x="2181" y="2883"/>
                    <a:pt x="2106" y="2883"/>
                  </a:cubicBezTo>
                  <a:cubicBezTo>
                    <a:pt x="2006" y="2883"/>
                    <a:pt x="1906" y="2858"/>
                    <a:pt x="1830" y="2858"/>
                  </a:cubicBezTo>
                  <a:cubicBezTo>
                    <a:pt x="1730" y="2832"/>
                    <a:pt x="1605" y="2807"/>
                    <a:pt x="1505" y="2757"/>
                  </a:cubicBezTo>
                  <a:cubicBezTo>
                    <a:pt x="1429" y="2707"/>
                    <a:pt x="1354" y="2682"/>
                    <a:pt x="1279" y="2607"/>
                  </a:cubicBezTo>
                  <a:cubicBezTo>
                    <a:pt x="1204" y="2582"/>
                    <a:pt x="1154" y="2532"/>
                    <a:pt x="1129" y="2457"/>
                  </a:cubicBezTo>
                  <a:cubicBezTo>
                    <a:pt x="1104" y="2431"/>
                    <a:pt x="1104" y="2406"/>
                    <a:pt x="1079" y="2356"/>
                  </a:cubicBezTo>
                  <a:cubicBezTo>
                    <a:pt x="1079" y="2331"/>
                    <a:pt x="1054" y="2306"/>
                    <a:pt x="1054" y="2281"/>
                  </a:cubicBezTo>
                  <a:cubicBezTo>
                    <a:pt x="1054" y="2256"/>
                    <a:pt x="1054" y="2231"/>
                    <a:pt x="1054" y="2181"/>
                  </a:cubicBezTo>
                  <a:cubicBezTo>
                    <a:pt x="1054" y="2156"/>
                    <a:pt x="1079" y="2131"/>
                    <a:pt x="1079" y="2106"/>
                  </a:cubicBezTo>
                  <a:cubicBezTo>
                    <a:pt x="1079" y="2056"/>
                    <a:pt x="1104" y="2005"/>
                    <a:pt x="1129" y="1955"/>
                  </a:cubicBezTo>
                  <a:cubicBezTo>
                    <a:pt x="1204" y="1830"/>
                    <a:pt x="1279" y="1730"/>
                    <a:pt x="1379" y="1629"/>
                  </a:cubicBezTo>
                  <a:cubicBezTo>
                    <a:pt x="1505" y="1504"/>
                    <a:pt x="1655" y="1404"/>
                    <a:pt x="1780" y="1304"/>
                  </a:cubicBezTo>
                  <a:cubicBezTo>
                    <a:pt x="1906" y="1203"/>
                    <a:pt x="2031" y="1128"/>
                    <a:pt x="2181" y="1053"/>
                  </a:cubicBezTo>
                  <a:cubicBezTo>
                    <a:pt x="2407" y="953"/>
                    <a:pt x="2632" y="853"/>
                    <a:pt x="2883" y="777"/>
                  </a:cubicBezTo>
                  <a:cubicBezTo>
                    <a:pt x="3059" y="727"/>
                    <a:pt x="3209" y="677"/>
                    <a:pt x="3384" y="627"/>
                  </a:cubicBezTo>
                  <a:cubicBezTo>
                    <a:pt x="3535" y="602"/>
                    <a:pt x="3710" y="552"/>
                    <a:pt x="3861" y="552"/>
                  </a:cubicBezTo>
                  <a:cubicBezTo>
                    <a:pt x="3986" y="527"/>
                    <a:pt x="4111" y="502"/>
                    <a:pt x="4237" y="502"/>
                  </a:cubicBezTo>
                  <a:close/>
                  <a:moveTo>
                    <a:pt x="4011" y="0"/>
                  </a:moveTo>
                  <a:cubicBezTo>
                    <a:pt x="3861" y="0"/>
                    <a:pt x="3735" y="25"/>
                    <a:pt x="3585" y="51"/>
                  </a:cubicBezTo>
                  <a:cubicBezTo>
                    <a:pt x="3359" y="76"/>
                    <a:pt x="3159" y="151"/>
                    <a:pt x="2908" y="226"/>
                  </a:cubicBezTo>
                  <a:cubicBezTo>
                    <a:pt x="2632" y="326"/>
                    <a:pt x="2357" y="452"/>
                    <a:pt x="2106" y="577"/>
                  </a:cubicBezTo>
                  <a:cubicBezTo>
                    <a:pt x="1881" y="727"/>
                    <a:pt x="1630" y="903"/>
                    <a:pt x="1404" y="1103"/>
                  </a:cubicBezTo>
                  <a:cubicBezTo>
                    <a:pt x="1204" y="1279"/>
                    <a:pt x="1003" y="1504"/>
                    <a:pt x="828" y="1755"/>
                  </a:cubicBezTo>
                  <a:cubicBezTo>
                    <a:pt x="527" y="2206"/>
                    <a:pt x="302" y="2732"/>
                    <a:pt x="176" y="3334"/>
                  </a:cubicBezTo>
                  <a:cubicBezTo>
                    <a:pt x="51" y="3885"/>
                    <a:pt x="1" y="4512"/>
                    <a:pt x="26" y="5163"/>
                  </a:cubicBezTo>
                  <a:cubicBezTo>
                    <a:pt x="76" y="5790"/>
                    <a:pt x="176" y="6442"/>
                    <a:pt x="352" y="7093"/>
                  </a:cubicBezTo>
                  <a:cubicBezTo>
                    <a:pt x="477" y="7594"/>
                    <a:pt x="653" y="8071"/>
                    <a:pt x="878" y="8597"/>
                  </a:cubicBezTo>
                  <a:cubicBezTo>
                    <a:pt x="1104" y="9048"/>
                    <a:pt x="1329" y="9524"/>
                    <a:pt x="1630" y="9950"/>
                  </a:cubicBezTo>
                  <a:cubicBezTo>
                    <a:pt x="1881" y="10376"/>
                    <a:pt x="2181" y="10752"/>
                    <a:pt x="2507" y="11103"/>
                  </a:cubicBezTo>
                  <a:cubicBezTo>
                    <a:pt x="2658" y="11254"/>
                    <a:pt x="2833" y="11404"/>
                    <a:pt x="2983" y="11554"/>
                  </a:cubicBezTo>
                  <a:cubicBezTo>
                    <a:pt x="3059" y="11630"/>
                    <a:pt x="3109" y="11705"/>
                    <a:pt x="3184" y="11780"/>
                  </a:cubicBezTo>
                  <a:cubicBezTo>
                    <a:pt x="3234" y="11830"/>
                    <a:pt x="3309" y="11880"/>
                    <a:pt x="3384" y="11930"/>
                  </a:cubicBezTo>
                  <a:cubicBezTo>
                    <a:pt x="3435" y="11980"/>
                    <a:pt x="3485" y="12005"/>
                    <a:pt x="3585" y="12031"/>
                  </a:cubicBezTo>
                  <a:lnTo>
                    <a:pt x="3810" y="12031"/>
                  </a:lnTo>
                  <a:cubicBezTo>
                    <a:pt x="3861" y="12031"/>
                    <a:pt x="3911" y="12005"/>
                    <a:pt x="3961" y="11955"/>
                  </a:cubicBezTo>
                  <a:cubicBezTo>
                    <a:pt x="4011" y="11930"/>
                    <a:pt x="4061" y="11880"/>
                    <a:pt x="4111" y="11830"/>
                  </a:cubicBezTo>
                  <a:cubicBezTo>
                    <a:pt x="4211" y="11705"/>
                    <a:pt x="4287" y="11554"/>
                    <a:pt x="4337" y="11429"/>
                  </a:cubicBezTo>
                  <a:cubicBezTo>
                    <a:pt x="4437" y="11203"/>
                    <a:pt x="4512" y="10978"/>
                    <a:pt x="4587" y="10802"/>
                  </a:cubicBezTo>
                  <a:cubicBezTo>
                    <a:pt x="4638" y="10652"/>
                    <a:pt x="4688" y="10502"/>
                    <a:pt x="4738" y="10351"/>
                  </a:cubicBezTo>
                  <a:cubicBezTo>
                    <a:pt x="4988" y="9574"/>
                    <a:pt x="5214" y="8722"/>
                    <a:pt x="5440" y="7770"/>
                  </a:cubicBezTo>
                  <a:cubicBezTo>
                    <a:pt x="5690" y="6617"/>
                    <a:pt x="5866" y="5589"/>
                    <a:pt x="5966" y="4612"/>
                  </a:cubicBezTo>
                  <a:cubicBezTo>
                    <a:pt x="5991" y="4086"/>
                    <a:pt x="6016" y="3584"/>
                    <a:pt x="6016" y="3108"/>
                  </a:cubicBezTo>
                  <a:cubicBezTo>
                    <a:pt x="5991" y="2632"/>
                    <a:pt x="5941" y="2181"/>
                    <a:pt x="5841" y="1805"/>
                  </a:cubicBezTo>
                  <a:cubicBezTo>
                    <a:pt x="5765" y="1379"/>
                    <a:pt x="5615" y="1053"/>
                    <a:pt x="5440" y="777"/>
                  </a:cubicBezTo>
                  <a:cubicBezTo>
                    <a:pt x="5339" y="627"/>
                    <a:pt x="5239" y="502"/>
                    <a:pt x="5114" y="401"/>
                  </a:cubicBezTo>
                  <a:cubicBezTo>
                    <a:pt x="4988" y="301"/>
                    <a:pt x="4838" y="201"/>
                    <a:pt x="4663" y="126"/>
                  </a:cubicBezTo>
                  <a:cubicBezTo>
                    <a:pt x="4462" y="51"/>
                    <a:pt x="4237" y="0"/>
                    <a:pt x="4011" y="0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1916175" y="2061425"/>
              <a:ext cx="924850" cy="824600"/>
            </a:xfrm>
            <a:custGeom>
              <a:avLst/>
              <a:gdLst/>
              <a:ahLst/>
              <a:cxnLst/>
              <a:rect l="l" t="t" r="r" b="b"/>
              <a:pathLst>
                <a:path w="36994" h="32984" extrusionOk="0">
                  <a:moveTo>
                    <a:pt x="11780" y="1"/>
                  </a:moveTo>
                  <a:cubicBezTo>
                    <a:pt x="10903" y="1"/>
                    <a:pt x="10051" y="101"/>
                    <a:pt x="9174" y="301"/>
                  </a:cubicBezTo>
                  <a:cubicBezTo>
                    <a:pt x="8246" y="527"/>
                    <a:pt x="7319" y="878"/>
                    <a:pt x="6442" y="1329"/>
                  </a:cubicBezTo>
                  <a:cubicBezTo>
                    <a:pt x="5865" y="1630"/>
                    <a:pt x="5289" y="2006"/>
                    <a:pt x="4763" y="2457"/>
                  </a:cubicBezTo>
                  <a:cubicBezTo>
                    <a:pt x="3785" y="3234"/>
                    <a:pt x="2933" y="4236"/>
                    <a:pt x="2206" y="5414"/>
                  </a:cubicBezTo>
                  <a:cubicBezTo>
                    <a:pt x="1555" y="6517"/>
                    <a:pt x="1028" y="7795"/>
                    <a:pt x="652" y="9174"/>
                  </a:cubicBezTo>
                  <a:cubicBezTo>
                    <a:pt x="327" y="10477"/>
                    <a:pt x="101" y="11931"/>
                    <a:pt x="51" y="13434"/>
                  </a:cubicBezTo>
                  <a:cubicBezTo>
                    <a:pt x="1" y="14863"/>
                    <a:pt x="76" y="16367"/>
                    <a:pt x="301" y="17896"/>
                  </a:cubicBezTo>
                  <a:cubicBezTo>
                    <a:pt x="527" y="19374"/>
                    <a:pt x="878" y="20828"/>
                    <a:pt x="1354" y="22256"/>
                  </a:cubicBezTo>
                  <a:cubicBezTo>
                    <a:pt x="1830" y="23685"/>
                    <a:pt x="2432" y="25013"/>
                    <a:pt x="3134" y="26267"/>
                  </a:cubicBezTo>
                  <a:cubicBezTo>
                    <a:pt x="3860" y="27495"/>
                    <a:pt x="4687" y="28622"/>
                    <a:pt x="5590" y="29600"/>
                  </a:cubicBezTo>
                  <a:cubicBezTo>
                    <a:pt x="6542" y="30577"/>
                    <a:pt x="7570" y="31379"/>
                    <a:pt x="8647" y="31981"/>
                  </a:cubicBezTo>
                  <a:cubicBezTo>
                    <a:pt x="8923" y="32131"/>
                    <a:pt x="9224" y="32257"/>
                    <a:pt x="9500" y="32382"/>
                  </a:cubicBezTo>
                  <a:cubicBezTo>
                    <a:pt x="9926" y="32557"/>
                    <a:pt x="10302" y="32708"/>
                    <a:pt x="10652" y="32808"/>
                  </a:cubicBezTo>
                  <a:cubicBezTo>
                    <a:pt x="11129" y="32933"/>
                    <a:pt x="11630" y="32983"/>
                    <a:pt x="12131" y="32983"/>
                  </a:cubicBezTo>
                  <a:lnTo>
                    <a:pt x="12206" y="32983"/>
                  </a:lnTo>
                  <a:cubicBezTo>
                    <a:pt x="12632" y="32983"/>
                    <a:pt x="13083" y="32908"/>
                    <a:pt x="13585" y="32783"/>
                  </a:cubicBezTo>
                  <a:cubicBezTo>
                    <a:pt x="14186" y="32632"/>
                    <a:pt x="14788" y="32357"/>
                    <a:pt x="15314" y="32131"/>
                  </a:cubicBezTo>
                  <a:cubicBezTo>
                    <a:pt x="15515" y="32031"/>
                    <a:pt x="15715" y="31931"/>
                    <a:pt x="15891" y="31856"/>
                  </a:cubicBezTo>
                  <a:cubicBezTo>
                    <a:pt x="16292" y="31655"/>
                    <a:pt x="16693" y="31480"/>
                    <a:pt x="17094" y="31304"/>
                  </a:cubicBezTo>
                  <a:cubicBezTo>
                    <a:pt x="17419" y="31179"/>
                    <a:pt x="17720" y="31054"/>
                    <a:pt x="17996" y="30953"/>
                  </a:cubicBezTo>
                  <a:cubicBezTo>
                    <a:pt x="18347" y="30853"/>
                    <a:pt x="18672" y="30778"/>
                    <a:pt x="18948" y="30728"/>
                  </a:cubicBezTo>
                  <a:cubicBezTo>
                    <a:pt x="19174" y="30703"/>
                    <a:pt x="19374" y="30678"/>
                    <a:pt x="19600" y="30678"/>
                  </a:cubicBezTo>
                  <a:cubicBezTo>
                    <a:pt x="19800" y="30678"/>
                    <a:pt x="20001" y="30703"/>
                    <a:pt x="20226" y="30728"/>
                  </a:cubicBezTo>
                  <a:cubicBezTo>
                    <a:pt x="20953" y="30828"/>
                    <a:pt x="21655" y="31054"/>
                    <a:pt x="22357" y="31279"/>
                  </a:cubicBezTo>
                  <a:cubicBezTo>
                    <a:pt x="22532" y="31329"/>
                    <a:pt x="22733" y="31404"/>
                    <a:pt x="22933" y="31455"/>
                  </a:cubicBezTo>
                  <a:cubicBezTo>
                    <a:pt x="23434" y="31605"/>
                    <a:pt x="23860" y="31705"/>
                    <a:pt x="24287" y="31780"/>
                  </a:cubicBezTo>
                  <a:cubicBezTo>
                    <a:pt x="24537" y="31805"/>
                    <a:pt x="24813" y="31830"/>
                    <a:pt x="25064" y="31830"/>
                  </a:cubicBezTo>
                  <a:cubicBezTo>
                    <a:pt x="25264" y="31830"/>
                    <a:pt x="25465" y="31830"/>
                    <a:pt x="25665" y="31805"/>
                  </a:cubicBezTo>
                  <a:cubicBezTo>
                    <a:pt x="25891" y="31755"/>
                    <a:pt x="26116" y="31705"/>
                    <a:pt x="26367" y="31630"/>
                  </a:cubicBezTo>
                  <a:cubicBezTo>
                    <a:pt x="26567" y="31580"/>
                    <a:pt x="26768" y="31505"/>
                    <a:pt x="26918" y="31429"/>
                  </a:cubicBezTo>
                  <a:cubicBezTo>
                    <a:pt x="27244" y="31304"/>
                    <a:pt x="27570" y="31154"/>
                    <a:pt x="27896" y="30953"/>
                  </a:cubicBezTo>
                  <a:cubicBezTo>
                    <a:pt x="28522" y="30627"/>
                    <a:pt x="29124" y="30201"/>
                    <a:pt x="29725" y="29675"/>
                  </a:cubicBezTo>
                  <a:cubicBezTo>
                    <a:pt x="30277" y="29174"/>
                    <a:pt x="30803" y="28622"/>
                    <a:pt x="31354" y="27971"/>
                  </a:cubicBezTo>
                  <a:cubicBezTo>
                    <a:pt x="31830" y="27369"/>
                    <a:pt x="32307" y="26693"/>
                    <a:pt x="32758" y="25941"/>
                  </a:cubicBezTo>
                  <a:cubicBezTo>
                    <a:pt x="33610" y="24587"/>
                    <a:pt x="34337" y="23033"/>
                    <a:pt x="34988" y="21254"/>
                  </a:cubicBezTo>
                  <a:cubicBezTo>
                    <a:pt x="35565" y="19675"/>
                    <a:pt x="36041" y="17996"/>
                    <a:pt x="36367" y="16266"/>
                  </a:cubicBezTo>
                  <a:cubicBezTo>
                    <a:pt x="36693" y="14637"/>
                    <a:pt x="36893" y="13084"/>
                    <a:pt x="36918" y="11630"/>
                  </a:cubicBezTo>
                  <a:cubicBezTo>
                    <a:pt x="36993" y="9901"/>
                    <a:pt x="36818" y="8271"/>
                    <a:pt x="36417" y="6768"/>
                  </a:cubicBezTo>
                  <a:cubicBezTo>
                    <a:pt x="35941" y="4963"/>
                    <a:pt x="35139" y="3484"/>
                    <a:pt x="34061" y="2382"/>
                  </a:cubicBezTo>
                  <a:cubicBezTo>
                    <a:pt x="33485" y="1780"/>
                    <a:pt x="32808" y="1279"/>
                    <a:pt x="32056" y="928"/>
                  </a:cubicBezTo>
                  <a:cubicBezTo>
                    <a:pt x="31680" y="728"/>
                    <a:pt x="31279" y="577"/>
                    <a:pt x="30853" y="452"/>
                  </a:cubicBezTo>
                  <a:cubicBezTo>
                    <a:pt x="30427" y="327"/>
                    <a:pt x="29976" y="226"/>
                    <a:pt x="29475" y="151"/>
                  </a:cubicBezTo>
                  <a:cubicBezTo>
                    <a:pt x="29149" y="101"/>
                    <a:pt x="28823" y="101"/>
                    <a:pt x="28547" y="101"/>
                  </a:cubicBezTo>
                  <a:lnTo>
                    <a:pt x="28171" y="101"/>
                  </a:lnTo>
                  <a:cubicBezTo>
                    <a:pt x="27795" y="126"/>
                    <a:pt x="27394" y="201"/>
                    <a:pt x="26993" y="301"/>
                  </a:cubicBezTo>
                  <a:cubicBezTo>
                    <a:pt x="26292" y="452"/>
                    <a:pt x="25540" y="753"/>
                    <a:pt x="24663" y="1204"/>
                  </a:cubicBezTo>
                  <a:cubicBezTo>
                    <a:pt x="23810" y="1630"/>
                    <a:pt x="22958" y="2156"/>
                    <a:pt x="22156" y="2632"/>
                  </a:cubicBezTo>
                  <a:lnTo>
                    <a:pt x="21680" y="2933"/>
                  </a:lnTo>
                  <a:cubicBezTo>
                    <a:pt x="21229" y="3209"/>
                    <a:pt x="20703" y="3510"/>
                    <a:pt x="20151" y="3810"/>
                  </a:cubicBezTo>
                  <a:cubicBezTo>
                    <a:pt x="20176" y="3760"/>
                    <a:pt x="20176" y="3685"/>
                    <a:pt x="20126" y="3635"/>
                  </a:cubicBezTo>
                  <a:cubicBezTo>
                    <a:pt x="19449" y="2908"/>
                    <a:pt x="18672" y="2256"/>
                    <a:pt x="17795" y="1705"/>
                  </a:cubicBezTo>
                  <a:cubicBezTo>
                    <a:pt x="16993" y="1204"/>
                    <a:pt x="16066" y="803"/>
                    <a:pt x="15089" y="502"/>
                  </a:cubicBezTo>
                  <a:cubicBezTo>
                    <a:pt x="14161" y="226"/>
                    <a:pt x="13184" y="51"/>
                    <a:pt x="12156" y="26"/>
                  </a:cubicBezTo>
                  <a:cubicBezTo>
                    <a:pt x="12031" y="1"/>
                    <a:pt x="11906" y="1"/>
                    <a:pt x="11780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2220700" y="2130975"/>
              <a:ext cx="245625" cy="57150"/>
            </a:xfrm>
            <a:custGeom>
              <a:avLst/>
              <a:gdLst/>
              <a:ahLst/>
              <a:cxnLst/>
              <a:rect l="l" t="t" r="r" b="b"/>
              <a:pathLst>
                <a:path w="9825" h="2286" extrusionOk="0">
                  <a:moveTo>
                    <a:pt x="9725" y="1"/>
                  </a:moveTo>
                  <a:cubicBezTo>
                    <a:pt x="9700" y="1"/>
                    <a:pt x="9674" y="1"/>
                    <a:pt x="9674" y="26"/>
                  </a:cubicBezTo>
                  <a:cubicBezTo>
                    <a:pt x="9649" y="26"/>
                    <a:pt x="9649" y="51"/>
                    <a:pt x="9624" y="51"/>
                  </a:cubicBezTo>
                  <a:cubicBezTo>
                    <a:pt x="9624" y="51"/>
                    <a:pt x="9649" y="51"/>
                    <a:pt x="9649" y="26"/>
                  </a:cubicBezTo>
                  <a:lnTo>
                    <a:pt x="9649" y="26"/>
                  </a:lnTo>
                  <a:cubicBezTo>
                    <a:pt x="9299" y="276"/>
                    <a:pt x="8923" y="452"/>
                    <a:pt x="8547" y="577"/>
                  </a:cubicBezTo>
                  <a:lnTo>
                    <a:pt x="8572" y="577"/>
                  </a:lnTo>
                  <a:cubicBezTo>
                    <a:pt x="8371" y="652"/>
                    <a:pt x="8171" y="702"/>
                    <a:pt x="7970" y="778"/>
                  </a:cubicBezTo>
                  <a:lnTo>
                    <a:pt x="8020" y="753"/>
                  </a:lnTo>
                  <a:lnTo>
                    <a:pt x="8020" y="753"/>
                  </a:lnTo>
                  <a:cubicBezTo>
                    <a:pt x="7745" y="853"/>
                    <a:pt x="7444" y="928"/>
                    <a:pt x="7143" y="1003"/>
                  </a:cubicBezTo>
                  <a:cubicBezTo>
                    <a:pt x="6842" y="1103"/>
                    <a:pt x="6542" y="1179"/>
                    <a:pt x="6241" y="1229"/>
                  </a:cubicBezTo>
                  <a:cubicBezTo>
                    <a:pt x="5614" y="1354"/>
                    <a:pt x="4988" y="1454"/>
                    <a:pt x="4361" y="1504"/>
                  </a:cubicBezTo>
                  <a:cubicBezTo>
                    <a:pt x="4080" y="1520"/>
                    <a:pt x="3802" y="1528"/>
                    <a:pt x="3525" y="1528"/>
                  </a:cubicBezTo>
                  <a:cubicBezTo>
                    <a:pt x="2887" y="1528"/>
                    <a:pt x="2258" y="1484"/>
                    <a:pt x="1629" y="1379"/>
                  </a:cubicBezTo>
                  <a:cubicBezTo>
                    <a:pt x="1454" y="1329"/>
                    <a:pt x="1253" y="1279"/>
                    <a:pt x="1078" y="1229"/>
                  </a:cubicBezTo>
                  <a:cubicBezTo>
                    <a:pt x="953" y="1204"/>
                    <a:pt x="852" y="1179"/>
                    <a:pt x="752" y="1129"/>
                  </a:cubicBezTo>
                  <a:cubicBezTo>
                    <a:pt x="702" y="1129"/>
                    <a:pt x="677" y="1103"/>
                    <a:pt x="627" y="1103"/>
                  </a:cubicBezTo>
                  <a:cubicBezTo>
                    <a:pt x="577" y="1078"/>
                    <a:pt x="501" y="1078"/>
                    <a:pt x="451" y="1053"/>
                  </a:cubicBezTo>
                  <a:cubicBezTo>
                    <a:pt x="411" y="1036"/>
                    <a:pt x="370" y="1028"/>
                    <a:pt x="329" y="1028"/>
                  </a:cubicBezTo>
                  <a:cubicBezTo>
                    <a:pt x="192" y="1028"/>
                    <a:pt x="64" y="1119"/>
                    <a:pt x="25" y="1254"/>
                  </a:cubicBezTo>
                  <a:cubicBezTo>
                    <a:pt x="0" y="1329"/>
                    <a:pt x="0" y="1429"/>
                    <a:pt x="50" y="1504"/>
                  </a:cubicBezTo>
                  <a:cubicBezTo>
                    <a:pt x="100" y="1580"/>
                    <a:pt x="151" y="1630"/>
                    <a:pt x="226" y="1680"/>
                  </a:cubicBezTo>
                  <a:lnTo>
                    <a:pt x="251" y="1680"/>
                  </a:lnTo>
                  <a:cubicBezTo>
                    <a:pt x="577" y="1855"/>
                    <a:pt x="902" y="1956"/>
                    <a:pt x="1253" y="2031"/>
                  </a:cubicBezTo>
                  <a:cubicBezTo>
                    <a:pt x="1629" y="2131"/>
                    <a:pt x="2030" y="2181"/>
                    <a:pt x="2431" y="2231"/>
                  </a:cubicBezTo>
                  <a:cubicBezTo>
                    <a:pt x="2757" y="2270"/>
                    <a:pt x="3079" y="2286"/>
                    <a:pt x="3398" y="2286"/>
                  </a:cubicBezTo>
                  <a:cubicBezTo>
                    <a:pt x="3915" y="2286"/>
                    <a:pt x="4426" y="2243"/>
                    <a:pt x="4938" y="2181"/>
                  </a:cubicBezTo>
                  <a:cubicBezTo>
                    <a:pt x="5339" y="2131"/>
                    <a:pt x="5740" y="2056"/>
                    <a:pt x="6141" y="1956"/>
                  </a:cubicBezTo>
                  <a:cubicBezTo>
                    <a:pt x="6341" y="1905"/>
                    <a:pt x="6542" y="1830"/>
                    <a:pt x="6742" y="1780"/>
                  </a:cubicBezTo>
                  <a:cubicBezTo>
                    <a:pt x="6943" y="1705"/>
                    <a:pt x="7143" y="1630"/>
                    <a:pt x="7344" y="1555"/>
                  </a:cubicBezTo>
                  <a:cubicBezTo>
                    <a:pt x="7544" y="1504"/>
                    <a:pt x="7720" y="1404"/>
                    <a:pt x="7895" y="1329"/>
                  </a:cubicBezTo>
                  <a:cubicBezTo>
                    <a:pt x="7995" y="1279"/>
                    <a:pt x="8070" y="1229"/>
                    <a:pt x="8171" y="1179"/>
                  </a:cubicBezTo>
                  <a:cubicBezTo>
                    <a:pt x="8271" y="1154"/>
                    <a:pt x="8346" y="1103"/>
                    <a:pt x="8421" y="1028"/>
                  </a:cubicBezTo>
                  <a:cubicBezTo>
                    <a:pt x="8772" y="828"/>
                    <a:pt x="9073" y="627"/>
                    <a:pt x="9399" y="427"/>
                  </a:cubicBezTo>
                  <a:lnTo>
                    <a:pt x="9374" y="427"/>
                  </a:lnTo>
                  <a:cubicBezTo>
                    <a:pt x="9424" y="402"/>
                    <a:pt x="9499" y="352"/>
                    <a:pt x="9549" y="327"/>
                  </a:cubicBezTo>
                  <a:lnTo>
                    <a:pt x="9524" y="327"/>
                  </a:lnTo>
                  <a:cubicBezTo>
                    <a:pt x="9624" y="276"/>
                    <a:pt x="9700" y="201"/>
                    <a:pt x="9775" y="151"/>
                  </a:cubicBezTo>
                  <a:cubicBezTo>
                    <a:pt x="9825" y="126"/>
                    <a:pt x="9825" y="51"/>
                    <a:pt x="9800" y="26"/>
                  </a:cubicBezTo>
                  <a:cubicBezTo>
                    <a:pt x="9775" y="1"/>
                    <a:pt x="9750" y="1"/>
                    <a:pt x="9725" y="1"/>
                  </a:cubicBezTo>
                  <a:close/>
                </a:path>
              </a:pathLst>
            </a:custGeom>
            <a:solidFill>
              <a:srgbClr val="AB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1915550" y="2066450"/>
              <a:ext cx="753800" cy="820200"/>
            </a:xfrm>
            <a:custGeom>
              <a:avLst/>
              <a:gdLst/>
              <a:ahLst/>
              <a:cxnLst/>
              <a:rect l="l" t="t" r="r" b="b"/>
              <a:pathLst>
                <a:path w="30152" h="32808" extrusionOk="0">
                  <a:moveTo>
                    <a:pt x="9625" y="0"/>
                  </a:moveTo>
                  <a:cubicBezTo>
                    <a:pt x="9474" y="50"/>
                    <a:pt x="9349" y="75"/>
                    <a:pt x="9199" y="100"/>
                  </a:cubicBezTo>
                  <a:cubicBezTo>
                    <a:pt x="8246" y="326"/>
                    <a:pt x="7319" y="677"/>
                    <a:pt x="6442" y="1128"/>
                  </a:cubicBezTo>
                  <a:cubicBezTo>
                    <a:pt x="5890" y="1429"/>
                    <a:pt x="5314" y="1805"/>
                    <a:pt x="4788" y="2231"/>
                  </a:cubicBezTo>
                  <a:cubicBezTo>
                    <a:pt x="3810" y="3033"/>
                    <a:pt x="2958" y="4035"/>
                    <a:pt x="2231" y="5213"/>
                  </a:cubicBezTo>
                  <a:cubicBezTo>
                    <a:pt x="1580" y="6316"/>
                    <a:pt x="1053" y="7594"/>
                    <a:pt x="677" y="8973"/>
                  </a:cubicBezTo>
                  <a:cubicBezTo>
                    <a:pt x="326" y="10301"/>
                    <a:pt x="126" y="11730"/>
                    <a:pt x="76" y="13233"/>
                  </a:cubicBezTo>
                  <a:cubicBezTo>
                    <a:pt x="1" y="14662"/>
                    <a:pt x="101" y="16166"/>
                    <a:pt x="326" y="17695"/>
                  </a:cubicBezTo>
                  <a:cubicBezTo>
                    <a:pt x="527" y="19173"/>
                    <a:pt x="878" y="20627"/>
                    <a:pt x="1379" y="22055"/>
                  </a:cubicBezTo>
                  <a:cubicBezTo>
                    <a:pt x="1855" y="23484"/>
                    <a:pt x="2457" y="24837"/>
                    <a:pt x="3159" y="26066"/>
                  </a:cubicBezTo>
                  <a:cubicBezTo>
                    <a:pt x="3860" y="27294"/>
                    <a:pt x="4687" y="28421"/>
                    <a:pt x="5615" y="29399"/>
                  </a:cubicBezTo>
                  <a:cubicBezTo>
                    <a:pt x="6567" y="30376"/>
                    <a:pt x="7595" y="31178"/>
                    <a:pt x="8672" y="31780"/>
                  </a:cubicBezTo>
                  <a:cubicBezTo>
                    <a:pt x="8948" y="31930"/>
                    <a:pt x="9249" y="32081"/>
                    <a:pt x="9525" y="32206"/>
                  </a:cubicBezTo>
                  <a:cubicBezTo>
                    <a:pt x="9951" y="32381"/>
                    <a:pt x="10327" y="32507"/>
                    <a:pt x="10677" y="32607"/>
                  </a:cubicBezTo>
                  <a:cubicBezTo>
                    <a:pt x="11154" y="32732"/>
                    <a:pt x="11655" y="32807"/>
                    <a:pt x="12156" y="32807"/>
                  </a:cubicBezTo>
                  <a:lnTo>
                    <a:pt x="12231" y="32807"/>
                  </a:lnTo>
                  <a:cubicBezTo>
                    <a:pt x="12657" y="32782"/>
                    <a:pt x="13108" y="32732"/>
                    <a:pt x="13610" y="32582"/>
                  </a:cubicBezTo>
                  <a:cubicBezTo>
                    <a:pt x="14211" y="32431"/>
                    <a:pt x="14788" y="32181"/>
                    <a:pt x="15339" y="31930"/>
                  </a:cubicBezTo>
                  <a:cubicBezTo>
                    <a:pt x="15439" y="31880"/>
                    <a:pt x="15565" y="31830"/>
                    <a:pt x="15665" y="31780"/>
                  </a:cubicBezTo>
                  <a:lnTo>
                    <a:pt x="15815" y="31705"/>
                  </a:lnTo>
                  <a:lnTo>
                    <a:pt x="15941" y="31655"/>
                  </a:lnTo>
                  <a:cubicBezTo>
                    <a:pt x="16291" y="31479"/>
                    <a:pt x="16718" y="31279"/>
                    <a:pt x="17119" y="31103"/>
                  </a:cubicBezTo>
                  <a:cubicBezTo>
                    <a:pt x="17444" y="30978"/>
                    <a:pt x="17720" y="30878"/>
                    <a:pt x="18021" y="30777"/>
                  </a:cubicBezTo>
                  <a:cubicBezTo>
                    <a:pt x="18372" y="30652"/>
                    <a:pt x="18697" y="30577"/>
                    <a:pt x="18973" y="30527"/>
                  </a:cubicBezTo>
                  <a:cubicBezTo>
                    <a:pt x="19174" y="30502"/>
                    <a:pt x="19399" y="30502"/>
                    <a:pt x="19625" y="30502"/>
                  </a:cubicBezTo>
                  <a:cubicBezTo>
                    <a:pt x="19825" y="30502"/>
                    <a:pt x="20051" y="30502"/>
                    <a:pt x="20251" y="30527"/>
                  </a:cubicBezTo>
                  <a:cubicBezTo>
                    <a:pt x="20978" y="30627"/>
                    <a:pt x="21680" y="30853"/>
                    <a:pt x="22357" y="31078"/>
                  </a:cubicBezTo>
                  <a:lnTo>
                    <a:pt x="22532" y="31128"/>
                  </a:lnTo>
                  <a:cubicBezTo>
                    <a:pt x="22682" y="31178"/>
                    <a:pt x="22808" y="31228"/>
                    <a:pt x="22958" y="31254"/>
                  </a:cubicBezTo>
                  <a:cubicBezTo>
                    <a:pt x="23459" y="31404"/>
                    <a:pt x="23885" y="31529"/>
                    <a:pt x="24312" y="31579"/>
                  </a:cubicBezTo>
                  <a:cubicBezTo>
                    <a:pt x="24562" y="31629"/>
                    <a:pt x="24838" y="31629"/>
                    <a:pt x="25089" y="31629"/>
                  </a:cubicBezTo>
                  <a:cubicBezTo>
                    <a:pt x="25289" y="31629"/>
                    <a:pt x="25490" y="31629"/>
                    <a:pt x="25690" y="31604"/>
                  </a:cubicBezTo>
                  <a:cubicBezTo>
                    <a:pt x="25916" y="31579"/>
                    <a:pt x="26141" y="31504"/>
                    <a:pt x="26392" y="31454"/>
                  </a:cubicBezTo>
                  <a:cubicBezTo>
                    <a:pt x="26592" y="31379"/>
                    <a:pt x="26793" y="31304"/>
                    <a:pt x="26943" y="31228"/>
                  </a:cubicBezTo>
                  <a:cubicBezTo>
                    <a:pt x="27269" y="31103"/>
                    <a:pt x="27595" y="30953"/>
                    <a:pt x="27946" y="30777"/>
                  </a:cubicBezTo>
                  <a:cubicBezTo>
                    <a:pt x="28547" y="30452"/>
                    <a:pt x="29149" y="30000"/>
                    <a:pt x="29750" y="29474"/>
                  </a:cubicBezTo>
                  <a:cubicBezTo>
                    <a:pt x="29876" y="29349"/>
                    <a:pt x="30026" y="29249"/>
                    <a:pt x="30151" y="29123"/>
                  </a:cubicBezTo>
                  <a:cubicBezTo>
                    <a:pt x="29700" y="29023"/>
                    <a:pt x="29249" y="28898"/>
                    <a:pt x="28798" y="28747"/>
                  </a:cubicBezTo>
                  <a:cubicBezTo>
                    <a:pt x="27921" y="28446"/>
                    <a:pt x="27068" y="28071"/>
                    <a:pt x="26266" y="27594"/>
                  </a:cubicBezTo>
                  <a:cubicBezTo>
                    <a:pt x="25840" y="27369"/>
                    <a:pt x="25439" y="27093"/>
                    <a:pt x="25063" y="26817"/>
                  </a:cubicBezTo>
                  <a:cubicBezTo>
                    <a:pt x="24713" y="26542"/>
                    <a:pt x="24362" y="26266"/>
                    <a:pt x="24036" y="25965"/>
                  </a:cubicBezTo>
                  <a:cubicBezTo>
                    <a:pt x="23384" y="25389"/>
                    <a:pt x="22808" y="24737"/>
                    <a:pt x="22281" y="24061"/>
                  </a:cubicBezTo>
                  <a:cubicBezTo>
                    <a:pt x="21780" y="23384"/>
                    <a:pt x="21304" y="22657"/>
                    <a:pt x="20828" y="21930"/>
                  </a:cubicBezTo>
                  <a:cubicBezTo>
                    <a:pt x="19926" y="20477"/>
                    <a:pt x="19073" y="18973"/>
                    <a:pt x="18021" y="17594"/>
                  </a:cubicBezTo>
                  <a:cubicBezTo>
                    <a:pt x="17695" y="17193"/>
                    <a:pt x="17344" y="16792"/>
                    <a:pt x="16993" y="16391"/>
                  </a:cubicBezTo>
                  <a:cubicBezTo>
                    <a:pt x="16793" y="16191"/>
                    <a:pt x="16617" y="16015"/>
                    <a:pt x="16417" y="15840"/>
                  </a:cubicBezTo>
                  <a:cubicBezTo>
                    <a:pt x="16266" y="15690"/>
                    <a:pt x="16116" y="15564"/>
                    <a:pt x="15966" y="15464"/>
                  </a:cubicBezTo>
                  <a:cubicBezTo>
                    <a:pt x="15489" y="15088"/>
                    <a:pt x="14988" y="14787"/>
                    <a:pt x="14437" y="14562"/>
                  </a:cubicBezTo>
                  <a:lnTo>
                    <a:pt x="14462" y="14562"/>
                  </a:lnTo>
                  <a:cubicBezTo>
                    <a:pt x="14061" y="14386"/>
                    <a:pt x="13635" y="14261"/>
                    <a:pt x="13209" y="14211"/>
                  </a:cubicBezTo>
                  <a:cubicBezTo>
                    <a:pt x="13071" y="14198"/>
                    <a:pt x="12933" y="14192"/>
                    <a:pt x="12792" y="14192"/>
                  </a:cubicBezTo>
                  <a:cubicBezTo>
                    <a:pt x="12651" y="14192"/>
                    <a:pt x="12507" y="14198"/>
                    <a:pt x="12357" y="14211"/>
                  </a:cubicBezTo>
                  <a:lnTo>
                    <a:pt x="12382" y="14211"/>
                  </a:lnTo>
                  <a:cubicBezTo>
                    <a:pt x="12156" y="14236"/>
                    <a:pt x="11956" y="14311"/>
                    <a:pt x="11730" y="14386"/>
                  </a:cubicBezTo>
                  <a:lnTo>
                    <a:pt x="11755" y="14386"/>
                  </a:lnTo>
                  <a:cubicBezTo>
                    <a:pt x="11580" y="14461"/>
                    <a:pt x="11404" y="14562"/>
                    <a:pt x="11229" y="14687"/>
                  </a:cubicBezTo>
                  <a:cubicBezTo>
                    <a:pt x="11078" y="14812"/>
                    <a:pt x="10928" y="14963"/>
                    <a:pt x="10778" y="15138"/>
                  </a:cubicBezTo>
                  <a:cubicBezTo>
                    <a:pt x="10602" y="15364"/>
                    <a:pt x="10477" y="15639"/>
                    <a:pt x="10352" y="15890"/>
                  </a:cubicBezTo>
                  <a:cubicBezTo>
                    <a:pt x="10276" y="16065"/>
                    <a:pt x="10201" y="16241"/>
                    <a:pt x="10151" y="16441"/>
                  </a:cubicBezTo>
                  <a:cubicBezTo>
                    <a:pt x="10101" y="16667"/>
                    <a:pt x="10051" y="16893"/>
                    <a:pt x="10001" y="17143"/>
                  </a:cubicBezTo>
                  <a:cubicBezTo>
                    <a:pt x="9976" y="17369"/>
                    <a:pt x="9976" y="17594"/>
                    <a:pt x="9976" y="17795"/>
                  </a:cubicBezTo>
                  <a:cubicBezTo>
                    <a:pt x="9976" y="18020"/>
                    <a:pt x="10001" y="18246"/>
                    <a:pt x="10026" y="18472"/>
                  </a:cubicBezTo>
                  <a:cubicBezTo>
                    <a:pt x="10026" y="18472"/>
                    <a:pt x="10026" y="18472"/>
                    <a:pt x="10026" y="18446"/>
                  </a:cubicBezTo>
                  <a:cubicBezTo>
                    <a:pt x="10076" y="18822"/>
                    <a:pt x="10151" y="19173"/>
                    <a:pt x="10251" y="19499"/>
                  </a:cubicBezTo>
                  <a:cubicBezTo>
                    <a:pt x="10352" y="19825"/>
                    <a:pt x="10477" y="20151"/>
                    <a:pt x="10602" y="20477"/>
                  </a:cubicBezTo>
                  <a:cubicBezTo>
                    <a:pt x="10602" y="20477"/>
                    <a:pt x="10602" y="20451"/>
                    <a:pt x="10602" y="20451"/>
                  </a:cubicBezTo>
                  <a:cubicBezTo>
                    <a:pt x="11003" y="21429"/>
                    <a:pt x="11530" y="22331"/>
                    <a:pt x="12006" y="23284"/>
                  </a:cubicBezTo>
                  <a:cubicBezTo>
                    <a:pt x="12031" y="23309"/>
                    <a:pt x="12031" y="23359"/>
                    <a:pt x="12006" y="23384"/>
                  </a:cubicBezTo>
                  <a:cubicBezTo>
                    <a:pt x="11981" y="23409"/>
                    <a:pt x="11956" y="23409"/>
                    <a:pt x="11931" y="23409"/>
                  </a:cubicBezTo>
                  <a:lnTo>
                    <a:pt x="11905" y="23409"/>
                  </a:lnTo>
                  <a:cubicBezTo>
                    <a:pt x="11605" y="23284"/>
                    <a:pt x="11354" y="23133"/>
                    <a:pt x="11078" y="22983"/>
                  </a:cubicBezTo>
                  <a:cubicBezTo>
                    <a:pt x="9700" y="22206"/>
                    <a:pt x="8497" y="21078"/>
                    <a:pt x="7545" y="19800"/>
                  </a:cubicBezTo>
                  <a:cubicBezTo>
                    <a:pt x="7068" y="19123"/>
                    <a:pt x="6617" y="18421"/>
                    <a:pt x="6266" y="17669"/>
                  </a:cubicBezTo>
                  <a:cubicBezTo>
                    <a:pt x="5890" y="16943"/>
                    <a:pt x="5565" y="16191"/>
                    <a:pt x="5339" y="15389"/>
                  </a:cubicBezTo>
                  <a:cubicBezTo>
                    <a:pt x="4838" y="13860"/>
                    <a:pt x="4562" y="12206"/>
                    <a:pt x="4637" y="10577"/>
                  </a:cubicBezTo>
                  <a:cubicBezTo>
                    <a:pt x="4662" y="9700"/>
                    <a:pt x="4763" y="8847"/>
                    <a:pt x="4963" y="7995"/>
                  </a:cubicBezTo>
                  <a:cubicBezTo>
                    <a:pt x="5164" y="7143"/>
                    <a:pt x="5439" y="6341"/>
                    <a:pt x="5765" y="5564"/>
                  </a:cubicBezTo>
                  <a:cubicBezTo>
                    <a:pt x="6667" y="3459"/>
                    <a:pt x="8021" y="1604"/>
                    <a:pt x="9625" y="0"/>
                  </a:cubicBezTo>
                  <a:close/>
                </a:path>
              </a:pathLst>
            </a:custGeom>
            <a:solidFill>
              <a:srgbClr val="AB3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2609800" y="2130350"/>
              <a:ext cx="189250" cy="330225"/>
            </a:xfrm>
            <a:custGeom>
              <a:avLst/>
              <a:gdLst/>
              <a:ahLst/>
              <a:cxnLst/>
              <a:rect l="l" t="t" r="r" b="b"/>
              <a:pathLst>
                <a:path w="7570" h="13209" extrusionOk="0">
                  <a:moveTo>
                    <a:pt x="1253" y="1"/>
                  </a:moveTo>
                  <a:cubicBezTo>
                    <a:pt x="1153" y="1"/>
                    <a:pt x="1053" y="26"/>
                    <a:pt x="928" y="26"/>
                  </a:cubicBezTo>
                  <a:cubicBezTo>
                    <a:pt x="827" y="51"/>
                    <a:pt x="727" y="101"/>
                    <a:pt x="602" y="151"/>
                  </a:cubicBezTo>
                  <a:cubicBezTo>
                    <a:pt x="401" y="251"/>
                    <a:pt x="251" y="402"/>
                    <a:pt x="126" y="627"/>
                  </a:cubicBezTo>
                  <a:cubicBezTo>
                    <a:pt x="75" y="727"/>
                    <a:pt x="50" y="828"/>
                    <a:pt x="25" y="978"/>
                  </a:cubicBezTo>
                  <a:cubicBezTo>
                    <a:pt x="0" y="1128"/>
                    <a:pt x="50" y="1304"/>
                    <a:pt x="75" y="1404"/>
                  </a:cubicBezTo>
                  <a:cubicBezTo>
                    <a:pt x="100" y="1529"/>
                    <a:pt x="176" y="1680"/>
                    <a:pt x="226" y="1780"/>
                  </a:cubicBezTo>
                  <a:cubicBezTo>
                    <a:pt x="301" y="1930"/>
                    <a:pt x="376" y="2056"/>
                    <a:pt x="451" y="2206"/>
                  </a:cubicBezTo>
                  <a:lnTo>
                    <a:pt x="577" y="2382"/>
                  </a:lnTo>
                  <a:cubicBezTo>
                    <a:pt x="677" y="2557"/>
                    <a:pt x="802" y="2732"/>
                    <a:pt x="877" y="2933"/>
                  </a:cubicBezTo>
                  <a:cubicBezTo>
                    <a:pt x="1128" y="3534"/>
                    <a:pt x="1228" y="4186"/>
                    <a:pt x="1329" y="4763"/>
                  </a:cubicBezTo>
                  <a:lnTo>
                    <a:pt x="1303" y="4763"/>
                  </a:lnTo>
                  <a:cubicBezTo>
                    <a:pt x="1354" y="5013"/>
                    <a:pt x="1379" y="5264"/>
                    <a:pt x="1404" y="5514"/>
                  </a:cubicBezTo>
                  <a:cubicBezTo>
                    <a:pt x="1454" y="5840"/>
                    <a:pt x="1479" y="6191"/>
                    <a:pt x="1529" y="6517"/>
                  </a:cubicBezTo>
                  <a:cubicBezTo>
                    <a:pt x="1529" y="6517"/>
                    <a:pt x="1554" y="6542"/>
                    <a:pt x="1554" y="6542"/>
                  </a:cubicBezTo>
                  <a:lnTo>
                    <a:pt x="1579" y="6818"/>
                  </a:lnTo>
                  <a:cubicBezTo>
                    <a:pt x="1579" y="6993"/>
                    <a:pt x="1604" y="7169"/>
                    <a:pt x="1604" y="7344"/>
                  </a:cubicBezTo>
                  <a:cubicBezTo>
                    <a:pt x="1654" y="7820"/>
                    <a:pt x="1704" y="8196"/>
                    <a:pt x="1755" y="8572"/>
                  </a:cubicBezTo>
                  <a:cubicBezTo>
                    <a:pt x="1805" y="8848"/>
                    <a:pt x="1880" y="9123"/>
                    <a:pt x="1980" y="9399"/>
                  </a:cubicBezTo>
                  <a:cubicBezTo>
                    <a:pt x="2156" y="9976"/>
                    <a:pt x="2431" y="10527"/>
                    <a:pt x="2782" y="11078"/>
                  </a:cubicBezTo>
                  <a:cubicBezTo>
                    <a:pt x="2933" y="11329"/>
                    <a:pt x="3133" y="11605"/>
                    <a:pt x="3334" y="11855"/>
                  </a:cubicBezTo>
                  <a:cubicBezTo>
                    <a:pt x="3509" y="12081"/>
                    <a:pt x="3710" y="12306"/>
                    <a:pt x="3935" y="12482"/>
                  </a:cubicBezTo>
                  <a:cubicBezTo>
                    <a:pt x="4136" y="12682"/>
                    <a:pt x="4361" y="12833"/>
                    <a:pt x="4562" y="12958"/>
                  </a:cubicBezTo>
                  <a:cubicBezTo>
                    <a:pt x="4787" y="13083"/>
                    <a:pt x="5013" y="13159"/>
                    <a:pt x="5213" y="13184"/>
                  </a:cubicBezTo>
                  <a:cubicBezTo>
                    <a:pt x="5288" y="13184"/>
                    <a:pt x="5364" y="13209"/>
                    <a:pt x="5439" y="13209"/>
                  </a:cubicBezTo>
                  <a:cubicBezTo>
                    <a:pt x="5589" y="13209"/>
                    <a:pt x="5740" y="13184"/>
                    <a:pt x="5890" y="13134"/>
                  </a:cubicBezTo>
                  <a:cubicBezTo>
                    <a:pt x="6090" y="13058"/>
                    <a:pt x="6291" y="12908"/>
                    <a:pt x="6466" y="12707"/>
                  </a:cubicBezTo>
                  <a:cubicBezTo>
                    <a:pt x="6667" y="12507"/>
                    <a:pt x="6817" y="12256"/>
                    <a:pt x="6968" y="11931"/>
                  </a:cubicBezTo>
                  <a:cubicBezTo>
                    <a:pt x="7143" y="11580"/>
                    <a:pt x="7243" y="11204"/>
                    <a:pt x="7369" y="10753"/>
                  </a:cubicBezTo>
                  <a:cubicBezTo>
                    <a:pt x="7519" y="10076"/>
                    <a:pt x="7569" y="9324"/>
                    <a:pt x="7519" y="8522"/>
                  </a:cubicBezTo>
                  <a:cubicBezTo>
                    <a:pt x="7494" y="7770"/>
                    <a:pt x="7344" y="6968"/>
                    <a:pt x="7118" y="6166"/>
                  </a:cubicBezTo>
                  <a:cubicBezTo>
                    <a:pt x="6918" y="5389"/>
                    <a:pt x="6617" y="4637"/>
                    <a:pt x="6216" y="3910"/>
                  </a:cubicBezTo>
                  <a:cubicBezTo>
                    <a:pt x="5840" y="3209"/>
                    <a:pt x="5414" y="2557"/>
                    <a:pt x="4887" y="1981"/>
                  </a:cubicBezTo>
                  <a:cubicBezTo>
                    <a:pt x="4637" y="1705"/>
                    <a:pt x="4386" y="1454"/>
                    <a:pt x="4085" y="1204"/>
                  </a:cubicBezTo>
                  <a:cubicBezTo>
                    <a:pt x="3835" y="1003"/>
                    <a:pt x="3584" y="828"/>
                    <a:pt x="3334" y="677"/>
                  </a:cubicBezTo>
                  <a:cubicBezTo>
                    <a:pt x="3158" y="577"/>
                    <a:pt x="2958" y="477"/>
                    <a:pt x="2732" y="377"/>
                  </a:cubicBezTo>
                  <a:cubicBezTo>
                    <a:pt x="2481" y="251"/>
                    <a:pt x="2231" y="176"/>
                    <a:pt x="2005" y="101"/>
                  </a:cubicBezTo>
                  <a:cubicBezTo>
                    <a:pt x="1755" y="51"/>
                    <a:pt x="1504" y="1"/>
                    <a:pt x="1253" y="1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55"/>
            <p:cNvSpPr/>
            <p:nvPr/>
          </p:nvSpPr>
          <p:spPr>
            <a:xfrm>
              <a:off x="2678100" y="2473725"/>
              <a:ext cx="93375" cy="134100"/>
            </a:xfrm>
            <a:custGeom>
              <a:avLst/>
              <a:gdLst/>
              <a:ahLst/>
              <a:cxnLst/>
              <a:rect l="l" t="t" r="r" b="b"/>
              <a:pathLst>
                <a:path w="3735" h="5364" extrusionOk="0">
                  <a:moveTo>
                    <a:pt x="1980" y="0"/>
                  </a:moveTo>
                  <a:cubicBezTo>
                    <a:pt x="1905" y="0"/>
                    <a:pt x="1805" y="0"/>
                    <a:pt x="1729" y="25"/>
                  </a:cubicBezTo>
                  <a:cubicBezTo>
                    <a:pt x="1579" y="50"/>
                    <a:pt x="1429" y="100"/>
                    <a:pt x="1253" y="201"/>
                  </a:cubicBezTo>
                  <a:cubicBezTo>
                    <a:pt x="1103" y="276"/>
                    <a:pt x="952" y="426"/>
                    <a:pt x="777" y="602"/>
                  </a:cubicBezTo>
                  <a:cubicBezTo>
                    <a:pt x="652" y="752"/>
                    <a:pt x="526" y="902"/>
                    <a:pt x="451" y="1078"/>
                  </a:cubicBezTo>
                  <a:cubicBezTo>
                    <a:pt x="351" y="1253"/>
                    <a:pt x="301" y="1429"/>
                    <a:pt x="226" y="1679"/>
                  </a:cubicBezTo>
                  <a:cubicBezTo>
                    <a:pt x="201" y="1830"/>
                    <a:pt x="176" y="1980"/>
                    <a:pt x="150" y="2155"/>
                  </a:cubicBezTo>
                  <a:cubicBezTo>
                    <a:pt x="75" y="2456"/>
                    <a:pt x="25" y="2757"/>
                    <a:pt x="25" y="3083"/>
                  </a:cubicBezTo>
                  <a:cubicBezTo>
                    <a:pt x="0" y="3434"/>
                    <a:pt x="50" y="3759"/>
                    <a:pt x="125" y="4060"/>
                  </a:cubicBezTo>
                  <a:cubicBezTo>
                    <a:pt x="176" y="4186"/>
                    <a:pt x="226" y="4311"/>
                    <a:pt x="301" y="4436"/>
                  </a:cubicBezTo>
                  <a:cubicBezTo>
                    <a:pt x="326" y="4511"/>
                    <a:pt x="376" y="4561"/>
                    <a:pt x="401" y="4612"/>
                  </a:cubicBezTo>
                  <a:cubicBezTo>
                    <a:pt x="476" y="4712"/>
                    <a:pt x="551" y="4787"/>
                    <a:pt x="602" y="4887"/>
                  </a:cubicBezTo>
                  <a:cubicBezTo>
                    <a:pt x="827" y="5113"/>
                    <a:pt x="1103" y="5288"/>
                    <a:pt x="1379" y="5338"/>
                  </a:cubicBezTo>
                  <a:cubicBezTo>
                    <a:pt x="1454" y="5363"/>
                    <a:pt x="1529" y="5363"/>
                    <a:pt x="1604" y="5363"/>
                  </a:cubicBezTo>
                  <a:lnTo>
                    <a:pt x="1780" y="5363"/>
                  </a:lnTo>
                  <a:cubicBezTo>
                    <a:pt x="1905" y="5338"/>
                    <a:pt x="2030" y="5288"/>
                    <a:pt x="2155" y="5238"/>
                  </a:cubicBezTo>
                  <a:cubicBezTo>
                    <a:pt x="2281" y="5163"/>
                    <a:pt x="2381" y="5088"/>
                    <a:pt x="2481" y="5013"/>
                  </a:cubicBezTo>
                  <a:cubicBezTo>
                    <a:pt x="2582" y="4912"/>
                    <a:pt x="2707" y="4812"/>
                    <a:pt x="2807" y="4687"/>
                  </a:cubicBezTo>
                  <a:cubicBezTo>
                    <a:pt x="3008" y="4436"/>
                    <a:pt x="3183" y="4160"/>
                    <a:pt x="3333" y="3835"/>
                  </a:cubicBezTo>
                  <a:cubicBezTo>
                    <a:pt x="3459" y="3534"/>
                    <a:pt x="3584" y="3233"/>
                    <a:pt x="3634" y="2907"/>
                  </a:cubicBezTo>
                  <a:cubicBezTo>
                    <a:pt x="3709" y="2582"/>
                    <a:pt x="3734" y="2281"/>
                    <a:pt x="3709" y="2005"/>
                  </a:cubicBezTo>
                  <a:cubicBezTo>
                    <a:pt x="3684" y="1629"/>
                    <a:pt x="3559" y="1253"/>
                    <a:pt x="3384" y="902"/>
                  </a:cubicBezTo>
                  <a:cubicBezTo>
                    <a:pt x="3208" y="602"/>
                    <a:pt x="2957" y="351"/>
                    <a:pt x="2657" y="175"/>
                  </a:cubicBezTo>
                  <a:cubicBezTo>
                    <a:pt x="2531" y="100"/>
                    <a:pt x="2381" y="50"/>
                    <a:pt x="2231" y="25"/>
                  </a:cubicBezTo>
                  <a:cubicBezTo>
                    <a:pt x="2155" y="0"/>
                    <a:pt x="2055" y="0"/>
                    <a:pt x="1980" y="0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55"/>
            <p:cNvSpPr/>
            <p:nvPr/>
          </p:nvSpPr>
          <p:spPr>
            <a:xfrm>
              <a:off x="2679975" y="2479975"/>
              <a:ext cx="38250" cy="87750"/>
            </a:xfrm>
            <a:custGeom>
              <a:avLst/>
              <a:gdLst/>
              <a:ahLst/>
              <a:cxnLst/>
              <a:rect l="l" t="t" r="r" b="b"/>
              <a:pathLst>
                <a:path w="1530" h="3510" extrusionOk="0">
                  <a:moveTo>
                    <a:pt x="1278" y="1"/>
                  </a:moveTo>
                  <a:cubicBezTo>
                    <a:pt x="1128" y="76"/>
                    <a:pt x="1003" y="151"/>
                    <a:pt x="877" y="251"/>
                  </a:cubicBezTo>
                  <a:cubicBezTo>
                    <a:pt x="752" y="352"/>
                    <a:pt x="627" y="477"/>
                    <a:pt x="527" y="602"/>
                  </a:cubicBezTo>
                  <a:cubicBezTo>
                    <a:pt x="326" y="853"/>
                    <a:pt x="201" y="1154"/>
                    <a:pt x="126" y="1479"/>
                  </a:cubicBezTo>
                  <a:cubicBezTo>
                    <a:pt x="25" y="1805"/>
                    <a:pt x="0" y="2131"/>
                    <a:pt x="0" y="2457"/>
                  </a:cubicBezTo>
                  <a:cubicBezTo>
                    <a:pt x="0" y="2783"/>
                    <a:pt x="50" y="3083"/>
                    <a:pt x="126" y="3384"/>
                  </a:cubicBezTo>
                  <a:cubicBezTo>
                    <a:pt x="126" y="3434"/>
                    <a:pt x="176" y="3484"/>
                    <a:pt x="201" y="3484"/>
                  </a:cubicBezTo>
                  <a:cubicBezTo>
                    <a:pt x="251" y="3509"/>
                    <a:pt x="301" y="3509"/>
                    <a:pt x="326" y="3509"/>
                  </a:cubicBezTo>
                  <a:cubicBezTo>
                    <a:pt x="376" y="3484"/>
                    <a:pt x="426" y="3459"/>
                    <a:pt x="451" y="3409"/>
                  </a:cubicBezTo>
                  <a:cubicBezTo>
                    <a:pt x="451" y="3384"/>
                    <a:pt x="451" y="3334"/>
                    <a:pt x="451" y="3284"/>
                  </a:cubicBezTo>
                  <a:cubicBezTo>
                    <a:pt x="451" y="3259"/>
                    <a:pt x="426" y="3234"/>
                    <a:pt x="426" y="3209"/>
                  </a:cubicBezTo>
                  <a:cubicBezTo>
                    <a:pt x="376" y="2858"/>
                    <a:pt x="351" y="2507"/>
                    <a:pt x="376" y="2131"/>
                  </a:cubicBezTo>
                  <a:lnTo>
                    <a:pt x="376" y="2131"/>
                  </a:lnTo>
                  <a:lnTo>
                    <a:pt x="351" y="2181"/>
                  </a:lnTo>
                  <a:cubicBezTo>
                    <a:pt x="376" y="1905"/>
                    <a:pt x="426" y="1630"/>
                    <a:pt x="527" y="1354"/>
                  </a:cubicBezTo>
                  <a:cubicBezTo>
                    <a:pt x="577" y="1204"/>
                    <a:pt x="652" y="1053"/>
                    <a:pt x="752" y="903"/>
                  </a:cubicBezTo>
                  <a:cubicBezTo>
                    <a:pt x="827" y="778"/>
                    <a:pt x="928" y="652"/>
                    <a:pt x="1053" y="552"/>
                  </a:cubicBezTo>
                  <a:cubicBezTo>
                    <a:pt x="1153" y="452"/>
                    <a:pt x="1278" y="402"/>
                    <a:pt x="1404" y="326"/>
                  </a:cubicBezTo>
                  <a:cubicBezTo>
                    <a:pt x="1429" y="301"/>
                    <a:pt x="1479" y="276"/>
                    <a:pt x="1504" y="251"/>
                  </a:cubicBezTo>
                  <a:cubicBezTo>
                    <a:pt x="1504" y="201"/>
                    <a:pt x="1529" y="151"/>
                    <a:pt x="1504" y="101"/>
                  </a:cubicBezTo>
                  <a:cubicBezTo>
                    <a:pt x="1479" y="76"/>
                    <a:pt x="1454" y="26"/>
                    <a:pt x="1429" y="1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2676825" y="2490000"/>
              <a:ext cx="27600" cy="80250"/>
            </a:xfrm>
            <a:custGeom>
              <a:avLst/>
              <a:gdLst/>
              <a:ahLst/>
              <a:cxnLst/>
              <a:rect l="l" t="t" r="r" b="b"/>
              <a:pathLst>
                <a:path w="1104" h="3210" extrusionOk="0">
                  <a:moveTo>
                    <a:pt x="928" y="1"/>
                  </a:moveTo>
                  <a:cubicBezTo>
                    <a:pt x="878" y="1"/>
                    <a:pt x="828" y="26"/>
                    <a:pt x="803" y="51"/>
                  </a:cubicBezTo>
                  <a:cubicBezTo>
                    <a:pt x="452" y="477"/>
                    <a:pt x="201" y="1003"/>
                    <a:pt x="76" y="1530"/>
                  </a:cubicBezTo>
                  <a:cubicBezTo>
                    <a:pt x="26" y="1805"/>
                    <a:pt x="1" y="2081"/>
                    <a:pt x="26" y="2357"/>
                  </a:cubicBezTo>
                  <a:cubicBezTo>
                    <a:pt x="51" y="2507"/>
                    <a:pt x="76" y="2632"/>
                    <a:pt x="101" y="2758"/>
                  </a:cubicBezTo>
                  <a:cubicBezTo>
                    <a:pt x="151" y="2883"/>
                    <a:pt x="201" y="3008"/>
                    <a:pt x="277" y="3134"/>
                  </a:cubicBezTo>
                  <a:cubicBezTo>
                    <a:pt x="293" y="3182"/>
                    <a:pt x="351" y="3210"/>
                    <a:pt x="410" y="3210"/>
                  </a:cubicBezTo>
                  <a:cubicBezTo>
                    <a:pt x="443" y="3210"/>
                    <a:pt x="476" y="3201"/>
                    <a:pt x="502" y="3184"/>
                  </a:cubicBezTo>
                  <a:cubicBezTo>
                    <a:pt x="552" y="3159"/>
                    <a:pt x="577" y="3108"/>
                    <a:pt x="577" y="3083"/>
                  </a:cubicBezTo>
                  <a:cubicBezTo>
                    <a:pt x="602" y="3033"/>
                    <a:pt x="577" y="2983"/>
                    <a:pt x="552" y="2958"/>
                  </a:cubicBezTo>
                  <a:cubicBezTo>
                    <a:pt x="552" y="2933"/>
                    <a:pt x="527" y="2908"/>
                    <a:pt x="527" y="2883"/>
                  </a:cubicBezTo>
                  <a:cubicBezTo>
                    <a:pt x="477" y="2758"/>
                    <a:pt x="427" y="2632"/>
                    <a:pt x="402" y="2482"/>
                  </a:cubicBezTo>
                  <a:cubicBezTo>
                    <a:pt x="377" y="2306"/>
                    <a:pt x="352" y="2106"/>
                    <a:pt x="377" y="1931"/>
                  </a:cubicBezTo>
                  <a:cubicBezTo>
                    <a:pt x="402" y="1705"/>
                    <a:pt x="452" y="1479"/>
                    <a:pt x="527" y="1254"/>
                  </a:cubicBezTo>
                  <a:lnTo>
                    <a:pt x="527" y="1254"/>
                  </a:lnTo>
                  <a:cubicBezTo>
                    <a:pt x="527" y="1254"/>
                    <a:pt x="502" y="1279"/>
                    <a:pt x="502" y="1279"/>
                  </a:cubicBezTo>
                  <a:cubicBezTo>
                    <a:pt x="602" y="1003"/>
                    <a:pt x="728" y="727"/>
                    <a:pt x="903" y="477"/>
                  </a:cubicBezTo>
                  <a:cubicBezTo>
                    <a:pt x="953" y="427"/>
                    <a:pt x="1003" y="352"/>
                    <a:pt x="1054" y="276"/>
                  </a:cubicBezTo>
                  <a:cubicBezTo>
                    <a:pt x="1104" y="201"/>
                    <a:pt x="1104" y="101"/>
                    <a:pt x="1029" y="51"/>
                  </a:cubicBezTo>
                  <a:cubicBezTo>
                    <a:pt x="1003" y="1"/>
                    <a:pt x="953" y="1"/>
                    <a:pt x="928" y="1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2677475" y="2519450"/>
              <a:ext cx="14425" cy="54700"/>
            </a:xfrm>
            <a:custGeom>
              <a:avLst/>
              <a:gdLst/>
              <a:ahLst/>
              <a:cxnLst/>
              <a:rect l="l" t="t" r="r" b="b"/>
              <a:pathLst>
                <a:path w="577" h="2188" extrusionOk="0">
                  <a:moveTo>
                    <a:pt x="376" y="1"/>
                  </a:moveTo>
                  <a:cubicBezTo>
                    <a:pt x="326" y="1"/>
                    <a:pt x="251" y="51"/>
                    <a:pt x="226" y="101"/>
                  </a:cubicBezTo>
                  <a:cubicBezTo>
                    <a:pt x="150" y="226"/>
                    <a:pt x="100" y="377"/>
                    <a:pt x="50" y="527"/>
                  </a:cubicBezTo>
                  <a:cubicBezTo>
                    <a:pt x="0" y="702"/>
                    <a:pt x="0" y="878"/>
                    <a:pt x="0" y="1053"/>
                  </a:cubicBezTo>
                  <a:cubicBezTo>
                    <a:pt x="0" y="1229"/>
                    <a:pt x="25" y="1404"/>
                    <a:pt x="50" y="1580"/>
                  </a:cubicBezTo>
                  <a:cubicBezTo>
                    <a:pt x="75" y="1755"/>
                    <a:pt x="125" y="1905"/>
                    <a:pt x="201" y="2081"/>
                  </a:cubicBezTo>
                  <a:cubicBezTo>
                    <a:pt x="221" y="2143"/>
                    <a:pt x="293" y="2188"/>
                    <a:pt x="359" y="2188"/>
                  </a:cubicBezTo>
                  <a:cubicBezTo>
                    <a:pt x="374" y="2188"/>
                    <a:pt x="388" y="2186"/>
                    <a:pt x="401" y="2181"/>
                  </a:cubicBezTo>
                  <a:cubicBezTo>
                    <a:pt x="501" y="2156"/>
                    <a:pt x="551" y="2056"/>
                    <a:pt x="526" y="1956"/>
                  </a:cubicBezTo>
                  <a:cubicBezTo>
                    <a:pt x="451" y="1805"/>
                    <a:pt x="426" y="1655"/>
                    <a:pt x="376" y="1504"/>
                  </a:cubicBezTo>
                  <a:cubicBezTo>
                    <a:pt x="351" y="1304"/>
                    <a:pt x="326" y="1128"/>
                    <a:pt x="351" y="928"/>
                  </a:cubicBezTo>
                  <a:cubicBezTo>
                    <a:pt x="351" y="778"/>
                    <a:pt x="376" y="627"/>
                    <a:pt x="426" y="477"/>
                  </a:cubicBezTo>
                  <a:cubicBezTo>
                    <a:pt x="451" y="402"/>
                    <a:pt x="501" y="326"/>
                    <a:pt x="526" y="251"/>
                  </a:cubicBezTo>
                  <a:cubicBezTo>
                    <a:pt x="576" y="176"/>
                    <a:pt x="551" y="76"/>
                    <a:pt x="451" y="26"/>
                  </a:cubicBezTo>
                  <a:cubicBezTo>
                    <a:pt x="426" y="26"/>
                    <a:pt x="401" y="1"/>
                    <a:pt x="376" y="1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2673700" y="2530725"/>
              <a:ext cx="16950" cy="44675"/>
            </a:xfrm>
            <a:custGeom>
              <a:avLst/>
              <a:gdLst/>
              <a:ahLst/>
              <a:cxnLst/>
              <a:rect l="l" t="t" r="r" b="b"/>
              <a:pathLst>
                <a:path w="678" h="1787" extrusionOk="0">
                  <a:moveTo>
                    <a:pt x="377" y="1"/>
                  </a:moveTo>
                  <a:cubicBezTo>
                    <a:pt x="326" y="26"/>
                    <a:pt x="301" y="51"/>
                    <a:pt x="276" y="101"/>
                  </a:cubicBezTo>
                  <a:cubicBezTo>
                    <a:pt x="1" y="577"/>
                    <a:pt x="151" y="1179"/>
                    <a:pt x="326" y="1655"/>
                  </a:cubicBezTo>
                  <a:cubicBezTo>
                    <a:pt x="347" y="1738"/>
                    <a:pt x="420" y="1787"/>
                    <a:pt x="501" y="1787"/>
                  </a:cubicBezTo>
                  <a:cubicBezTo>
                    <a:pt x="518" y="1787"/>
                    <a:pt x="535" y="1785"/>
                    <a:pt x="552" y="1780"/>
                  </a:cubicBezTo>
                  <a:cubicBezTo>
                    <a:pt x="627" y="1730"/>
                    <a:pt x="677" y="1630"/>
                    <a:pt x="652" y="1555"/>
                  </a:cubicBezTo>
                  <a:cubicBezTo>
                    <a:pt x="602" y="1379"/>
                    <a:pt x="552" y="1204"/>
                    <a:pt x="502" y="1028"/>
                  </a:cubicBezTo>
                  <a:cubicBezTo>
                    <a:pt x="477" y="878"/>
                    <a:pt x="477" y="753"/>
                    <a:pt x="477" y="627"/>
                  </a:cubicBezTo>
                  <a:cubicBezTo>
                    <a:pt x="477" y="552"/>
                    <a:pt x="502" y="477"/>
                    <a:pt x="527" y="402"/>
                  </a:cubicBezTo>
                  <a:cubicBezTo>
                    <a:pt x="527" y="352"/>
                    <a:pt x="552" y="302"/>
                    <a:pt x="602" y="251"/>
                  </a:cubicBezTo>
                  <a:cubicBezTo>
                    <a:pt x="652" y="176"/>
                    <a:pt x="602" y="51"/>
                    <a:pt x="527" y="26"/>
                  </a:cubicBezTo>
                  <a:cubicBezTo>
                    <a:pt x="502" y="1"/>
                    <a:pt x="477" y="1"/>
                    <a:pt x="427" y="1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2678100" y="2536375"/>
              <a:ext cx="14425" cy="44525"/>
            </a:xfrm>
            <a:custGeom>
              <a:avLst/>
              <a:gdLst/>
              <a:ahLst/>
              <a:cxnLst/>
              <a:rect l="l" t="t" r="r" b="b"/>
              <a:pathLst>
                <a:path w="577" h="1781" extrusionOk="0">
                  <a:moveTo>
                    <a:pt x="226" y="0"/>
                  </a:moveTo>
                  <a:cubicBezTo>
                    <a:pt x="150" y="0"/>
                    <a:pt x="75" y="50"/>
                    <a:pt x="50" y="126"/>
                  </a:cubicBezTo>
                  <a:cubicBezTo>
                    <a:pt x="0" y="376"/>
                    <a:pt x="0" y="652"/>
                    <a:pt x="25" y="903"/>
                  </a:cubicBezTo>
                  <a:cubicBezTo>
                    <a:pt x="25" y="1053"/>
                    <a:pt x="50" y="1178"/>
                    <a:pt x="100" y="1329"/>
                  </a:cubicBezTo>
                  <a:cubicBezTo>
                    <a:pt x="125" y="1454"/>
                    <a:pt x="176" y="1579"/>
                    <a:pt x="251" y="1705"/>
                  </a:cubicBezTo>
                  <a:cubicBezTo>
                    <a:pt x="283" y="1753"/>
                    <a:pt x="336" y="1781"/>
                    <a:pt x="390" y="1781"/>
                  </a:cubicBezTo>
                  <a:cubicBezTo>
                    <a:pt x="420" y="1781"/>
                    <a:pt x="450" y="1772"/>
                    <a:pt x="476" y="1755"/>
                  </a:cubicBezTo>
                  <a:cubicBezTo>
                    <a:pt x="526" y="1730"/>
                    <a:pt x="551" y="1680"/>
                    <a:pt x="551" y="1629"/>
                  </a:cubicBezTo>
                  <a:cubicBezTo>
                    <a:pt x="577" y="1579"/>
                    <a:pt x="551" y="1554"/>
                    <a:pt x="526" y="1504"/>
                  </a:cubicBezTo>
                  <a:cubicBezTo>
                    <a:pt x="526" y="1479"/>
                    <a:pt x="526" y="1479"/>
                    <a:pt x="501" y="1454"/>
                  </a:cubicBezTo>
                  <a:cubicBezTo>
                    <a:pt x="451" y="1329"/>
                    <a:pt x="426" y="1203"/>
                    <a:pt x="401" y="1078"/>
                  </a:cubicBezTo>
                  <a:cubicBezTo>
                    <a:pt x="351" y="903"/>
                    <a:pt x="351" y="702"/>
                    <a:pt x="351" y="527"/>
                  </a:cubicBezTo>
                  <a:cubicBezTo>
                    <a:pt x="376" y="401"/>
                    <a:pt x="376" y="301"/>
                    <a:pt x="401" y="201"/>
                  </a:cubicBezTo>
                  <a:cubicBezTo>
                    <a:pt x="426" y="101"/>
                    <a:pt x="351" y="0"/>
                    <a:pt x="276" y="0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5651800" y="2594025"/>
              <a:ext cx="189250" cy="245000"/>
            </a:xfrm>
            <a:custGeom>
              <a:avLst/>
              <a:gdLst/>
              <a:ahLst/>
              <a:cxnLst/>
              <a:rect l="l" t="t" r="r" b="b"/>
              <a:pathLst>
                <a:path w="7570" h="9800" extrusionOk="0">
                  <a:moveTo>
                    <a:pt x="7143" y="0"/>
                  </a:moveTo>
                  <a:cubicBezTo>
                    <a:pt x="6917" y="25"/>
                    <a:pt x="6692" y="75"/>
                    <a:pt x="6416" y="176"/>
                  </a:cubicBezTo>
                  <a:cubicBezTo>
                    <a:pt x="6166" y="251"/>
                    <a:pt x="5915" y="351"/>
                    <a:pt x="5589" y="526"/>
                  </a:cubicBezTo>
                  <a:cubicBezTo>
                    <a:pt x="5038" y="802"/>
                    <a:pt x="4486" y="1153"/>
                    <a:pt x="3835" y="1654"/>
                  </a:cubicBezTo>
                  <a:cubicBezTo>
                    <a:pt x="3258" y="2105"/>
                    <a:pt x="2682" y="2607"/>
                    <a:pt x="2130" y="3133"/>
                  </a:cubicBezTo>
                  <a:cubicBezTo>
                    <a:pt x="1604" y="3684"/>
                    <a:pt x="1153" y="4211"/>
                    <a:pt x="777" y="4712"/>
                  </a:cubicBezTo>
                  <a:cubicBezTo>
                    <a:pt x="602" y="4963"/>
                    <a:pt x="451" y="5213"/>
                    <a:pt x="326" y="5464"/>
                  </a:cubicBezTo>
                  <a:cubicBezTo>
                    <a:pt x="176" y="5739"/>
                    <a:pt x="75" y="6015"/>
                    <a:pt x="25" y="6291"/>
                  </a:cubicBezTo>
                  <a:cubicBezTo>
                    <a:pt x="0" y="6466"/>
                    <a:pt x="0" y="6642"/>
                    <a:pt x="25" y="6867"/>
                  </a:cubicBezTo>
                  <a:cubicBezTo>
                    <a:pt x="50" y="7068"/>
                    <a:pt x="100" y="7268"/>
                    <a:pt x="176" y="7494"/>
                  </a:cubicBezTo>
                  <a:cubicBezTo>
                    <a:pt x="251" y="7719"/>
                    <a:pt x="351" y="7920"/>
                    <a:pt x="451" y="8045"/>
                  </a:cubicBezTo>
                  <a:cubicBezTo>
                    <a:pt x="551" y="8246"/>
                    <a:pt x="702" y="8421"/>
                    <a:pt x="852" y="8597"/>
                  </a:cubicBezTo>
                  <a:cubicBezTo>
                    <a:pt x="1153" y="8922"/>
                    <a:pt x="1479" y="9198"/>
                    <a:pt x="1830" y="9399"/>
                  </a:cubicBezTo>
                  <a:cubicBezTo>
                    <a:pt x="2231" y="9624"/>
                    <a:pt x="2632" y="9750"/>
                    <a:pt x="3008" y="9800"/>
                  </a:cubicBezTo>
                  <a:lnTo>
                    <a:pt x="3183" y="9800"/>
                  </a:lnTo>
                  <a:cubicBezTo>
                    <a:pt x="3484" y="9800"/>
                    <a:pt x="3785" y="9724"/>
                    <a:pt x="4060" y="9599"/>
                  </a:cubicBezTo>
                  <a:cubicBezTo>
                    <a:pt x="4336" y="9474"/>
                    <a:pt x="4612" y="9248"/>
                    <a:pt x="4887" y="8948"/>
                  </a:cubicBezTo>
                  <a:cubicBezTo>
                    <a:pt x="5113" y="8697"/>
                    <a:pt x="5313" y="8421"/>
                    <a:pt x="5564" y="7995"/>
                  </a:cubicBezTo>
                  <a:cubicBezTo>
                    <a:pt x="5714" y="7719"/>
                    <a:pt x="5865" y="7419"/>
                    <a:pt x="6040" y="7043"/>
                  </a:cubicBezTo>
                  <a:cubicBezTo>
                    <a:pt x="6366" y="6341"/>
                    <a:pt x="6667" y="5589"/>
                    <a:pt x="6917" y="4787"/>
                  </a:cubicBezTo>
                  <a:cubicBezTo>
                    <a:pt x="7218" y="3885"/>
                    <a:pt x="7394" y="3083"/>
                    <a:pt x="7494" y="2306"/>
                  </a:cubicBezTo>
                  <a:cubicBezTo>
                    <a:pt x="7544" y="1905"/>
                    <a:pt x="7569" y="1529"/>
                    <a:pt x="7544" y="1153"/>
                  </a:cubicBezTo>
                  <a:cubicBezTo>
                    <a:pt x="7544" y="978"/>
                    <a:pt x="7544" y="827"/>
                    <a:pt x="7519" y="627"/>
                  </a:cubicBezTo>
                  <a:cubicBezTo>
                    <a:pt x="7494" y="551"/>
                    <a:pt x="7494" y="476"/>
                    <a:pt x="7469" y="401"/>
                  </a:cubicBezTo>
                  <a:lnTo>
                    <a:pt x="7469" y="326"/>
                  </a:lnTo>
                  <a:cubicBezTo>
                    <a:pt x="7444" y="301"/>
                    <a:pt x="7444" y="276"/>
                    <a:pt x="7444" y="226"/>
                  </a:cubicBezTo>
                  <a:cubicBezTo>
                    <a:pt x="7444" y="201"/>
                    <a:pt x="7444" y="176"/>
                    <a:pt x="7419" y="150"/>
                  </a:cubicBezTo>
                  <a:cubicBezTo>
                    <a:pt x="7394" y="75"/>
                    <a:pt x="7318" y="25"/>
                    <a:pt x="7268" y="25"/>
                  </a:cubicBezTo>
                  <a:cubicBezTo>
                    <a:pt x="7218" y="25"/>
                    <a:pt x="7193" y="0"/>
                    <a:pt x="7168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55"/>
            <p:cNvSpPr/>
            <p:nvPr/>
          </p:nvSpPr>
          <p:spPr>
            <a:xfrm>
              <a:off x="5751425" y="2594025"/>
              <a:ext cx="92125" cy="230600"/>
            </a:xfrm>
            <a:custGeom>
              <a:avLst/>
              <a:gdLst/>
              <a:ahLst/>
              <a:cxnLst/>
              <a:rect l="l" t="t" r="r" b="b"/>
              <a:pathLst>
                <a:path w="3685" h="9224" extrusionOk="0">
                  <a:moveTo>
                    <a:pt x="3133" y="0"/>
                  </a:moveTo>
                  <a:cubicBezTo>
                    <a:pt x="3058" y="0"/>
                    <a:pt x="2983" y="50"/>
                    <a:pt x="2957" y="125"/>
                  </a:cubicBezTo>
                  <a:cubicBezTo>
                    <a:pt x="2957" y="226"/>
                    <a:pt x="3008" y="301"/>
                    <a:pt x="3108" y="326"/>
                  </a:cubicBezTo>
                  <a:cubicBezTo>
                    <a:pt x="3108" y="326"/>
                    <a:pt x="3108" y="326"/>
                    <a:pt x="3133" y="351"/>
                  </a:cubicBezTo>
                  <a:lnTo>
                    <a:pt x="3158" y="351"/>
                  </a:lnTo>
                  <a:cubicBezTo>
                    <a:pt x="3158" y="376"/>
                    <a:pt x="3183" y="376"/>
                    <a:pt x="3183" y="401"/>
                  </a:cubicBezTo>
                  <a:cubicBezTo>
                    <a:pt x="3208" y="401"/>
                    <a:pt x="3208" y="426"/>
                    <a:pt x="3233" y="451"/>
                  </a:cubicBezTo>
                  <a:cubicBezTo>
                    <a:pt x="3258" y="526"/>
                    <a:pt x="3283" y="602"/>
                    <a:pt x="3283" y="677"/>
                  </a:cubicBezTo>
                  <a:cubicBezTo>
                    <a:pt x="3308" y="927"/>
                    <a:pt x="3308" y="1153"/>
                    <a:pt x="3308" y="1404"/>
                  </a:cubicBezTo>
                  <a:cubicBezTo>
                    <a:pt x="3283" y="1629"/>
                    <a:pt x="3258" y="1855"/>
                    <a:pt x="3233" y="2080"/>
                  </a:cubicBezTo>
                  <a:lnTo>
                    <a:pt x="3258" y="2055"/>
                  </a:lnTo>
                  <a:lnTo>
                    <a:pt x="3258" y="2055"/>
                  </a:lnTo>
                  <a:cubicBezTo>
                    <a:pt x="3158" y="3108"/>
                    <a:pt x="2882" y="4135"/>
                    <a:pt x="2531" y="5138"/>
                  </a:cubicBezTo>
                  <a:cubicBezTo>
                    <a:pt x="2531" y="5138"/>
                    <a:pt x="2531" y="5113"/>
                    <a:pt x="2531" y="5088"/>
                  </a:cubicBezTo>
                  <a:cubicBezTo>
                    <a:pt x="2206" y="5990"/>
                    <a:pt x="1780" y="6842"/>
                    <a:pt x="1228" y="7619"/>
                  </a:cubicBezTo>
                  <a:lnTo>
                    <a:pt x="1253" y="7619"/>
                  </a:lnTo>
                  <a:cubicBezTo>
                    <a:pt x="1253" y="7619"/>
                    <a:pt x="1228" y="7644"/>
                    <a:pt x="1228" y="7644"/>
                  </a:cubicBezTo>
                  <a:cubicBezTo>
                    <a:pt x="877" y="8120"/>
                    <a:pt x="501" y="8547"/>
                    <a:pt x="50" y="8922"/>
                  </a:cubicBezTo>
                  <a:cubicBezTo>
                    <a:pt x="25" y="8948"/>
                    <a:pt x="0" y="8998"/>
                    <a:pt x="0" y="9048"/>
                  </a:cubicBezTo>
                  <a:cubicBezTo>
                    <a:pt x="0" y="9098"/>
                    <a:pt x="25" y="9148"/>
                    <a:pt x="75" y="9173"/>
                  </a:cubicBezTo>
                  <a:cubicBezTo>
                    <a:pt x="100" y="9198"/>
                    <a:pt x="150" y="9223"/>
                    <a:pt x="201" y="9223"/>
                  </a:cubicBezTo>
                  <a:cubicBezTo>
                    <a:pt x="251" y="9223"/>
                    <a:pt x="276" y="9198"/>
                    <a:pt x="301" y="9148"/>
                  </a:cubicBezTo>
                  <a:cubicBezTo>
                    <a:pt x="927" y="8647"/>
                    <a:pt x="1429" y="7995"/>
                    <a:pt x="1855" y="7318"/>
                  </a:cubicBezTo>
                  <a:cubicBezTo>
                    <a:pt x="2306" y="6592"/>
                    <a:pt x="2657" y="5790"/>
                    <a:pt x="2957" y="4963"/>
                  </a:cubicBezTo>
                  <a:cubicBezTo>
                    <a:pt x="3233" y="4186"/>
                    <a:pt x="3434" y="3359"/>
                    <a:pt x="3534" y="2531"/>
                  </a:cubicBezTo>
                  <a:cubicBezTo>
                    <a:pt x="3584" y="2231"/>
                    <a:pt x="3609" y="1905"/>
                    <a:pt x="3634" y="1579"/>
                  </a:cubicBezTo>
                  <a:cubicBezTo>
                    <a:pt x="3659" y="1253"/>
                    <a:pt x="3684" y="927"/>
                    <a:pt x="3634" y="602"/>
                  </a:cubicBezTo>
                  <a:cubicBezTo>
                    <a:pt x="3609" y="476"/>
                    <a:pt x="3559" y="326"/>
                    <a:pt x="3484" y="226"/>
                  </a:cubicBezTo>
                  <a:cubicBezTo>
                    <a:pt x="3409" y="100"/>
                    <a:pt x="3308" y="25"/>
                    <a:pt x="3183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55"/>
            <p:cNvSpPr/>
            <p:nvPr/>
          </p:nvSpPr>
          <p:spPr>
            <a:xfrm>
              <a:off x="5776475" y="2596525"/>
              <a:ext cx="67075" cy="32225"/>
            </a:xfrm>
            <a:custGeom>
              <a:avLst/>
              <a:gdLst/>
              <a:ahLst/>
              <a:cxnLst/>
              <a:rect l="l" t="t" r="r" b="b"/>
              <a:pathLst>
                <a:path w="2683" h="1289" extrusionOk="0">
                  <a:moveTo>
                    <a:pt x="2206" y="0"/>
                  </a:moveTo>
                  <a:cubicBezTo>
                    <a:pt x="2056" y="0"/>
                    <a:pt x="1905" y="25"/>
                    <a:pt x="1780" y="76"/>
                  </a:cubicBezTo>
                  <a:cubicBezTo>
                    <a:pt x="1630" y="126"/>
                    <a:pt x="1454" y="201"/>
                    <a:pt x="1304" y="276"/>
                  </a:cubicBezTo>
                  <a:cubicBezTo>
                    <a:pt x="1128" y="351"/>
                    <a:pt x="953" y="451"/>
                    <a:pt x="803" y="552"/>
                  </a:cubicBezTo>
                  <a:cubicBezTo>
                    <a:pt x="552" y="677"/>
                    <a:pt x="326" y="827"/>
                    <a:pt x="101" y="978"/>
                  </a:cubicBezTo>
                  <a:cubicBezTo>
                    <a:pt x="1" y="1028"/>
                    <a:pt x="1" y="1153"/>
                    <a:pt x="51" y="1228"/>
                  </a:cubicBezTo>
                  <a:cubicBezTo>
                    <a:pt x="78" y="1270"/>
                    <a:pt x="129" y="1288"/>
                    <a:pt x="181" y="1288"/>
                  </a:cubicBezTo>
                  <a:cubicBezTo>
                    <a:pt x="224" y="1288"/>
                    <a:pt x="268" y="1276"/>
                    <a:pt x="301" y="1253"/>
                  </a:cubicBezTo>
                  <a:cubicBezTo>
                    <a:pt x="527" y="1103"/>
                    <a:pt x="778" y="928"/>
                    <a:pt x="1028" y="802"/>
                  </a:cubicBezTo>
                  <a:cubicBezTo>
                    <a:pt x="1329" y="627"/>
                    <a:pt x="1655" y="451"/>
                    <a:pt x="1981" y="376"/>
                  </a:cubicBezTo>
                  <a:lnTo>
                    <a:pt x="2006" y="376"/>
                  </a:lnTo>
                  <a:cubicBezTo>
                    <a:pt x="2081" y="351"/>
                    <a:pt x="2131" y="351"/>
                    <a:pt x="2206" y="351"/>
                  </a:cubicBezTo>
                  <a:lnTo>
                    <a:pt x="2306" y="351"/>
                  </a:lnTo>
                  <a:lnTo>
                    <a:pt x="2306" y="376"/>
                  </a:lnTo>
                  <a:cubicBezTo>
                    <a:pt x="2331" y="376"/>
                    <a:pt x="2331" y="401"/>
                    <a:pt x="2331" y="401"/>
                  </a:cubicBezTo>
                  <a:cubicBezTo>
                    <a:pt x="2331" y="426"/>
                    <a:pt x="2331" y="451"/>
                    <a:pt x="2331" y="477"/>
                  </a:cubicBezTo>
                  <a:cubicBezTo>
                    <a:pt x="2331" y="527"/>
                    <a:pt x="2306" y="602"/>
                    <a:pt x="2306" y="652"/>
                  </a:cubicBezTo>
                  <a:cubicBezTo>
                    <a:pt x="2256" y="777"/>
                    <a:pt x="2231" y="878"/>
                    <a:pt x="2181" y="978"/>
                  </a:cubicBezTo>
                  <a:cubicBezTo>
                    <a:pt x="2131" y="1053"/>
                    <a:pt x="2181" y="1178"/>
                    <a:pt x="2281" y="1203"/>
                  </a:cubicBezTo>
                  <a:cubicBezTo>
                    <a:pt x="2299" y="1209"/>
                    <a:pt x="2318" y="1212"/>
                    <a:pt x="2338" y="1212"/>
                  </a:cubicBezTo>
                  <a:cubicBezTo>
                    <a:pt x="2401" y="1212"/>
                    <a:pt x="2469" y="1180"/>
                    <a:pt x="2507" y="1103"/>
                  </a:cubicBezTo>
                  <a:cubicBezTo>
                    <a:pt x="2582" y="928"/>
                    <a:pt x="2657" y="727"/>
                    <a:pt x="2682" y="527"/>
                  </a:cubicBezTo>
                  <a:cubicBezTo>
                    <a:pt x="2682" y="401"/>
                    <a:pt x="2657" y="251"/>
                    <a:pt x="2582" y="151"/>
                  </a:cubicBezTo>
                  <a:cubicBezTo>
                    <a:pt x="2482" y="25"/>
                    <a:pt x="2331" y="0"/>
                    <a:pt x="2206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5760175" y="2588375"/>
              <a:ext cx="84625" cy="87900"/>
            </a:xfrm>
            <a:custGeom>
              <a:avLst/>
              <a:gdLst/>
              <a:ahLst/>
              <a:cxnLst/>
              <a:rect l="l" t="t" r="r" b="b"/>
              <a:pathLst>
                <a:path w="3385" h="3516" extrusionOk="0">
                  <a:moveTo>
                    <a:pt x="2633" y="1"/>
                  </a:moveTo>
                  <a:cubicBezTo>
                    <a:pt x="2532" y="1"/>
                    <a:pt x="2432" y="26"/>
                    <a:pt x="2357" y="51"/>
                  </a:cubicBezTo>
                  <a:cubicBezTo>
                    <a:pt x="2081" y="126"/>
                    <a:pt x="1831" y="276"/>
                    <a:pt x="1605" y="427"/>
                  </a:cubicBezTo>
                  <a:cubicBezTo>
                    <a:pt x="1104" y="752"/>
                    <a:pt x="678" y="1153"/>
                    <a:pt x="277" y="1554"/>
                  </a:cubicBezTo>
                  <a:cubicBezTo>
                    <a:pt x="201" y="1605"/>
                    <a:pt x="151" y="1680"/>
                    <a:pt x="76" y="1730"/>
                  </a:cubicBezTo>
                  <a:cubicBezTo>
                    <a:pt x="26" y="1755"/>
                    <a:pt x="1" y="1805"/>
                    <a:pt x="1" y="1855"/>
                  </a:cubicBezTo>
                  <a:cubicBezTo>
                    <a:pt x="1" y="1905"/>
                    <a:pt x="1" y="1930"/>
                    <a:pt x="26" y="1980"/>
                  </a:cubicBezTo>
                  <a:cubicBezTo>
                    <a:pt x="70" y="2024"/>
                    <a:pt x="122" y="2051"/>
                    <a:pt x="173" y="2051"/>
                  </a:cubicBezTo>
                  <a:cubicBezTo>
                    <a:pt x="209" y="2051"/>
                    <a:pt x="245" y="2037"/>
                    <a:pt x="277" y="2006"/>
                  </a:cubicBezTo>
                  <a:cubicBezTo>
                    <a:pt x="377" y="1930"/>
                    <a:pt x="452" y="1830"/>
                    <a:pt x="552" y="1755"/>
                  </a:cubicBezTo>
                  <a:cubicBezTo>
                    <a:pt x="703" y="1630"/>
                    <a:pt x="828" y="1479"/>
                    <a:pt x="978" y="1354"/>
                  </a:cubicBezTo>
                  <a:cubicBezTo>
                    <a:pt x="1304" y="1053"/>
                    <a:pt x="1655" y="777"/>
                    <a:pt x="2031" y="552"/>
                  </a:cubicBezTo>
                  <a:cubicBezTo>
                    <a:pt x="2181" y="477"/>
                    <a:pt x="2307" y="427"/>
                    <a:pt x="2457" y="376"/>
                  </a:cubicBezTo>
                  <a:cubicBezTo>
                    <a:pt x="2507" y="376"/>
                    <a:pt x="2582" y="351"/>
                    <a:pt x="2633" y="351"/>
                  </a:cubicBezTo>
                  <a:cubicBezTo>
                    <a:pt x="2683" y="351"/>
                    <a:pt x="2708" y="351"/>
                    <a:pt x="2758" y="376"/>
                  </a:cubicBezTo>
                  <a:cubicBezTo>
                    <a:pt x="2783" y="376"/>
                    <a:pt x="2808" y="376"/>
                    <a:pt x="2808" y="402"/>
                  </a:cubicBezTo>
                  <a:cubicBezTo>
                    <a:pt x="2833" y="427"/>
                    <a:pt x="2858" y="427"/>
                    <a:pt x="2883" y="452"/>
                  </a:cubicBezTo>
                  <a:cubicBezTo>
                    <a:pt x="2908" y="477"/>
                    <a:pt x="2933" y="502"/>
                    <a:pt x="2958" y="527"/>
                  </a:cubicBezTo>
                  <a:cubicBezTo>
                    <a:pt x="2983" y="577"/>
                    <a:pt x="2983" y="627"/>
                    <a:pt x="3008" y="677"/>
                  </a:cubicBezTo>
                  <a:cubicBezTo>
                    <a:pt x="3032" y="821"/>
                    <a:pt x="3033" y="964"/>
                    <a:pt x="3034" y="1108"/>
                  </a:cubicBezTo>
                  <a:lnTo>
                    <a:pt x="3034" y="1108"/>
                  </a:lnTo>
                  <a:cubicBezTo>
                    <a:pt x="3033" y="1382"/>
                    <a:pt x="3008" y="1631"/>
                    <a:pt x="2958" y="1880"/>
                  </a:cubicBezTo>
                  <a:cubicBezTo>
                    <a:pt x="2908" y="2156"/>
                    <a:pt x="2858" y="2457"/>
                    <a:pt x="2783" y="2732"/>
                  </a:cubicBezTo>
                  <a:cubicBezTo>
                    <a:pt x="2783" y="2707"/>
                    <a:pt x="2783" y="2682"/>
                    <a:pt x="2783" y="2682"/>
                  </a:cubicBezTo>
                  <a:cubicBezTo>
                    <a:pt x="2733" y="2883"/>
                    <a:pt x="2683" y="3083"/>
                    <a:pt x="2582" y="3284"/>
                  </a:cubicBezTo>
                  <a:cubicBezTo>
                    <a:pt x="2557" y="3359"/>
                    <a:pt x="2607" y="3459"/>
                    <a:pt x="2683" y="3509"/>
                  </a:cubicBezTo>
                  <a:cubicBezTo>
                    <a:pt x="2696" y="3514"/>
                    <a:pt x="2710" y="3516"/>
                    <a:pt x="2725" y="3516"/>
                  </a:cubicBezTo>
                  <a:cubicBezTo>
                    <a:pt x="2792" y="3516"/>
                    <a:pt x="2867" y="3471"/>
                    <a:pt x="2908" y="3409"/>
                  </a:cubicBezTo>
                  <a:cubicBezTo>
                    <a:pt x="3008" y="3184"/>
                    <a:pt x="3084" y="2933"/>
                    <a:pt x="3134" y="2707"/>
                  </a:cubicBezTo>
                  <a:cubicBezTo>
                    <a:pt x="3234" y="2356"/>
                    <a:pt x="3284" y="2031"/>
                    <a:pt x="3334" y="1680"/>
                  </a:cubicBezTo>
                  <a:cubicBezTo>
                    <a:pt x="3359" y="1529"/>
                    <a:pt x="3384" y="1354"/>
                    <a:pt x="3384" y="1204"/>
                  </a:cubicBezTo>
                  <a:cubicBezTo>
                    <a:pt x="3384" y="1053"/>
                    <a:pt x="3384" y="878"/>
                    <a:pt x="3359" y="727"/>
                  </a:cubicBezTo>
                  <a:cubicBezTo>
                    <a:pt x="3334" y="502"/>
                    <a:pt x="3234" y="251"/>
                    <a:pt x="3034" y="126"/>
                  </a:cubicBezTo>
                  <a:cubicBezTo>
                    <a:pt x="2908" y="51"/>
                    <a:pt x="2783" y="1"/>
                    <a:pt x="2633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5754550" y="2597775"/>
              <a:ext cx="54525" cy="42275"/>
            </a:xfrm>
            <a:custGeom>
              <a:avLst/>
              <a:gdLst/>
              <a:ahLst/>
              <a:cxnLst/>
              <a:rect l="l" t="t" r="r" b="b"/>
              <a:pathLst>
                <a:path w="2181" h="1691" extrusionOk="0">
                  <a:moveTo>
                    <a:pt x="2005" y="0"/>
                  </a:moveTo>
                  <a:cubicBezTo>
                    <a:pt x="1955" y="0"/>
                    <a:pt x="1930" y="26"/>
                    <a:pt x="1880" y="26"/>
                  </a:cubicBezTo>
                  <a:cubicBezTo>
                    <a:pt x="1254" y="452"/>
                    <a:pt x="627" y="853"/>
                    <a:pt x="76" y="1379"/>
                  </a:cubicBezTo>
                  <a:cubicBezTo>
                    <a:pt x="25" y="1404"/>
                    <a:pt x="0" y="1454"/>
                    <a:pt x="0" y="1479"/>
                  </a:cubicBezTo>
                  <a:cubicBezTo>
                    <a:pt x="0" y="1529"/>
                    <a:pt x="0" y="1579"/>
                    <a:pt x="25" y="1630"/>
                  </a:cubicBezTo>
                  <a:cubicBezTo>
                    <a:pt x="76" y="1655"/>
                    <a:pt x="101" y="1680"/>
                    <a:pt x="151" y="1680"/>
                  </a:cubicBezTo>
                  <a:cubicBezTo>
                    <a:pt x="165" y="1687"/>
                    <a:pt x="180" y="1690"/>
                    <a:pt x="194" y="1690"/>
                  </a:cubicBezTo>
                  <a:cubicBezTo>
                    <a:pt x="228" y="1690"/>
                    <a:pt x="258" y="1672"/>
                    <a:pt x="276" y="1655"/>
                  </a:cubicBezTo>
                  <a:cubicBezTo>
                    <a:pt x="827" y="1128"/>
                    <a:pt x="1479" y="727"/>
                    <a:pt x="2106" y="326"/>
                  </a:cubicBezTo>
                  <a:cubicBezTo>
                    <a:pt x="2181" y="251"/>
                    <a:pt x="2181" y="151"/>
                    <a:pt x="2131" y="76"/>
                  </a:cubicBezTo>
                  <a:cubicBezTo>
                    <a:pt x="2106" y="26"/>
                    <a:pt x="2056" y="0"/>
                    <a:pt x="2005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5750150" y="2594650"/>
              <a:ext cx="63950" cy="45375"/>
            </a:xfrm>
            <a:custGeom>
              <a:avLst/>
              <a:gdLst/>
              <a:ahLst/>
              <a:cxnLst/>
              <a:rect l="l" t="t" r="r" b="b"/>
              <a:pathLst>
                <a:path w="2558" h="1815" extrusionOk="0">
                  <a:moveTo>
                    <a:pt x="2382" y="0"/>
                  </a:moveTo>
                  <a:cubicBezTo>
                    <a:pt x="2332" y="0"/>
                    <a:pt x="2307" y="0"/>
                    <a:pt x="2282" y="25"/>
                  </a:cubicBezTo>
                  <a:cubicBezTo>
                    <a:pt x="1530" y="476"/>
                    <a:pt x="803" y="978"/>
                    <a:pt x="101" y="1504"/>
                  </a:cubicBezTo>
                  <a:cubicBezTo>
                    <a:pt x="26" y="1554"/>
                    <a:pt x="1" y="1679"/>
                    <a:pt x="51" y="1755"/>
                  </a:cubicBezTo>
                  <a:cubicBezTo>
                    <a:pt x="92" y="1796"/>
                    <a:pt x="141" y="1815"/>
                    <a:pt x="190" y="1815"/>
                  </a:cubicBezTo>
                  <a:cubicBezTo>
                    <a:pt x="229" y="1815"/>
                    <a:pt x="268" y="1802"/>
                    <a:pt x="302" y="1780"/>
                  </a:cubicBezTo>
                  <a:cubicBezTo>
                    <a:pt x="1003" y="1253"/>
                    <a:pt x="1730" y="752"/>
                    <a:pt x="2482" y="301"/>
                  </a:cubicBezTo>
                  <a:cubicBezTo>
                    <a:pt x="2507" y="276"/>
                    <a:pt x="2532" y="226"/>
                    <a:pt x="2557" y="201"/>
                  </a:cubicBezTo>
                  <a:cubicBezTo>
                    <a:pt x="2557" y="151"/>
                    <a:pt x="2532" y="100"/>
                    <a:pt x="2507" y="75"/>
                  </a:cubicBezTo>
                  <a:cubicBezTo>
                    <a:pt x="2482" y="25"/>
                    <a:pt x="2432" y="0"/>
                    <a:pt x="2407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55"/>
            <p:cNvSpPr/>
            <p:nvPr/>
          </p:nvSpPr>
          <p:spPr>
            <a:xfrm>
              <a:off x="5743275" y="2592750"/>
              <a:ext cx="73950" cy="53350"/>
            </a:xfrm>
            <a:custGeom>
              <a:avLst/>
              <a:gdLst/>
              <a:ahLst/>
              <a:cxnLst/>
              <a:rect l="l" t="t" r="r" b="b"/>
              <a:pathLst>
                <a:path w="2958" h="2134" extrusionOk="0">
                  <a:moveTo>
                    <a:pt x="2782" y="1"/>
                  </a:moveTo>
                  <a:cubicBezTo>
                    <a:pt x="2757" y="1"/>
                    <a:pt x="2732" y="1"/>
                    <a:pt x="2707" y="26"/>
                  </a:cubicBezTo>
                  <a:cubicBezTo>
                    <a:pt x="2256" y="277"/>
                    <a:pt x="1805" y="552"/>
                    <a:pt x="1379" y="828"/>
                  </a:cubicBezTo>
                  <a:cubicBezTo>
                    <a:pt x="953" y="1154"/>
                    <a:pt x="527" y="1480"/>
                    <a:pt x="101" y="1831"/>
                  </a:cubicBezTo>
                  <a:cubicBezTo>
                    <a:pt x="25" y="1881"/>
                    <a:pt x="0" y="1981"/>
                    <a:pt x="50" y="2081"/>
                  </a:cubicBezTo>
                  <a:cubicBezTo>
                    <a:pt x="81" y="2112"/>
                    <a:pt x="141" y="2134"/>
                    <a:pt x="200" y="2134"/>
                  </a:cubicBezTo>
                  <a:cubicBezTo>
                    <a:pt x="236" y="2134"/>
                    <a:pt x="272" y="2125"/>
                    <a:pt x="301" y="2106"/>
                  </a:cubicBezTo>
                  <a:cubicBezTo>
                    <a:pt x="1078" y="1480"/>
                    <a:pt x="1880" y="878"/>
                    <a:pt x="2732" y="402"/>
                  </a:cubicBezTo>
                  <a:cubicBezTo>
                    <a:pt x="2782" y="377"/>
                    <a:pt x="2807" y="352"/>
                    <a:pt x="2832" y="327"/>
                  </a:cubicBezTo>
                  <a:cubicBezTo>
                    <a:pt x="2882" y="302"/>
                    <a:pt x="2908" y="277"/>
                    <a:pt x="2933" y="252"/>
                  </a:cubicBezTo>
                  <a:cubicBezTo>
                    <a:pt x="2958" y="201"/>
                    <a:pt x="2958" y="151"/>
                    <a:pt x="2933" y="101"/>
                  </a:cubicBezTo>
                  <a:cubicBezTo>
                    <a:pt x="2908" y="76"/>
                    <a:pt x="2882" y="26"/>
                    <a:pt x="2832" y="26"/>
                  </a:cubicBezTo>
                  <a:cubicBezTo>
                    <a:pt x="2832" y="1"/>
                    <a:pt x="2807" y="1"/>
                    <a:pt x="2782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55"/>
            <p:cNvSpPr/>
            <p:nvPr/>
          </p:nvSpPr>
          <p:spPr>
            <a:xfrm>
              <a:off x="5825975" y="2619700"/>
              <a:ext cx="16325" cy="48125"/>
            </a:xfrm>
            <a:custGeom>
              <a:avLst/>
              <a:gdLst/>
              <a:ahLst/>
              <a:cxnLst/>
              <a:rect l="l" t="t" r="r" b="b"/>
              <a:pathLst>
                <a:path w="653" h="1925" extrusionOk="0">
                  <a:moveTo>
                    <a:pt x="477" y="1"/>
                  </a:moveTo>
                  <a:cubicBezTo>
                    <a:pt x="452" y="1"/>
                    <a:pt x="402" y="1"/>
                    <a:pt x="376" y="26"/>
                  </a:cubicBezTo>
                  <a:cubicBezTo>
                    <a:pt x="351" y="26"/>
                    <a:pt x="301" y="76"/>
                    <a:pt x="301" y="126"/>
                  </a:cubicBezTo>
                  <a:cubicBezTo>
                    <a:pt x="251" y="652"/>
                    <a:pt x="176" y="1204"/>
                    <a:pt x="1" y="1705"/>
                  </a:cubicBezTo>
                  <a:cubicBezTo>
                    <a:pt x="1" y="1755"/>
                    <a:pt x="1" y="1805"/>
                    <a:pt x="26" y="1830"/>
                  </a:cubicBezTo>
                  <a:cubicBezTo>
                    <a:pt x="51" y="1880"/>
                    <a:pt x="101" y="1905"/>
                    <a:pt x="126" y="1905"/>
                  </a:cubicBezTo>
                  <a:cubicBezTo>
                    <a:pt x="151" y="1918"/>
                    <a:pt x="176" y="1924"/>
                    <a:pt x="201" y="1924"/>
                  </a:cubicBezTo>
                  <a:cubicBezTo>
                    <a:pt x="226" y="1924"/>
                    <a:pt x="251" y="1918"/>
                    <a:pt x="276" y="1905"/>
                  </a:cubicBezTo>
                  <a:cubicBezTo>
                    <a:pt x="301" y="1855"/>
                    <a:pt x="326" y="1830"/>
                    <a:pt x="351" y="1780"/>
                  </a:cubicBezTo>
                  <a:cubicBezTo>
                    <a:pt x="527" y="1279"/>
                    <a:pt x="602" y="727"/>
                    <a:pt x="652" y="201"/>
                  </a:cubicBezTo>
                  <a:cubicBezTo>
                    <a:pt x="652" y="151"/>
                    <a:pt x="652" y="101"/>
                    <a:pt x="627" y="76"/>
                  </a:cubicBezTo>
                  <a:cubicBezTo>
                    <a:pt x="602" y="26"/>
                    <a:pt x="552" y="1"/>
                    <a:pt x="527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5825975" y="2617825"/>
              <a:ext cx="16950" cy="55900"/>
            </a:xfrm>
            <a:custGeom>
              <a:avLst/>
              <a:gdLst/>
              <a:ahLst/>
              <a:cxnLst/>
              <a:rect l="l" t="t" r="r" b="b"/>
              <a:pathLst>
                <a:path w="678" h="2236" extrusionOk="0">
                  <a:moveTo>
                    <a:pt x="502" y="0"/>
                  </a:moveTo>
                  <a:cubicBezTo>
                    <a:pt x="427" y="0"/>
                    <a:pt x="351" y="76"/>
                    <a:pt x="326" y="151"/>
                  </a:cubicBezTo>
                  <a:cubicBezTo>
                    <a:pt x="251" y="777"/>
                    <a:pt x="201" y="1404"/>
                    <a:pt x="26" y="2031"/>
                  </a:cubicBezTo>
                  <a:cubicBezTo>
                    <a:pt x="1" y="2106"/>
                    <a:pt x="76" y="2206"/>
                    <a:pt x="151" y="2231"/>
                  </a:cubicBezTo>
                  <a:cubicBezTo>
                    <a:pt x="164" y="2234"/>
                    <a:pt x="177" y="2236"/>
                    <a:pt x="190" y="2236"/>
                  </a:cubicBezTo>
                  <a:cubicBezTo>
                    <a:pt x="270" y="2236"/>
                    <a:pt x="330" y="2171"/>
                    <a:pt x="351" y="2106"/>
                  </a:cubicBezTo>
                  <a:cubicBezTo>
                    <a:pt x="527" y="1479"/>
                    <a:pt x="602" y="853"/>
                    <a:pt x="677" y="226"/>
                  </a:cubicBezTo>
                  <a:cubicBezTo>
                    <a:pt x="677" y="176"/>
                    <a:pt x="677" y="126"/>
                    <a:pt x="652" y="101"/>
                  </a:cubicBezTo>
                  <a:cubicBezTo>
                    <a:pt x="627" y="51"/>
                    <a:pt x="577" y="26"/>
                    <a:pt x="527" y="26"/>
                  </a:cubicBezTo>
                  <a:cubicBezTo>
                    <a:pt x="527" y="0"/>
                    <a:pt x="527" y="0"/>
                    <a:pt x="502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5826600" y="2620950"/>
              <a:ext cx="16325" cy="54075"/>
            </a:xfrm>
            <a:custGeom>
              <a:avLst/>
              <a:gdLst/>
              <a:ahLst/>
              <a:cxnLst/>
              <a:rect l="l" t="t" r="r" b="b"/>
              <a:pathLst>
                <a:path w="653" h="2163" extrusionOk="0">
                  <a:moveTo>
                    <a:pt x="477" y="1"/>
                  </a:moveTo>
                  <a:cubicBezTo>
                    <a:pt x="452" y="1"/>
                    <a:pt x="427" y="26"/>
                    <a:pt x="402" y="26"/>
                  </a:cubicBezTo>
                  <a:cubicBezTo>
                    <a:pt x="351" y="51"/>
                    <a:pt x="326" y="101"/>
                    <a:pt x="326" y="151"/>
                  </a:cubicBezTo>
                  <a:cubicBezTo>
                    <a:pt x="251" y="753"/>
                    <a:pt x="201" y="1354"/>
                    <a:pt x="26" y="1956"/>
                  </a:cubicBezTo>
                  <a:cubicBezTo>
                    <a:pt x="1" y="2056"/>
                    <a:pt x="76" y="2131"/>
                    <a:pt x="176" y="2156"/>
                  </a:cubicBezTo>
                  <a:cubicBezTo>
                    <a:pt x="189" y="2161"/>
                    <a:pt x="203" y="2163"/>
                    <a:pt x="216" y="2163"/>
                  </a:cubicBezTo>
                  <a:cubicBezTo>
                    <a:pt x="283" y="2163"/>
                    <a:pt x="356" y="2114"/>
                    <a:pt x="377" y="2031"/>
                  </a:cubicBezTo>
                  <a:cubicBezTo>
                    <a:pt x="527" y="1429"/>
                    <a:pt x="602" y="828"/>
                    <a:pt x="652" y="226"/>
                  </a:cubicBezTo>
                  <a:cubicBezTo>
                    <a:pt x="652" y="176"/>
                    <a:pt x="652" y="126"/>
                    <a:pt x="627" y="101"/>
                  </a:cubicBezTo>
                  <a:cubicBezTo>
                    <a:pt x="602" y="51"/>
                    <a:pt x="577" y="26"/>
                    <a:pt x="527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5827225" y="2620950"/>
              <a:ext cx="16950" cy="57200"/>
            </a:xfrm>
            <a:custGeom>
              <a:avLst/>
              <a:gdLst/>
              <a:ahLst/>
              <a:cxnLst/>
              <a:rect l="l" t="t" r="r" b="b"/>
              <a:pathLst>
                <a:path w="678" h="2288" extrusionOk="0">
                  <a:moveTo>
                    <a:pt x="502" y="1"/>
                  </a:moveTo>
                  <a:cubicBezTo>
                    <a:pt x="452" y="1"/>
                    <a:pt x="402" y="26"/>
                    <a:pt x="377" y="51"/>
                  </a:cubicBezTo>
                  <a:cubicBezTo>
                    <a:pt x="326" y="101"/>
                    <a:pt x="326" y="126"/>
                    <a:pt x="326" y="176"/>
                  </a:cubicBezTo>
                  <a:cubicBezTo>
                    <a:pt x="326" y="217"/>
                    <a:pt x="326" y="242"/>
                    <a:pt x="326" y="276"/>
                  </a:cubicBezTo>
                  <a:cubicBezTo>
                    <a:pt x="251" y="878"/>
                    <a:pt x="126" y="1480"/>
                    <a:pt x="1" y="2081"/>
                  </a:cubicBezTo>
                  <a:cubicBezTo>
                    <a:pt x="1" y="2181"/>
                    <a:pt x="51" y="2256"/>
                    <a:pt x="151" y="2282"/>
                  </a:cubicBezTo>
                  <a:cubicBezTo>
                    <a:pt x="164" y="2286"/>
                    <a:pt x="178" y="2288"/>
                    <a:pt x="191" y="2288"/>
                  </a:cubicBezTo>
                  <a:cubicBezTo>
                    <a:pt x="258" y="2288"/>
                    <a:pt x="331" y="2239"/>
                    <a:pt x="352" y="2156"/>
                  </a:cubicBezTo>
                  <a:cubicBezTo>
                    <a:pt x="402" y="1830"/>
                    <a:pt x="477" y="1505"/>
                    <a:pt x="552" y="1179"/>
                  </a:cubicBezTo>
                  <a:cubicBezTo>
                    <a:pt x="602" y="853"/>
                    <a:pt x="652" y="502"/>
                    <a:pt x="677" y="151"/>
                  </a:cubicBezTo>
                  <a:cubicBezTo>
                    <a:pt x="677" y="126"/>
                    <a:pt x="652" y="76"/>
                    <a:pt x="627" y="51"/>
                  </a:cubicBezTo>
                  <a:cubicBezTo>
                    <a:pt x="577" y="26"/>
                    <a:pt x="552" y="1"/>
                    <a:pt x="502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5237625" y="2679850"/>
              <a:ext cx="582100" cy="664200"/>
            </a:xfrm>
            <a:custGeom>
              <a:avLst/>
              <a:gdLst/>
              <a:ahLst/>
              <a:cxnLst/>
              <a:rect l="l" t="t" r="r" b="b"/>
              <a:pathLst>
                <a:path w="23284" h="26568" extrusionOk="0">
                  <a:moveTo>
                    <a:pt x="18397" y="1"/>
                  </a:moveTo>
                  <a:lnTo>
                    <a:pt x="18397" y="1"/>
                  </a:lnTo>
                  <a:cubicBezTo>
                    <a:pt x="18121" y="101"/>
                    <a:pt x="17845" y="176"/>
                    <a:pt x="17595" y="276"/>
                  </a:cubicBezTo>
                  <a:cubicBezTo>
                    <a:pt x="17219" y="402"/>
                    <a:pt x="16843" y="577"/>
                    <a:pt x="16517" y="702"/>
                  </a:cubicBezTo>
                  <a:lnTo>
                    <a:pt x="15514" y="1129"/>
                  </a:lnTo>
                  <a:lnTo>
                    <a:pt x="15038" y="1304"/>
                  </a:lnTo>
                  <a:cubicBezTo>
                    <a:pt x="12331" y="2432"/>
                    <a:pt x="9524" y="3585"/>
                    <a:pt x="6993" y="5139"/>
                  </a:cubicBezTo>
                  <a:cubicBezTo>
                    <a:pt x="5489" y="6041"/>
                    <a:pt x="4261" y="6993"/>
                    <a:pt x="3234" y="7996"/>
                  </a:cubicBezTo>
                  <a:cubicBezTo>
                    <a:pt x="2682" y="8522"/>
                    <a:pt x="2181" y="9124"/>
                    <a:pt x="1730" y="9725"/>
                  </a:cubicBezTo>
                  <a:cubicBezTo>
                    <a:pt x="1630" y="9850"/>
                    <a:pt x="1529" y="10001"/>
                    <a:pt x="1429" y="10151"/>
                  </a:cubicBezTo>
                  <a:cubicBezTo>
                    <a:pt x="1329" y="10151"/>
                    <a:pt x="1279" y="10201"/>
                    <a:pt x="1254" y="10251"/>
                  </a:cubicBezTo>
                  <a:cubicBezTo>
                    <a:pt x="1179" y="10427"/>
                    <a:pt x="1128" y="10577"/>
                    <a:pt x="1078" y="10728"/>
                  </a:cubicBezTo>
                  <a:cubicBezTo>
                    <a:pt x="903" y="11028"/>
                    <a:pt x="727" y="11354"/>
                    <a:pt x="577" y="11680"/>
                  </a:cubicBezTo>
                  <a:cubicBezTo>
                    <a:pt x="552" y="11755"/>
                    <a:pt x="502" y="11855"/>
                    <a:pt x="477" y="11931"/>
                  </a:cubicBezTo>
                  <a:cubicBezTo>
                    <a:pt x="452" y="11981"/>
                    <a:pt x="452" y="12006"/>
                    <a:pt x="477" y="12056"/>
                  </a:cubicBezTo>
                  <a:cubicBezTo>
                    <a:pt x="502" y="12106"/>
                    <a:pt x="527" y="12131"/>
                    <a:pt x="577" y="12156"/>
                  </a:cubicBezTo>
                  <a:cubicBezTo>
                    <a:pt x="527" y="12407"/>
                    <a:pt x="452" y="12682"/>
                    <a:pt x="377" y="12958"/>
                  </a:cubicBezTo>
                  <a:cubicBezTo>
                    <a:pt x="251" y="13459"/>
                    <a:pt x="151" y="13911"/>
                    <a:pt x="101" y="14337"/>
                  </a:cubicBezTo>
                  <a:cubicBezTo>
                    <a:pt x="26" y="14788"/>
                    <a:pt x="1" y="15239"/>
                    <a:pt x="26" y="15665"/>
                  </a:cubicBezTo>
                  <a:cubicBezTo>
                    <a:pt x="51" y="16066"/>
                    <a:pt x="126" y="16492"/>
                    <a:pt x="226" y="16918"/>
                  </a:cubicBezTo>
                  <a:cubicBezTo>
                    <a:pt x="326" y="17294"/>
                    <a:pt x="477" y="17695"/>
                    <a:pt x="677" y="18071"/>
                  </a:cubicBezTo>
                  <a:cubicBezTo>
                    <a:pt x="1003" y="18773"/>
                    <a:pt x="1479" y="19449"/>
                    <a:pt x="2081" y="20126"/>
                  </a:cubicBezTo>
                  <a:cubicBezTo>
                    <a:pt x="2607" y="20703"/>
                    <a:pt x="3259" y="21254"/>
                    <a:pt x="3986" y="21780"/>
                  </a:cubicBezTo>
                  <a:cubicBezTo>
                    <a:pt x="4311" y="22006"/>
                    <a:pt x="4637" y="22231"/>
                    <a:pt x="5038" y="22457"/>
                  </a:cubicBezTo>
                  <a:cubicBezTo>
                    <a:pt x="5314" y="22632"/>
                    <a:pt x="5615" y="22783"/>
                    <a:pt x="5890" y="22933"/>
                  </a:cubicBezTo>
                  <a:lnTo>
                    <a:pt x="6016" y="23008"/>
                  </a:lnTo>
                  <a:cubicBezTo>
                    <a:pt x="6316" y="23184"/>
                    <a:pt x="6617" y="23334"/>
                    <a:pt x="6893" y="23485"/>
                  </a:cubicBezTo>
                  <a:cubicBezTo>
                    <a:pt x="7244" y="23685"/>
                    <a:pt x="7595" y="23860"/>
                    <a:pt x="7920" y="24061"/>
                  </a:cubicBezTo>
                  <a:cubicBezTo>
                    <a:pt x="8747" y="24487"/>
                    <a:pt x="9449" y="24838"/>
                    <a:pt x="10126" y="25164"/>
                  </a:cubicBezTo>
                  <a:cubicBezTo>
                    <a:pt x="10953" y="25540"/>
                    <a:pt x="11730" y="25840"/>
                    <a:pt x="12457" y="26066"/>
                  </a:cubicBezTo>
                  <a:cubicBezTo>
                    <a:pt x="13309" y="26317"/>
                    <a:pt x="14061" y="26492"/>
                    <a:pt x="14813" y="26542"/>
                  </a:cubicBezTo>
                  <a:cubicBezTo>
                    <a:pt x="14988" y="26542"/>
                    <a:pt x="15189" y="26567"/>
                    <a:pt x="15364" y="26567"/>
                  </a:cubicBezTo>
                  <a:cubicBezTo>
                    <a:pt x="15941" y="26567"/>
                    <a:pt x="16492" y="26492"/>
                    <a:pt x="16993" y="26342"/>
                  </a:cubicBezTo>
                  <a:cubicBezTo>
                    <a:pt x="17369" y="26216"/>
                    <a:pt x="17695" y="26091"/>
                    <a:pt x="17996" y="25916"/>
                  </a:cubicBezTo>
                  <a:cubicBezTo>
                    <a:pt x="18321" y="25715"/>
                    <a:pt x="18622" y="25490"/>
                    <a:pt x="18973" y="25214"/>
                  </a:cubicBezTo>
                  <a:cubicBezTo>
                    <a:pt x="19249" y="24963"/>
                    <a:pt x="19550" y="24662"/>
                    <a:pt x="19875" y="24287"/>
                  </a:cubicBezTo>
                  <a:cubicBezTo>
                    <a:pt x="20176" y="23961"/>
                    <a:pt x="20452" y="23610"/>
                    <a:pt x="20728" y="23234"/>
                  </a:cubicBezTo>
                  <a:cubicBezTo>
                    <a:pt x="20978" y="22883"/>
                    <a:pt x="21204" y="22532"/>
                    <a:pt x="21404" y="22131"/>
                  </a:cubicBezTo>
                  <a:cubicBezTo>
                    <a:pt x="21605" y="21755"/>
                    <a:pt x="21755" y="21429"/>
                    <a:pt x="21855" y="21079"/>
                  </a:cubicBezTo>
                  <a:cubicBezTo>
                    <a:pt x="21981" y="20703"/>
                    <a:pt x="22106" y="20277"/>
                    <a:pt x="22206" y="19750"/>
                  </a:cubicBezTo>
                  <a:cubicBezTo>
                    <a:pt x="22306" y="19324"/>
                    <a:pt x="22382" y="18873"/>
                    <a:pt x="22457" y="18297"/>
                  </a:cubicBezTo>
                  <a:cubicBezTo>
                    <a:pt x="22582" y="17344"/>
                    <a:pt x="22632" y="16367"/>
                    <a:pt x="22707" y="15439"/>
                  </a:cubicBezTo>
                  <a:lnTo>
                    <a:pt x="22707" y="15364"/>
                  </a:lnTo>
                  <a:cubicBezTo>
                    <a:pt x="22783" y="14337"/>
                    <a:pt x="22883" y="13309"/>
                    <a:pt x="22983" y="12206"/>
                  </a:cubicBezTo>
                  <a:cubicBezTo>
                    <a:pt x="23058" y="11179"/>
                    <a:pt x="23184" y="9976"/>
                    <a:pt x="23234" y="8798"/>
                  </a:cubicBezTo>
                  <a:cubicBezTo>
                    <a:pt x="23284" y="7570"/>
                    <a:pt x="23284" y="6467"/>
                    <a:pt x="23209" y="5389"/>
                  </a:cubicBezTo>
                  <a:cubicBezTo>
                    <a:pt x="23184" y="5013"/>
                    <a:pt x="23159" y="4637"/>
                    <a:pt x="23108" y="4261"/>
                  </a:cubicBezTo>
                  <a:lnTo>
                    <a:pt x="23083" y="4036"/>
                  </a:lnTo>
                  <a:cubicBezTo>
                    <a:pt x="23083" y="3860"/>
                    <a:pt x="23058" y="3710"/>
                    <a:pt x="23033" y="3535"/>
                  </a:cubicBezTo>
                  <a:cubicBezTo>
                    <a:pt x="23008" y="3434"/>
                    <a:pt x="23008" y="3334"/>
                    <a:pt x="22983" y="3234"/>
                  </a:cubicBezTo>
                  <a:cubicBezTo>
                    <a:pt x="22958" y="3159"/>
                    <a:pt x="22933" y="3058"/>
                    <a:pt x="22908" y="2983"/>
                  </a:cubicBezTo>
                  <a:lnTo>
                    <a:pt x="22883" y="3008"/>
                  </a:lnTo>
                  <a:cubicBezTo>
                    <a:pt x="22733" y="3083"/>
                    <a:pt x="22557" y="3159"/>
                    <a:pt x="22407" y="3209"/>
                  </a:cubicBezTo>
                  <a:cubicBezTo>
                    <a:pt x="22306" y="3234"/>
                    <a:pt x="22231" y="3259"/>
                    <a:pt x="22131" y="3284"/>
                  </a:cubicBezTo>
                  <a:lnTo>
                    <a:pt x="21905" y="3284"/>
                  </a:lnTo>
                  <a:cubicBezTo>
                    <a:pt x="21755" y="3284"/>
                    <a:pt x="21605" y="3259"/>
                    <a:pt x="21479" y="3184"/>
                  </a:cubicBezTo>
                  <a:cubicBezTo>
                    <a:pt x="21379" y="3134"/>
                    <a:pt x="21254" y="3058"/>
                    <a:pt x="21179" y="2958"/>
                  </a:cubicBezTo>
                  <a:cubicBezTo>
                    <a:pt x="21103" y="2858"/>
                    <a:pt x="21053" y="2783"/>
                    <a:pt x="21003" y="2682"/>
                  </a:cubicBezTo>
                  <a:cubicBezTo>
                    <a:pt x="20903" y="2457"/>
                    <a:pt x="20828" y="2231"/>
                    <a:pt x="20702" y="2031"/>
                  </a:cubicBezTo>
                  <a:cubicBezTo>
                    <a:pt x="20677" y="2006"/>
                    <a:pt x="20652" y="1956"/>
                    <a:pt x="20627" y="1931"/>
                  </a:cubicBezTo>
                  <a:cubicBezTo>
                    <a:pt x="20602" y="1905"/>
                    <a:pt x="20577" y="1880"/>
                    <a:pt x="20552" y="1855"/>
                  </a:cubicBezTo>
                  <a:cubicBezTo>
                    <a:pt x="20502" y="1805"/>
                    <a:pt x="20452" y="1780"/>
                    <a:pt x="20402" y="1755"/>
                  </a:cubicBezTo>
                  <a:cubicBezTo>
                    <a:pt x="20377" y="1730"/>
                    <a:pt x="20352" y="1730"/>
                    <a:pt x="20301" y="1730"/>
                  </a:cubicBezTo>
                  <a:cubicBezTo>
                    <a:pt x="20276" y="1705"/>
                    <a:pt x="20251" y="1705"/>
                    <a:pt x="20201" y="1680"/>
                  </a:cubicBezTo>
                  <a:lnTo>
                    <a:pt x="20001" y="1680"/>
                  </a:lnTo>
                  <a:cubicBezTo>
                    <a:pt x="19951" y="1680"/>
                    <a:pt x="19875" y="1705"/>
                    <a:pt x="19800" y="1705"/>
                  </a:cubicBezTo>
                  <a:cubicBezTo>
                    <a:pt x="19725" y="1730"/>
                    <a:pt x="19650" y="1755"/>
                    <a:pt x="19575" y="1780"/>
                  </a:cubicBezTo>
                  <a:cubicBezTo>
                    <a:pt x="19449" y="1805"/>
                    <a:pt x="19324" y="1830"/>
                    <a:pt x="19199" y="1855"/>
                  </a:cubicBezTo>
                  <a:cubicBezTo>
                    <a:pt x="19098" y="1855"/>
                    <a:pt x="18973" y="1830"/>
                    <a:pt x="18873" y="1780"/>
                  </a:cubicBezTo>
                  <a:cubicBezTo>
                    <a:pt x="18798" y="1755"/>
                    <a:pt x="18748" y="1705"/>
                    <a:pt x="18697" y="1655"/>
                  </a:cubicBezTo>
                  <a:cubicBezTo>
                    <a:pt x="18647" y="1605"/>
                    <a:pt x="18622" y="1555"/>
                    <a:pt x="18572" y="1479"/>
                  </a:cubicBezTo>
                  <a:cubicBezTo>
                    <a:pt x="18522" y="1404"/>
                    <a:pt x="18497" y="1329"/>
                    <a:pt x="18447" y="1254"/>
                  </a:cubicBezTo>
                  <a:cubicBezTo>
                    <a:pt x="18422" y="1179"/>
                    <a:pt x="18397" y="1103"/>
                    <a:pt x="18397" y="1028"/>
                  </a:cubicBezTo>
                  <a:cubicBezTo>
                    <a:pt x="18347" y="878"/>
                    <a:pt x="18347" y="702"/>
                    <a:pt x="18347" y="552"/>
                  </a:cubicBezTo>
                  <a:cubicBezTo>
                    <a:pt x="18321" y="377"/>
                    <a:pt x="18347" y="226"/>
                    <a:pt x="18372" y="51"/>
                  </a:cubicBezTo>
                  <a:cubicBezTo>
                    <a:pt x="18372" y="51"/>
                    <a:pt x="18397" y="26"/>
                    <a:pt x="18397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5262700" y="2686125"/>
              <a:ext cx="433600" cy="264300"/>
            </a:xfrm>
            <a:custGeom>
              <a:avLst/>
              <a:gdLst/>
              <a:ahLst/>
              <a:cxnLst/>
              <a:rect l="l" t="t" r="r" b="b"/>
              <a:pathLst>
                <a:path w="17344" h="10572" extrusionOk="0">
                  <a:moveTo>
                    <a:pt x="17344" y="0"/>
                  </a:moveTo>
                  <a:lnTo>
                    <a:pt x="17344" y="0"/>
                  </a:lnTo>
                  <a:cubicBezTo>
                    <a:pt x="15389" y="727"/>
                    <a:pt x="13434" y="1479"/>
                    <a:pt x="11504" y="2281"/>
                  </a:cubicBezTo>
                  <a:cubicBezTo>
                    <a:pt x="9524" y="3133"/>
                    <a:pt x="7569" y="4035"/>
                    <a:pt x="5714" y="5113"/>
                  </a:cubicBezTo>
                  <a:cubicBezTo>
                    <a:pt x="4587" y="5740"/>
                    <a:pt x="3459" y="6441"/>
                    <a:pt x="2481" y="7269"/>
                  </a:cubicBezTo>
                  <a:cubicBezTo>
                    <a:pt x="2005" y="7670"/>
                    <a:pt x="1554" y="8121"/>
                    <a:pt x="1153" y="8622"/>
                  </a:cubicBezTo>
                  <a:cubicBezTo>
                    <a:pt x="952" y="8873"/>
                    <a:pt x="752" y="9148"/>
                    <a:pt x="551" y="9424"/>
                  </a:cubicBezTo>
                  <a:cubicBezTo>
                    <a:pt x="476" y="9574"/>
                    <a:pt x="376" y="9725"/>
                    <a:pt x="276" y="9875"/>
                  </a:cubicBezTo>
                  <a:cubicBezTo>
                    <a:pt x="201" y="10025"/>
                    <a:pt x="125" y="10176"/>
                    <a:pt x="50" y="10326"/>
                  </a:cubicBezTo>
                  <a:cubicBezTo>
                    <a:pt x="0" y="10426"/>
                    <a:pt x="50" y="10527"/>
                    <a:pt x="150" y="10552"/>
                  </a:cubicBezTo>
                  <a:cubicBezTo>
                    <a:pt x="171" y="10565"/>
                    <a:pt x="193" y="10571"/>
                    <a:pt x="215" y="10571"/>
                  </a:cubicBezTo>
                  <a:cubicBezTo>
                    <a:pt x="276" y="10571"/>
                    <a:pt x="339" y="10525"/>
                    <a:pt x="376" y="10452"/>
                  </a:cubicBezTo>
                  <a:cubicBezTo>
                    <a:pt x="401" y="10401"/>
                    <a:pt x="426" y="10326"/>
                    <a:pt x="451" y="10276"/>
                  </a:cubicBezTo>
                  <a:cubicBezTo>
                    <a:pt x="551" y="10101"/>
                    <a:pt x="652" y="9925"/>
                    <a:pt x="752" y="9750"/>
                  </a:cubicBezTo>
                  <a:cubicBezTo>
                    <a:pt x="852" y="9599"/>
                    <a:pt x="952" y="9449"/>
                    <a:pt x="1078" y="9299"/>
                  </a:cubicBezTo>
                  <a:cubicBezTo>
                    <a:pt x="1278" y="8998"/>
                    <a:pt x="1529" y="8697"/>
                    <a:pt x="1780" y="8421"/>
                  </a:cubicBezTo>
                  <a:cubicBezTo>
                    <a:pt x="2607" y="7519"/>
                    <a:pt x="3609" y="6792"/>
                    <a:pt x="4637" y="6141"/>
                  </a:cubicBezTo>
                  <a:cubicBezTo>
                    <a:pt x="5464" y="5614"/>
                    <a:pt x="6316" y="5138"/>
                    <a:pt x="7193" y="4687"/>
                  </a:cubicBezTo>
                  <a:cubicBezTo>
                    <a:pt x="8145" y="4186"/>
                    <a:pt x="9123" y="3710"/>
                    <a:pt x="10100" y="3284"/>
                  </a:cubicBezTo>
                  <a:cubicBezTo>
                    <a:pt x="12080" y="2381"/>
                    <a:pt x="14085" y="1604"/>
                    <a:pt x="16115" y="827"/>
                  </a:cubicBezTo>
                  <a:cubicBezTo>
                    <a:pt x="16516" y="677"/>
                    <a:pt x="16917" y="527"/>
                    <a:pt x="17344" y="376"/>
                  </a:cubicBezTo>
                  <a:cubicBezTo>
                    <a:pt x="17344" y="351"/>
                    <a:pt x="17344" y="326"/>
                    <a:pt x="17344" y="301"/>
                  </a:cubicBezTo>
                  <a:cubicBezTo>
                    <a:pt x="17318" y="201"/>
                    <a:pt x="17344" y="101"/>
                    <a:pt x="17344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5263950" y="2828350"/>
              <a:ext cx="126575" cy="117975"/>
            </a:xfrm>
            <a:custGeom>
              <a:avLst/>
              <a:gdLst/>
              <a:ahLst/>
              <a:cxnLst/>
              <a:rect l="l" t="t" r="r" b="b"/>
              <a:pathLst>
                <a:path w="5063" h="4719" extrusionOk="0">
                  <a:moveTo>
                    <a:pt x="4913" y="1"/>
                  </a:moveTo>
                  <a:cubicBezTo>
                    <a:pt x="4887" y="1"/>
                    <a:pt x="4862" y="1"/>
                    <a:pt x="4812" y="26"/>
                  </a:cubicBezTo>
                  <a:cubicBezTo>
                    <a:pt x="4311" y="176"/>
                    <a:pt x="3860" y="427"/>
                    <a:pt x="3409" y="702"/>
                  </a:cubicBezTo>
                  <a:cubicBezTo>
                    <a:pt x="2907" y="1028"/>
                    <a:pt x="2456" y="1404"/>
                    <a:pt x="2005" y="1805"/>
                  </a:cubicBezTo>
                  <a:cubicBezTo>
                    <a:pt x="1579" y="2231"/>
                    <a:pt x="1178" y="2657"/>
                    <a:pt x="827" y="3133"/>
                  </a:cubicBezTo>
                  <a:cubicBezTo>
                    <a:pt x="527" y="3560"/>
                    <a:pt x="251" y="4011"/>
                    <a:pt x="25" y="4487"/>
                  </a:cubicBezTo>
                  <a:cubicBezTo>
                    <a:pt x="0" y="4587"/>
                    <a:pt x="50" y="4687"/>
                    <a:pt x="126" y="4712"/>
                  </a:cubicBezTo>
                  <a:cubicBezTo>
                    <a:pt x="143" y="4717"/>
                    <a:pt x="161" y="4719"/>
                    <a:pt x="178" y="4719"/>
                  </a:cubicBezTo>
                  <a:cubicBezTo>
                    <a:pt x="259" y="4719"/>
                    <a:pt x="330" y="4674"/>
                    <a:pt x="351" y="4612"/>
                  </a:cubicBezTo>
                  <a:cubicBezTo>
                    <a:pt x="401" y="4487"/>
                    <a:pt x="476" y="4362"/>
                    <a:pt x="527" y="4236"/>
                  </a:cubicBezTo>
                  <a:cubicBezTo>
                    <a:pt x="527" y="4261"/>
                    <a:pt x="527" y="4261"/>
                    <a:pt x="527" y="4261"/>
                  </a:cubicBezTo>
                  <a:cubicBezTo>
                    <a:pt x="852" y="3635"/>
                    <a:pt x="1303" y="3058"/>
                    <a:pt x="1780" y="2532"/>
                  </a:cubicBezTo>
                  <a:lnTo>
                    <a:pt x="1780" y="2532"/>
                  </a:lnTo>
                  <a:cubicBezTo>
                    <a:pt x="1780" y="2557"/>
                    <a:pt x="1755" y="2557"/>
                    <a:pt x="1755" y="2582"/>
                  </a:cubicBezTo>
                  <a:cubicBezTo>
                    <a:pt x="2331" y="1955"/>
                    <a:pt x="2983" y="1404"/>
                    <a:pt x="3684" y="928"/>
                  </a:cubicBezTo>
                  <a:cubicBezTo>
                    <a:pt x="4085" y="677"/>
                    <a:pt x="4512" y="477"/>
                    <a:pt x="4963" y="326"/>
                  </a:cubicBezTo>
                  <a:cubicBezTo>
                    <a:pt x="5013" y="326"/>
                    <a:pt x="5038" y="276"/>
                    <a:pt x="5063" y="226"/>
                  </a:cubicBezTo>
                  <a:cubicBezTo>
                    <a:pt x="5063" y="201"/>
                    <a:pt x="5063" y="151"/>
                    <a:pt x="5063" y="101"/>
                  </a:cubicBezTo>
                  <a:cubicBezTo>
                    <a:pt x="5038" y="51"/>
                    <a:pt x="4988" y="26"/>
                    <a:pt x="4963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5337250" y="2800775"/>
              <a:ext cx="103400" cy="66950"/>
            </a:xfrm>
            <a:custGeom>
              <a:avLst/>
              <a:gdLst/>
              <a:ahLst/>
              <a:cxnLst/>
              <a:rect l="l" t="t" r="r" b="b"/>
              <a:pathLst>
                <a:path w="4136" h="2678" extrusionOk="0">
                  <a:moveTo>
                    <a:pt x="3935" y="1"/>
                  </a:moveTo>
                  <a:cubicBezTo>
                    <a:pt x="3910" y="1"/>
                    <a:pt x="3885" y="1"/>
                    <a:pt x="3860" y="26"/>
                  </a:cubicBezTo>
                  <a:cubicBezTo>
                    <a:pt x="3184" y="302"/>
                    <a:pt x="2532" y="652"/>
                    <a:pt x="1905" y="1028"/>
                  </a:cubicBezTo>
                  <a:cubicBezTo>
                    <a:pt x="1279" y="1429"/>
                    <a:pt x="677" y="1881"/>
                    <a:pt x="101" y="2382"/>
                  </a:cubicBezTo>
                  <a:cubicBezTo>
                    <a:pt x="26" y="2432"/>
                    <a:pt x="1" y="2532"/>
                    <a:pt x="76" y="2607"/>
                  </a:cubicBezTo>
                  <a:cubicBezTo>
                    <a:pt x="105" y="2651"/>
                    <a:pt x="159" y="2678"/>
                    <a:pt x="215" y="2678"/>
                  </a:cubicBezTo>
                  <a:cubicBezTo>
                    <a:pt x="255" y="2678"/>
                    <a:pt x="295" y="2664"/>
                    <a:pt x="326" y="2632"/>
                  </a:cubicBezTo>
                  <a:cubicBezTo>
                    <a:pt x="871" y="2162"/>
                    <a:pt x="1464" y="1717"/>
                    <a:pt x="2058" y="1344"/>
                  </a:cubicBezTo>
                  <a:lnTo>
                    <a:pt x="2058" y="1344"/>
                  </a:lnTo>
                  <a:cubicBezTo>
                    <a:pt x="2056" y="1347"/>
                    <a:pt x="2056" y="1350"/>
                    <a:pt x="2056" y="1354"/>
                  </a:cubicBezTo>
                  <a:cubicBezTo>
                    <a:pt x="2682" y="953"/>
                    <a:pt x="3334" y="602"/>
                    <a:pt x="4011" y="327"/>
                  </a:cubicBezTo>
                  <a:cubicBezTo>
                    <a:pt x="4111" y="302"/>
                    <a:pt x="4136" y="176"/>
                    <a:pt x="4086" y="101"/>
                  </a:cubicBezTo>
                  <a:cubicBezTo>
                    <a:pt x="4061" y="51"/>
                    <a:pt x="4011" y="1"/>
                    <a:pt x="3935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5"/>
            <p:cNvSpPr/>
            <p:nvPr/>
          </p:nvSpPr>
          <p:spPr>
            <a:xfrm>
              <a:off x="5337875" y="2798900"/>
              <a:ext cx="100275" cy="64800"/>
            </a:xfrm>
            <a:custGeom>
              <a:avLst/>
              <a:gdLst/>
              <a:ahLst/>
              <a:cxnLst/>
              <a:rect l="l" t="t" r="r" b="b"/>
              <a:pathLst>
                <a:path w="4011" h="2592" extrusionOk="0">
                  <a:moveTo>
                    <a:pt x="3810" y="1"/>
                  </a:moveTo>
                  <a:cubicBezTo>
                    <a:pt x="3785" y="1"/>
                    <a:pt x="3760" y="1"/>
                    <a:pt x="3735" y="26"/>
                  </a:cubicBezTo>
                  <a:cubicBezTo>
                    <a:pt x="3083" y="326"/>
                    <a:pt x="2457" y="652"/>
                    <a:pt x="1855" y="1003"/>
                  </a:cubicBezTo>
                  <a:cubicBezTo>
                    <a:pt x="1229" y="1379"/>
                    <a:pt x="627" y="1805"/>
                    <a:pt x="101" y="2281"/>
                  </a:cubicBezTo>
                  <a:cubicBezTo>
                    <a:pt x="26" y="2357"/>
                    <a:pt x="1" y="2457"/>
                    <a:pt x="76" y="2532"/>
                  </a:cubicBezTo>
                  <a:cubicBezTo>
                    <a:pt x="103" y="2573"/>
                    <a:pt x="154" y="2592"/>
                    <a:pt x="206" y="2592"/>
                  </a:cubicBezTo>
                  <a:cubicBezTo>
                    <a:pt x="249" y="2592"/>
                    <a:pt x="293" y="2580"/>
                    <a:pt x="326" y="2557"/>
                  </a:cubicBezTo>
                  <a:cubicBezTo>
                    <a:pt x="778" y="2131"/>
                    <a:pt x="1254" y="1780"/>
                    <a:pt x="1780" y="1454"/>
                  </a:cubicBezTo>
                  <a:cubicBezTo>
                    <a:pt x="2457" y="1028"/>
                    <a:pt x="3159" y="677"/>
                    <a:pt x="3885" y="326"/>
                  </a:cubicBezTo>
                  <a:cubicBezTo>
                    <a:pt x="3961" y="301"/>
                    <a:pt x="4011" y="201"/>
                    <a:pt x="3961" y="101"/>
                  </a:cubicBezTo>
                  <a:cubicBezTo>
                    <a:pt x="3935" y="51"/>
                    <a:pt x="3885" y="1"/>
                    <a:pt x="3810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5"/>
            <p:cNvSpPr/>
            <p:nvPr/>
          </p:nvSpPr>
          <p:spPr>
            <a:xfrm>
              <a:off x="5330350" y="2797650"/>
              <a:ext cx="109050" cy="70450"/>
            </a:xfrm>
            <a:custGeom>
              <a:avLst/>
              <a:gdLst/>
              <a:ahLst/>
              <a:cxnLst/>
              <a:rect l="l" t="t" r="r" b="b"/>
              <a:pathLst>
                <a:path w="4362" h="2818" extrusionOk="0">
                  <a:moveTo>
                    <a:pt x="4161" y="1"/>
                  </a:moveTo>
                  <a:cubicBezTo>
                    <a:pt x="4136" y="1"/>
                    <a:pt x="4111" y="26"/>
                    <a:pt x="4086" y="26"/>
                  </a:cubicBezTo>
                  <a:cubicBezTo>
                    <a:pt x="2658" y="702"/>
                    <a:pt x="1304" y="1529"/>
                    <a:pt x="76" y="2532"/>
                  </a:cubicBezTo>
                  <a:cubicBezTo>
                    <a:pt x="1" y="2582"/>
                    <a:pt x="1" y="2682"/>
                    <a:pt x="51" y="2757"/>
                  </a:cubicBezTo>
                  <a:cubicBezTo>
                    <a:pt x="92" y="2799"/>
                    <a:pt x="141" y="2817"/>
                    <a:pt x="190" y="2817"/>
                  </a:cubicBezTo>
                  <a:cubicBezTo>
                    <a:pt x="229" y="2817"/>
                    <a:pt x="268" y="2805"/>
                    <a:pt x="302" y="2782"/>
                  </a:cubicBezTo>
                  <a:cubicBezTo>
                    <a:pt x="853" y="2331"/>
                    <a:pt x="1455" y="1905"/>
                    <a:pt x="2081" y="1529"/>
                  </a:cubicBezTo>
                  <a:cubicBezTo>
                    <a:pt x="2783" y="1078"/>
                    <a:pt x="3485" y="702"/>
                    <a:pt x="4236" y="351"/>
                  </a:cubicBezTo>
                  <a:cubicBezTo>
                    <a:pt x="4312" y="301"/>
                    <a:pt x="4362" y="201"/>
                    <a:pt x="4312" y="101"/>
                  </a:cubicBezTo>
                  <a:cubicBezTo>
                    <a:pt x="4287" y="51"/>
                    <a:pt x="4211" y="1"/>
                    <a:pt x="4161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5342275" y="2790750"/>
              <a:ext cx="109675" cy="67950"/>
            </a:xfrm>
            <a:custGeom>
              <a:avLst/>
              <a:gdLst/>
              <a:ahLst/>
              <a:cxnLst/>
              <a:rect l="l" t="t" r="r" b="b"/>
              <a:pathLst>
                <a:path w="4387" h="2718" extrusionOk="0">
                  <a:moveTo>
                    <a:pt x="4186" y="1"/>
                  </a:moveTo>
                  <a:cubicBezTo>
                    <a:pt x="4160" y="1"/>
                    <a:pt x="4135" y="1"/>
                    <a:pt x="4110" y="26"/>
                  </a:cubicBezTo>
                  <a:cubicBezTo>
                    <a:pt x="2657" y="627"/>
                    <a:pt x="1303" y="1454"/>
                    <a:pt x="75" y="2407"/>
                  </a:cubicBezTo>
                  <a:cubicBezTo>
                    <a:pt x="0" y="2482"/>
                    <a:pt x="0" y="2582"/>
                    <a:pt x="50" y="2657"/>
                  </a:cubicBezTo>
                  <a:cubicBezTo>
                    <a:pt x="78" y="2699"/>
                    <a:pt x="128" y="2717"/>
                    <a:pt x="180" y="2717"/>
                  </a:cubicBezTo>
                  <a:cubicBezTo>
                    <a:pt x="223" y="2717"/>
                    <a:pt x="267" y="2705"/>
                    <a:pt x="301" y="2683"/>
                  </a:cubicBezTo>
                  <a:cubicBezTo>
                    <a:pt x="802" y="2282"/>
                    <a:pt x="1328" y="1931"/>
                    <a:pt x="1880" y="1580"/>
                  </a:cubicBezTo>
                  <a:cubicBezTo>
                    <a:pt x="1855" y="1580"/>
                    <a:pt x="1855" y="1605"/>
                    <a:pt x="1830" y="1605"/>
                  </a:cubicBezTo>
                  <a:cubicBezTo>
                    <a:pt x="2607" y="1129"/>
                    <a:pt x="3409" y="678"/>
                    <a:pt x="4261" y="327"/>
                  </a:cubicBezTo>
                  <a:cubicBezTo>
                    <a:pt x="4336" y="302"/>
                    <a:pt x="4386" y="176"/>
                    <a:pt x="4336" y="101"/>
                  </a:cubicBezTo>
                  <a:cubicBezTo>
                    <a:pt x="4311" y="26"/>
                    <a:pt x="4236" y="1"/>
                    <a:pt x="4186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5324725" y="2804550"/>
              <a:ext cx="101525" cy="67925"/>
            </a:xfrm>
            <a:custGeom>
              <a:avLst/>
              <a:gdLst/>
              <a:ahLst/>
              <a:cxnLst/>
              <a:rect l="l" t="t" r="r" b="b"/>
              <a:pathLst>
                <a:path w="4061" h="2717" extrusionOk="0">
                  <a:moveTo>
                    <a:pt x="3785" y="0"/>
                  </a:moveTo>
                  <a:cubicBezTo>
                    <a:pt x="2456" y="652"/>
                    <a:pt x="1178" y="1429"/>
                    <a:pt x="75" y="2406"/>
                  </a:cubicBezTo>
                  <a:cubicBezTo>
                    <a:pt x="0" y="2456"/>
                    <a:pt x="0" y="2582"/>
                    <a:pt x="50" y="2657"/>
                  </a:cubicBezTo>
                  <a:cubicBezTo>
                    <a:pt x="92" y="2698"/>
                    <a:pt x="141" y="2717"/>
                    <a:pt x="189" y="2717"/>
                  </a:cubicBezTo>
                  <a:cubicBezTo>
                    <a:pt x="228" y="2717"/>
                    <a:pt x="267" y="2704"/>
                    <a:pt x="301" y="2682"/>
                  </a:cubicBezTo>
                  <a:cubicBezTo>
                    <a:pt x="878" y="2156"/>
                    <a:pt x="1479" y="1704"/>
                    <a:pt x="2131" y="1303"/>
                  </a:cubicBezTo>
                  <a:cubicBezTo>
                    <a:pt x="2707" y="953"/>
                    <a:pt x="3309" y="627"/>
                    <a:pt x="3935" y="326"/>
                  </a:cubicBezTo>
                  <a:cubicBezTo>
                    <a:pt x="4010" y="276"/>
                    <a:pt x="4060" y="176"/>
                    <a:pt x="4035" y="100"/>
                  </a:cubicBezTo>
                  <a:cubicBezTo>
                    <a:pt x="3985" y="25"/>
                    <a:pt x="3935" y="0"/>
                    <a:pt x="3860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5330975" y="2817075"/>
              <a:ext cx="73350" cy="51325"/>
            </a:xfrm>
            <a:custGeom>
              <a:avLst/>
              <a:gdLst/>
              <a:ahLst/>
              <a:cxnLst/>
              <a:rect l="l" t="t" r="r" b="b"/>
              <a:pathLst>
                <a:path w="2934" h="2053" extrusionOk="0">
                  <a:moveTo>
                    <a:pt x="2758" y="0"/>
                  </a:moveTo>
                  <a:cubicBezTo>
                    <a:pt x="2733" y="0"/>
                    <a:pt x="2708" y="0"/>
                    <a:pt x="2683" y="26"/>
                  </a:cubicBezTo>
                  <a:cubicBezTo>
                    <a:pt x="1755" y="477"/>
                    <a:pt x="853" y="1053"/>
                    <a:pt x="101" y="1755"/>
                  </a:cubicBezTo>
                  <a:cubicBezTo>
                    <a:pt x="26" y="1805"/>
                    <a:pt x="1" y="1930"/>
                    <a:pt x="76" y="2005"/>
                  </a:cubicBezTo>
                  <a:cubicBezTo>
                    <a:pt x="104" y="2033"/>
                    <a:pt x="154" y="2053"/>
                    <a:pt x="206" y="2053"/>
                  </a:cubicBezTo>
                  <a:cubicBezTo>
                    <a:pt x="249" y="2053"/>
                    <a:pt x="293" y="2039"/>
                    <a:pt x="327" y="2005"/>
                  </a:cubicBezTo>
                  <a:cubicBezTo>
                    <a:pt x="753" y="1604"/>
                    <a:pt x="1254" y="1229"/>
                    <a:pt x="1780" y="903"/>
                  </a:cubicBezTo>
                  <a:cubicBezTo>
                    <a:pt x="2131" y="702"/>
                    <a:pt x="2457" y="502"/>
                    <a:pt x="2808" y="326"/>
                  </a:cubicBezTo>
                  <a:cubicBezTo>
                    <a:pt x="2908" y="276"/>
                    <a:pt x="2933" y="176"/>
                    <a:pt x="2908" y="101"/>
                  </a:cubicBezTo>
                  <a:cubicBezTo>
                    <a:pt x="2883" y="51"/>
                    <a:pt x="2808" y="0"/>
                    <a:pt x="2758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5746400" y="3094650"/>
              <a:ext cx="57050" cy="168575"/>
            </a:xfrm>
            <a:custGeom>
              <a:avLst/>
              <a:gdLst/>
              <a:ahLst/>
              <a:cxnLst/>
              <a:rect l="l" t="t" r="r" b="b"/>
              <a:pathLst>
                <a:path w="2282" h="6743" extrusionOk="0">
                  <a:moveTo>
                    <a:pt x="2106" y="0"/>
                  </a:moveTo>
                  <a:cubicBezTo>
                    <a:pt x="2031" y="0"/>
                    <a:pt x="1930" y="75"/>
                    <a:pt x="1930" y="176"/>
                  </a:cubicBezTo>
                  <a:cubicBezTo>
                    <a:pt x="1930" y="1078"/>
                    <a:pt x="1855" y="1955"/>
                    <a:pt x="1680" y="2832"/>
                  </a:cubicBezTo>
                  <a:lnTo>
                    <a:pt x="1680" y="2807"/>
                  </a:lnTo>
                  <a:cubicBezTo>
                    <a:pt x="1529" y="3609"/>
                    <a:pt x="1279" y="4411"/>
                    <a:pt x="928" y="5163"/>
                  </a:cubicBezTo>
                  <a:cubicBezTo>
                    <a:pt x="928" y="5138"/>
                    <a:pt x="928" y="5138"/>
                    <a:pt x="928" y="5138"/>
                  </a:cubicBezTo>
                  <a:cubicBezTo>
                    <a:pt x="677" y="5614"/>
                    <a:pt x="402" y="6065"/>
                    <a:pt x="51" y="6466"/>
                  </a:cubicBezTo>
                  <a:cubicBezTo>
                    <a:pt x="1" y="6542"/>
                    <a:pt x="26" y="6667"/>
                    <a:pt x="101" y="6717"/>
                  </a:cubicBezTo>
                  <a:cubicBezTo>
                    <a:pt x="151" y="6742"/>
                    <a:pt x="201" y="6742"/>
                    <a:pt x="226" y="6742"/>
                  </a:cubicBezTo>
                  <a:cubicBezTo>
                    <a:pt x="276" y="6742"/>
                    <a:pt x="326" y="6717"/>
                    <a:pt x="351" y="6667"/>
                  </a:cubicBezTo>
                  <a:cubicBezTo>
                    <a:pt x="1830" y="4862"/>
                    <a:pt x="2256" y="2456"/>
                    <a:pt x="2281" y="201"/>
                  </a:cubicBezTo>
                  <a:cubicBezTo>
                    <a:pt x="2281" y="101"/>
                    <a:pt x="2206" y="25"/>
                    <a:pt x="2131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55"/>
            <p:cNvSpPr/>
            <p:nvPr/>
          </p:nvSpPr>
          <p:spPr>
            <a:xfrm>
              <a:off x="5748900" y="2758175"/>
              <a:ext cx="72725" cy="505075"/>
            </a:xfrm>
            <a:custGeom>
              <a:avLst/>
              <a:gdLst/>
              <a:ahLst/>
              <a:cxnLst/>
              <a:rect l="l" t="t" r="r" b="b"/>
              <a:pathLst>
                <a:path w="2909" h="20203" extrusionOk="0">
                  <a:moveTo>
                    <a:pt x="2407" y="1"/>
                  </a:moveTo>
                  <a:cubicBezTo>
                    <a:pt x="2332" y="1"/>
                    <a:pt x="2231" y="76"/>
                    <a:pt x="2231" y="151"/>
                  </a:cubicBezTo>
                  <a:cubicBezTo>
                    <a:pt x="2256" y="1404"/>
                    <a:pt x="2432" y="2632"/>
                    <a:pt x="2532" y="3860"/>
                  </a:cubicBezTo>
                  <a:cubicBezTo>
                    <a:pt x="2532" y="4086"/>
                    <a:pt x="2557" y="4311"/>
                    <a:pt x="2557" y="4562"/>
                  </a:cubicBezTo>
                  <a:cubicBezTo>
                    <a:pt x="2557" y="4813"/>
                    <a:pt x="2557" y="5088"/>
                    <a:pt x="2557" y="5364"/>
                  </a:cubicBezTo>
                  <a:cubicBezTo>
                    <a:pt x="2532" y="5890"/>
                    <a:pt x="2532" y="6442"/>
                    <a:pt x="2507" y="6993"/>
                  </a:cubicBezTo>
                  <a:cubicBezTo>
                    <a:pt x="2457" y="8071"/>
                    <a:pt x="2407" y="9174"/>
                    <a:pt x="2332" y="10251"/>
                  </a:cubicBezTo>
                  <a:cubicBezTo>
                    <a:pt x="2307" y="10702"/>
                    <a:pt x="2256" y="11153"/>
                    <a:pt x="2231" y="11605"/>
                  </a:cubicBezTo>
                  <a:cubicBezTo>
                    <a:pt x="2206" y="12056"/>
                    <a:pt x="2156" y="12507"/>
                    <a:pt x="2106" y="12958"/>
                  </a:cubicBezTo>
                  <a:cubicBezTo>
                    <a:pt x="2031" y="13860"/>
                    <a:pt x="1931" y="14763"/>
                    <a:pt x="1755" y="15640"/>
                  </a:cubicBezTo>
                  <a:cubicBezTo>
                    <a:pt x="1755" y="15640"/>
                    <a:pt x="1755" y="15640"/>
                    <a:pt x="1755" y="15665"/>
                  </a:cubicBezTo>
                  <a:cubicBezTo>
                    <a:pt x="1530" y="16742"/>
                    <a:pt x="1229" y="17795"/>
                    <a:pt x="753" y="18773"/>
                  </a:cubicBezTo>
                  <a:cubicBezTo>
                    <a:pt x="552" y="19174"/>
                    <a:pt x="327" y="19550"/>
                    <a:pt x="51" y="19925"/>
                  </a:cubicBezTo>
                  <a:cubicBezTo>
                    <a:pt x="1" y="20001"/>
                    <a:pt x="26" y="20101"/>
                    <a:pt x="101" y="20176"/>
                  </a:cubicBezTo>
                  <a:cubicBezTo>
                    <a:pt x="137" y="20194"/>
                    <a:pt x="172" y="20202"/>
                    <a:pt x="205" y="20202"/>
                  </a:cubicBezTo>
                  <a:cubicBezTo>
                    <a:pt x="266" y="20202"/>
                    <a:pt x="319" y="20175"/>
                    <a:pt x="352" y="20126"/>
                  </a:cubicBezTo>
                  <a:cubicBezTo>
                    <a:pt x="878" y="19349"/>
                    <a:pt x="1279" y="18522"/>
                    <a:pt x="1580" y="17645"/>
                  </a:cubicBezTo>
                  <a:cubicBezTo>
                    <a:pt x="1881" y="16742"/>
                    <a:pt x="2081" y="15840"/>
                    <a:pt x="2231" y="14913"/>
                  </a:cubicBezTo>
                  <a:cubicBezTo>
                    <a:pt x="2382" y="13961"/>
                    <a:pt x="2457" y="13033"/>
                    <a:pt x="2532" y="12081"/>
                  </a:cubicBezTo>
                  <a:cubicBezTo>
                    <a:pt x="2632" y="11053"/>
                    <a:pt x="2708" y="10026"/>
                    <a:pt x="2758" y="8973"/>
                  </a:cubicBezTo>
                  <a:cubicBezTo>
                    <a:pt x="2808" y="8321"/>
                    <a:pt x="2833" y="7670"/>
                    <a:pt x="2858" y="7018"/>
                  </a:cubicBezTo>
                  <a:cubicBezTo>
                    <a:pt x="2858" y="6667"/>
                    <a:pt x="2858" y="6341"/>
                    <a:pt x="2883" y="5991"/>
                  </a:cubicBezTo>
                  <a:cubicBezTo>
                    <a:pt x="2883" y="5665"/>
                    <a:pt x="2908" y="5314"/>
                    <a:pt x="2908" y="4963"/>
                  </a:cubicBezTo>
                  <a:cubicBezTo>
                    <a:pt x="2908" y="3685"/>
                    <a:pt x="2708" y="2407"/>
                    <a:pt x="2632" y="1103"/>
                  </a:cubicBezTo>
                  <a:cubicBezTo>
                    <a:pt x="2632" y="1103"/>
                    <a:pt x="2632" y="1078"/>
                    <a:pt x="2632" y="1078"/>
                  </a:cubicBezTo>
                  <a:cubicBezTo>
                    <a:pt x="2607" y="853"/>
                    <a:pt x="2607" y="652"/>
                    <a:pt x="2582" y="427"/>
                  </a:cubicBezTo>
                  <a:cubicBezTo>
                    <a:pt x="2582" y="326"/>
                    <a:pt x="2557" y="201"/>
                    <a:pt x="2532" y="101"/>
                  </a:cubicBezTo>
                  <a:cubicBezTo>
                    <a:pt x="2532" y="76"/>
                    <a:pt x="2507" y="51"/>
                    <a:pt x="2507" y="26"/>
                  </a:cubicBezTo>
                  <a:cubicBezTo>
                    <a:pt x="2482" y="1"/>
                    <a:pt x="2457" y="1"/>
                    <a:pt x="2432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55"/>
            <p:cNvSpPr/>
            <p:nvPr/>
          </p:nvSpPr>
          <p:spPr>
            <a:xfrm>
              <a:off x="5792775" y="3149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5792775" y="3149150"/>
              <a:ext cx="25" cy="650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6"/>
                  </a:moveTo>
                  <a:lnTo>
                    <a:pt x="0" y="26"/>
                  </a:lnTo>
                  <a:lnTo>
                    <a:pt x="0" y="1"/>
                  </a:lnTo>
                  <a:cubicBezTo>
                    <a:pt x="0" y="1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5767700" y="3227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5754550" y="3174850"/>
              <a:ext cx="38875" cy="79175"/>
            </a:xfrm>
            <a:custGeom>
              <a:avLst/>
              <a:gdLst/>
              <a:ahLst/>
              <a:cxnLst/>
              <a:rect l="l" t="t" r="r" b="b"/>
              <a:pathLst>
                <a:path w="1555" h="3167" extrusionOk="0">
                  <a:moveTo>
                    <a:pt x="1379" y="0"/>
                  </a:moveTo>
                  <a:cubicBezTo>
                    <a:pt x="1279" y="0"/>
                    <a:pt x="1228" y="75"/>
                    <a:pt x="1203" y="176"/>
                  </a:cubicBezTo>
                  <a:cubicBezTo>
                    <a:pt x="1178" y="301"/>
                    <a:pt x="1178" y="401"/>
                    <a:pt x="1153" y="527"/>
                  </a:cubicBezTo>
                  <a:cubicBezTo>
                    <a:pt x="1103" y="752"/>
                    <a:pt x="1028" y="978"/>
                    <a:pt x="953" y="1203"/>
                  </a:cubicBezTo>
                  <a:cubicBezTo>
                    <a:pt x="878" y="1404"/>
                    <a:pt x="802" y="1604"/>
                    <a:pt x="702" y="1805"/>
                  </a:cubicBezTo>
                  <a:cubicBezTo>
                    <a:pt x="502" y="2181"/>
                    <a:pt x="301" y="2557"/>
                    <a:pt x="51" y="2908"/>
                  </a:cubicBezTo>
                  <a:cubicBezTo>
                    <a:pt x="0" y="2983"/>
                    <a:pt x="25" y="3083"/>
                    <a:pt x="101" y="3133"/>
                  </a:cubicBezTo>
                  <a:cubicBezTo>
                    <a:pt x="132" y="3154"/>
                    <a:pt x="172" y="3166"/>
                    <a:pt x="211" y="3166"/>
                  </a:cubicBezTo>
                  <a:cubicBezTo>
                    <a:pt x="267" y="3166"/>
                    <a:pt x="322" y="3142"/>
                    <a:pt x="351" y="3083"/>
                  </a:cubicBezTo>
                  <a:cubicBezTo>
                    <a:pt x="652" y="2657"/>
                    <a:pt x="903" y="2206"/>
                    <a:pt x="1128" y="1705"/>
                  </a:cubicBezTo>
                  <a:cubicBezTo>
                    <a:pt x="1329" y="1228"/>
                    <a:pt x="1479" y="727"/>
                    <a:pt x="1554" y="201"/>
                  </a:cubicBezTo>
                  <a:cubicBezTo>
                    <a:pt x="1554" y="101"/>
                    <a:pt x="1479" y="25"/>
                    <a:pt x="1379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55"/>
            <p:cNvSpPr/>
            <p:nvPr/>
          </p:nvSpPr>
          <p:spPr>
            <a:xfrm>
              <a:off x="5757050" y="3090875"/>
              <a:ext cx="50775" cy="161725"/>
            </a:xfrm>
            <a:custGeom>
              <a:avLst/>
              <a:gdLst/>
              <a:ahLst/>
              <a:cxnLst/>
              <a:rect l="l" t="t" r="r" b="b"/>
              <a:pathLst>
                <a:path w="2031" h="6469" extrusionOk="0">
                  <a:moveTo>
                    <a:pt x="1855" y="1"/>
                  </a:moveTo>
                  <a:cubicBezTo>
                    <a:pt x="1780" y="1"/>
                    <a:pt x="1705" y="51"/>
                    <a:pt x="1680" y="151"/>
                  </a:cubicBezTo>
                  <a:cubicBezTo>
                    <a:pt x="1605" y="1104"/>
                    <a:pt x="1504" y="2081"/>
                    <a:pt x="1329" y="3008"/>
                  </a:cubicBezTo>
                  <a:cubicBezTo>
                    <a:pt x="1329" y="3008"/>
                    <a:pt x="1329" y="3008"/>
                    <a:pt x="1329" y="2983"/>
                  </a:cubicBezTo>
                  <a:cubicBezTo>
                    <a:pt x="1179" y="3785"/>
                    <a:pt x="953" y="4562"/>
                    <a:pt x="602" y="5289"/>
                  </a:cubicBezTo>
                  <a:cubicBezTo>
                    <a:pt x="427" y="5615"/>
                    <a:pt x="251" y="5916"/>
                    <a:pt x="51" y="6191"/>
                  </a:cubicBezTo>
                  <a:cubicBezTo>
                    <a:pt x="1" y="6267"/>
                    <a:pt x="26" y="6392"/>
                    <a:pt x="101" y="6442"/>
                  </a:cubicBezTo>
                  <a:cubicBezTo>
                    <a:pt x="128" y="6460"/>
                    <a:pt x="160" y="6468"/>
                    <a:pt x="194" y="6468"/>
                  </a:cubicBezTo>
                  <a:cubicBezTo>
                    <a:pt x="255" y="6468"/>
                    <a:pt x="319" y="6440"/>
                    <a:pt x="352" y="6392"/>
                  </a:cubicBezTo>
                  <a:cubicBezTo>
                    <a:pt x="652" y="5966"/>
                    <a:pt x="903" y="5490"/>
                    <a:pt x="1103" y="5013"/>
                  </a:cubicBezTo>
                  <a:cubicBezTo>
                    <a:pt x="1329" y="4512"/>
                    <a:pt x="1479" y="3986"/>
                    <a:pt x="1580" y="3434"/>
                  </a:cubicBezTo>
                  <a:cubicBezTo>
                    <a:pt x="1830" y="2357"/>
                    <a:pt x="1930" y="1279"/>
                    <a:pt x="2031" y="176"/>
                  </a:cubicBezTo>
                  <a:cubicBezTo>
                    <a:pt x="2031" y="76"/>
                    <a:pt x="1956" y="1"/>
                    <a:pt x="1880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55"/>
            <p:cNvSpPr/>
            <p:nvPr/>
          </p:nvSpPr>
          <p:spPr>
            <a:xfrm>
              <a:off x="5237625" y="2754425"/>
              <a:ext cx="584000" cy="589625"/>
            </a:xfrm>
            <a:custGeom>
              <a:avLst/>
              <a:gdLst/>
              <a:ahLst/>
              <a:cxnLst/>
              <a:rect l="l" t="t" r="r" b="b"/>
              <a:pathLst>
                <a:path w="23360" h="23585" extrusionOk="0">
                  <a:moveTo>
                    <a:pt x="21229" y="0"/>
                  </a:moveTo>
                  <a:cubicBezTo>
                    <a:pt x="21229" y="50"/>
                    <a:pt x="21229" y="75"/>
                    <a:pt x="21229" y="100"/>
                  </a:cubicBezTo>
                  <a:cubicBezTo>
                    <a:pt x="21254" y="276"/>
                    <a:pt x="21279" y="476"/>
                    <a:pt x="21304" y="652"/>
                  </a:cubicBezTo>
                  <a:cubicBezTo>
                    <a:pt x="21329" y="877"/>
                    <a:pt x="21329" y="1103"/>
                    <a:pt x="21354" y="1329"/>
                  </a:cubicBezTo>
                  <a:cubicBezTo>
                    <a:pt x="21379" y="1830"/>
                    <a:pt x="21404" y="2331"/>
                    <a:pt x="21404" y="2807"/>
                  </a:cubicBezTo>
                  <a:cubicBezTo>
                    <a:pt x="21379" y="3935"/>
                    <a:pt x="21279" y="5038"/>
                    <a:pt x="21129" y="6141"/>
                  </a:cubicBezTo>
                  <a:cubicBezTo>
                    <a:pt x="21078" y="6441"/>
                    <a:pt x="21028" y="6767"/>
                    <a:pt x="20953" y="7068"/>
                  </a:cubicBezTo>
                  <a:cubicBezTo>
                    <a:pt x="20878" y="7544"/>
                    <a:pt x="20753" y="8020"/>
                    <a:pt x="20627" y="8496"/>
                  </a:cubicBezTo>
                  <a:cubicBezTo>
                    <a:pt x="20477" y="9023"/>
                    <a:pt x="20327" y="9549"/>
                    <a:pt x="20126" y="10050"/>
                  </a:cubicBezTo>
                  <a:cubicBezTo>
                    <a:pt x="20026" y="10301"/>
                    <a:pt x="19925" y="10527"/>
                    <a:pt x="19825" y="10777"/>
                  </a:cubicBezTo>
                  <a:cubicBezTo>
                    <a:pt x="19725" y="10978"/>
                    <a:pt x="19625" y="11178"/>
                    <a:pt x="19499" y="11379"/>
                  </a:cubicBezTo>
                  <a:cubicBezTo>
                    <a:pt x="19374" y="11554"/>
                    <a:pt x="19274" y="11704"/>
                    <a:pt x="19123" y="11830"/>
                  </a:cubicBezTo>
                  <a:cubicBezTo>
                    <a:pt x="19073" y="11905"/>
                    <a:pt x="18998" y="11955"/>
                    <a:pt x="18923" y="12005"/>
                  </a:cubicBezTo>
                  <a:cubicBezTo>
                    <a:pt x="18873" y="12055"/>
                    <a:pt x="18798" y="12080"/>
                    <a:pt x="18748" y="12106"/>
                  </a:cubicBezTo>
                  <a:cubicBezTo>
                    <a:pt x="18697" y="12131"/>
                    <a:pt x="18647" y="12156"/>
                    <a:pt x="18622" y="12156"/>
                  </a:cubicBezTo>
                  <a:cubicBezTo>
                    <a:pt x="18572" y="12156"/>
                    <a:pt x="18547" y="12156"/>
                    <a:pt x="18522" y="12181"/>
                  </a:cubicBezTo>
                  <a:cubicBezTo>
                    <a:pt x="18447" y="12181"/>
                    <a:pt x="18372" y="12181"/>
                    <a:pt x="18296" y="12156"/>
                  </a:cubicBezTo>
                  <a:cubicBezTo>
                    <a:pt x="18146" y="12131"/>
                    <a:pt x="17996" y="12055"/>
                    <a:pt x="17870" y="11955"/>
                  </a:cubicBezTo>
                  <a:cubicBezTo>
                    <a:pt x="17770" y="11880"/>
                    <a:pt x="17695" y="11805"/>
                    <a:pt x="17620" y="11704"/>
                  </a:cubicBezTo>
                  <a:cubicBezTo>
                    <a:pt x="17595" y="11654"/>
                    <a:pt x="17545" y="11629"/>
                    <a:pt x="17519" y="11579"/>
                  </a:cubicBezTo>
                  <a:cubicBezTo>
                    <a:pt x="17494" y="11529"/>
                    <a:pt x="17444" y="11479"/>
                    <a:pt x="17419" y="11429"/>
                  </a:cubicBezTo>
                  <a:cubicBezTo>
                    <a:pt x="17269" y="11178"/>
                    <a:pt x="17194" y="10902"/>
                    <a:pt x="17093" y="10627"/>
                  </a:cubicBezTo>
                  <a:cubicBezTo>
                    <a:pt x="17018" y="10476"/>
                    <a:pt x="16943" y="10326"/>
                    <a:pt x="16868" y="10176"/>
                  </a:cubicBezTo>
                  <a:cubicBezTo>
                    <a:pt x="16818" y="10126"/>
                    <a:pt x="16768" y="10050"/>
                    <a:pt x="16692" y="10000"/>
                  </a:cubicBezTo>
                  <a:cubicBezTo>
                    <a:pt x="16642" y="9975"/>
                    <a:pt x="16592" y="9925"/>
                    <a:pt x="16542" y="9900"/>
                  </a:cubicBezTo>
                  <a:cubicBezTo>
                    <a:pt x="16492" y="9875"/>
                    <a:pt x="16467" y="9875"/>
                    <a:pt x="16417" y="9850"/>
                  </a:cubicBezTo>
                  <a:lnTo>
                    <a:pt x="16316" y="9850"/>
                  </a:lnTo>
                  <a:cubicBezTo>
                    <a:pt x="16216" y="9825"/>
                    <a:pt x="16141" y="9825"/>
                    <a:pt x="16041" y="9825"/>
                  </a:cubicBezTo>
                  <a:cubicBezTo>
                    <a:pt x="15966" y="9850"/>
                    <a:pt x="15915" y="9850"/>
                    <a:pt x="15840" y="9875"/>
                  </a:cubicBezTo>
                  <a:cubicBezTo>
                    <a:pt x="15740" y="9925"/>
                    <a:pt x="15640" y="9975"/>
                    <a:pt x="15565" y="10025"/>
                  </a:cubicBezTo>
                  <a:cubicBezTo>
                    <a:pt x="15189" y="10301"/>
                    <a:pt x="14913" y="10677"/>
                    <a:pt x="14537" y="10953"/>
                  </a:cubicBezTo>
                  <a:cubicBezTo>
                    <a:pt x="14437" y="11003"/>
                    <a:pt x="14362" y="11078"/>
                    <a:pt x="14261" y="11128"/>
                  </a:cubicBezTo>
                  <a:cubicBezTo>
                    <a:pt x="14161" y="11153"/>
                    <a:pt x="14086" y="11178"/>
                    <a:pt x="13986" y="11203"/>
                  </a:cubicBezTo>
                  <a:cubicBezTo>
                    <a:pt x="13919" y="11203"/>
                    <a:pt x="13841" y="11214"/>
                    <a:pt x="13767" y="11214"/>
                  </a:cubicBezTo>
                  <a:cubicBezTo>
                    <a:pt x="13729" y="11214"/>
                    <a:pt x="13693" y="11212"/>
                    <a:pt x="13660" y="11203"/>
                  </a:cubicBezTo>
                  <a:cubicBezTo>
                    <a:pt x="13560" y="11203"/>
                    <a:pt x="13459" y="11178"/>
                    <a:pt x="13384" y="11153"/>
                  </a:cubicBezTo>
                  <a:cubicBezTo>
                    <a:pt x="13284" y="11128"/>
                    <a:pt x="13159" y="11078"/>
                    <a:pt x="13083" y="11028"/>
                  </a:cubicBezTo>
                  <a:cubicBezTo>
                    <a:pt x="13008" y="10978"/>
                    <a:pt x="12908" y="10902"/>
                    <a:pt x="12833" y="10852"/>
                  </a:cubicBezTo>
                  <a:cubicBezTo>
                    <a:pt x="12682" y="10702"/>
                    <a:pt x="12532" y="10552"/>
                    <a:pt x="12407" y="10376"/>
                  </a:cubicBezTo>
                  <a:cubicBezTo>
                    <a:pt x="12106" y="10025"/>
                    <a:pt x="11855" y="9624"/>
                    <a:pt x="11479" y="9349"/>
                  </a:cubicBezTo>
                  <a:lnTo>
                    <a:pt x="11504" y="9349"/>
                  </a:lnTo>
                  <a:cubicBezTo>
                    <a:pt x="11304" y="9173"/>
                    <a:pt x="11053" y="9048"/>
                    <a:pt x="10828" y="8923"/>
                  </a:cubicBezTo>
                  <a:cubicBezTo>
                    <a:pt x="10727" y="8872"/>
                    <a:pt x="10627" y="8847"/>
                    <a:pt x="10527" y="8822"/>
                  </a:cubicBezTo>
                  <a:cubicBezTo>
                    <a:pt x="10427" y="8797"/>
                    <a:pt x="10326" y="8772"/>
                    <a:pt x="10226" y="8747"/>
                  </a:cubicBezTo>
                  <a:cubicBezTo>
                    <a:pt x="10126" y="8747"/>
                    <a:pt x="10026" y="8722"/>
                    <a:pt x="9900" y="8722"/>
                  </a:cubicBezTo>
                  <a:cubicBezTo>
                    <a:pt x="9825" y="8722"/>
                    <a:pt x="9725" y="8722"/>
                    <a:pt x="9625" y="8747"/>
                  </a:cubicBezTo>
                  <a:lnTo>
                    <a:pt x="9650" y="8747"/>
                  </a:lnTo>
                  <a:cubicBezTo>
                    <a:pt x="9474" y="8747"/>
                    <a:pt x="9299" y="8797"/>
                    <a:pt x="9123" y="8847"/>
                  </a:cubicBezTo>
                  <a:cubicBezTo>
                    <a:pt x="8948" y="8897"/>
                    <a:pt x="8773" y="8948"/>
                    <a:pt x="8597" y="9023"/>
                  </a:cubicBezTo>
                  <a:lnTo>
                    <a:pt x="8597" y="8998"/>
                  </a:lnTo>
                  <a:cubicBezTo>
                    <a:pt x="8372" y="9098"/>
                    <a:pt x="8146" y="9198"/>
                    <a:pt x="7920" y="9298"/>
                  </a:cubicBezTo>
                  <a:cubicBezTo>
                    <a:pt x="7519" y="9474"/>
                    <a:pt x="7093" y="9674"/>
                    <a:pt x="6667" y="9800"/>
                  </a:cubicBezTo>
                  <a:cubicBezTo>
                    <a:pt x="6467" y="9875"/>
                    <a:pt x="6266" y="9925"/>
                    <a:pt x="6066" y="9975"/>
                  </a:cubicBezTo>
                  <a:cubicBezTo>
                    <a:pt x="5915" y="10000"/>
                    <a:pt x="5740" y="10025"/>
                    <a:pt x="5565" y="10025"/>
                  </a:cubicBezTo>
                  <a:cubicBezTo>
                    <a:pt x="5519" y="10027"/>
                    <a:pt x="5473" y="10028"/>
                    <a:pt x="5427" y="10028"/>
                  </a:cubicBezTo>
                  <a:cubicBezTo>
                    <a:pt x="4746" y="10028"/>
                    <a:pt x="4070" y="9854"/>
                    <a:pt x="3459" y="9549"/>
                  </a:cubicBezTo>
                  <a:cubicBezTo>
                    <a:pt x="3133" y="9399"/>
                    <a:pt x="2808" y="9198"/>
                    <a:pt x="2507" y="8948"/>
                  </a:cubicBezTo>
                  <a:cubicBezTo>
                    <a:pt x="2231" y="8722"/>
                    <a:pt x="1955" y="8471"/>
                    <a:pt x="1730" y="8171"/>
                  </a:cubicBezTo>
                  <a:cubicBezTo>
                    <a:pt x="1529" y="7870"/>
                    <a:pt x="1329" y="7569"/>
                    <a:pt x="1204" y="7243"/>
                  </a:cubicBezTo>
                  <a:cubicBezTo>
                    <a:pt x="1204" y="7218"/>
                    <a:pt x="1179" y="7218"/>
                    <a:pt x="1179" y="7218"/>
                  </a:cubicBezTo>
                  <a:cubicBezTo>
                    <a:pt x="1153" y="7293"/>
                    <a:pt x="1103" y="7369"/>
                    <a:pt x="1078" y="7444"/>
                  </a:cubicBezTo>
                  <a:cubicBezTo>
                    <a:pt x="1078" y="7469"/>
                    <a:pt x="1053" y="7519"/>
                    <a:pt x="1078" y="7544"/>
                  </a:cubicBezTo>
                  <a:lnTo>
                    <a:pt x="1053" y="7594"/>
                  </a:lnTo>
                  <a:cubicBezTo>
                    <a:pt x="1028" y="7644"/>
                    <a:pt x="1028" y="7720"/>
                    <a:pt x="1053" y="7770"/>
                  </a:cubicBezTo>
                  <a:cubicBezTo>
                    <a:pt x="903" y="8045"/>
                    <a:pt x="727" y="8371"/>
                    <a:pt x="577" y="8697"/>
                  </a:cubicBezTo>
                  <a:cubicBezTo>
                    <a:pt x="552" y="8772"/>
                    <a:pt x="502" y="8847"/>
                    <a:pt x="477" y="8948"/>
                  </a:cubicBezTo>
                  <a:cubicBezTo>
                    <a:pt x="452" y="8973"/>
                    <a:pt x="452" y="9023"/>
                    <a:pt x="477" y="9073"/>
                  </a:cubicBezTo>
                  <a:cubicBezTo>
                    <a:pt x="502" y="9123"/>
                    <a:pt x="527" y="9173"/>
                    <a:pt x="577" y="9173"/>
                  </a:cubicBezTo>
                  <a:cubicBezTo>
                    <a:pt x="552" y="9324"/>
                    <a:pt x="502" y="9474"/>
                    <a:pt x="452" y="9624"/>
                  </a:cubicBezTo>
                  <a:cubicBezTo>
                    <a:pt x="427" y="9750"/>
                    <a:pt x="402" y="9850"/>
                    <a:pt x="377" y="9975"/>
                  </a:cubicBezTo>
                  <a:cubicBezTo>
                    <a:pt x="226" y="10476"/>
                    <a:pt x="151" y="10928"/>
                    <a:pt x="76" y="11354"/>
                  </a:cubicBezTo>
                  <a:cubicBezTo>
                    <a:pt x="26" y="11830"/>
                    <a:pt x="1" y="12256"/>
                    <a:pt x="26" y="12682"/>
                  </a:cubicBezTo>
                  <a:cubicBezTo>
                    <a:pt x="51" y="13083"/>
                    <a:pt x="126" y="13509"/>
                    <a:pt x="226" y="13935"/>
                  </a:cubicBezTo>
                  <a:cubicBezTo>
                    <a:pt x="326" y="14311"/>
                    <a:pt x="477" y="14712"/>
                    <a:pt x="652" y="15088"/>
                  </a:cubicBezTo>
                  <a:cubicBezTo>
                    <a:pt x="1003" y="15790"/>
                    <a:pt x="1479" y="16466"/>
                    <a:pt x="2081" y="17143"/>
                  </a:cubicBezTo>
                  <a:cubicBezTo>
                    <a:pt x="2607" y="17720"/>
                    <a:pt x="3259" y="18271"/>
                    <a:pt x="3986" y="18797"/>
                  </a:cubicBezTo>
                  <a:cubicBezTo>
                    <a:pt x="4311" y="19023"/>
                    <a:pt x="4637" y="19248"/>
                    <a:pt x="5038" y="19499"/>
                  </a:cubicBezTo>
                  <a:cubicBezTo>
                    <a:pt x="5264" y="19624"/>
                    <a:pt x="5514" y="19750"/>
                    <a:pt x="5765" y="19900"/>
                  </a:cubicBezTo>
                  <a:lnTo>
                    <a:pt x="5815" y="19925"/>
                  </a:lnTo>
                  <a:lnTo>
                    <a:pt x="5890" y="19975"/>
                  </a:lnTo>
                  <a:lnTo>
                    <a:pt x="6016" y="20025"/>
                  </a:lnTo>
                  <a:lnTo>
                    <a:pt x="6617" y="20351"/>
                  </a:lnTo>
                  <a:lnTo>
                    <a:pt x="6893" y="20527"/>
                  </a:lnTo>
                  <a:lnTo>
                    <a:pt x="7018" y="20577"/>
                  </a:lnTo>
                  <a:cubicBezTo>
                    <a:pt x="7319" y="20752"/>
                    <a:pt x="7620" y="20903"/>
                    <a:pt x="7920" y="21078"/>
                  </a:cubicBezTo>
                  <a:cubicBezTo>
                    <a:pt x="8747" y="21504"/>
                    <a:pt x="9449" y="21880"/>
                    <a:pt x="10126" y="22181"/>
                  </a:cubicBezTo>
                  <a:cubicBezTo>
                    <a:pt x="10953" y="22557"/>
                    <a:pt x="11730" y="22857"/>
                    <a:pt x="12457" y="23083"/>
                  </a:cubicBezTo>
                  <a:cubicBezTo>
                    <a:pt x="13309" y="23359"/>
                    <a:pt x="14061" y="23509"/>
                    <a:pt x="14813" y="23559"/>
                  </a:cubicBezTo>
                  <a:cubicBezTo>
                    <a:pt x="14988" y="23584"/>
                    <a:pt x="15189" y="23584"/>
                    <a:pt x="15364" y="23584"/>
                  </a:cubicBezTo>
                  <a:cubicBezTo>
                    <a:pt x="15941" y="23584"/>
                    <a:pt x="16492" y="23509"/>
                    <a:pt x="17018" y="23359"/>
                  </a:cubicBezTo>
                  <a:cubicBezTo>
                    <a:pt x="17369" y="23258"/>
                    <a:pt x="17695" y="23108"/>
                    <a:pt x="17996" y="22933"/>
                  </a:cubicBezTo>
                  <a:cubicBezTo>
                    <a:pt x="18321" y="22757"/>
                    <a:pt x="18622" y="22532"/>
                    <a:pt x="18973" y="22231"/>
                  </a:cubicBezTo>
                  <a:cubicBezTo>
                    <a:pt x="19274" y="21980"/>
                    <a:pt x="19575" y="21679"/>
                    <a:pt x="19900" y="21304"/>
                  </a:cubicBezTo>
                  <a:cubicBezTo>
                    <a:pt x="20151" y="21028"/>
                    <a:pt x="20427" y="20702"/>
                    <a:pt x="20677" y="20351"/>
                  </a:cubicBezTo>
                  <a:cubicBezTo>
                    <a:pt x="20728" y="20351"/>
                    <a:pt x="20778" y="20326"/>
                    <a:pt x="20803" y="20276"/>
                  </a:cubicBezTo>
                  <a:cubicBezTo>
                    <a:pt x="20878" y="20151"/>
                    <a:pt x="20978" y="20025"/>
                    <a:pt x="21053" y="19925"/>
                  </a:cubicBezTo>
                  <a:cubicBezTo>
                    <a:pt x="21078" y="19900"/>
                    <a:pt x="21103" y="19875"/>
                    <a:pt x="21129" y="19850"/>
                  </a:cubicBezTo>
                  <a:cubicBezTo>
                    <a:pt x="21429" y="19449"/>
                    <a:pt x="21680" y="18973"/>
                    <a:pt x="21880" y="18471"/>
                  </a:cubicBezTo>
                  <a:cubicBezTo>
                    <a:pt x="22081" y="17995"/>
                    <a:pt x="22231" y="17494"/>
                    <a:pt x="22382" y="16892"/>
                  </a:cubicBezTo>
                  <a:cubicBezTo>
                    <a:pt x="22482" y="16441"/>
                    <a:pt x="22557" y="15940"/>
                    <a:pt x="22632" y="15364"/>
                  </a:cubicBezTo>
                  <a:lnTo>
                    <a:pt x="22657" y="15213"/>
                  </a:lnTo>
                  <a:lnTo>
                    <a:pt x="22682" y="15063"/>
                  </a:lnTo>
                  <a:cubicBezTo>
                    <a:pt x="22833" y="14085"/>
                    <a:pt x="22933" y="13083"/>
                    <a:pt x="23008" y="12231"/>
                  </a:cubicBezTo>
                  <a:cubicBezTo>
                    <a:pt x="23083" y="11128"/>
                    <a:pt x="23159" y="10151"/>
                    <a:pt x="23209" y="9148"/>
                  </a:cubicBezTo>
                  <a:cubicBezTo>
                    <a:pt x="23259" y="8471"/>
                    <a:pt x="23284" y="7820"/>
                    <a:pt x="23309" y="7168"/>
                  </a:cubicBezTo>
                  <a:cubicBezTo>
                    <a:pt x="23309" y="6817"/>
                    <a:pt x="23334" y="6491"/>
                    <a:pt x="23334" y="6141"/>
                  </a:cubicBezTo>
                  <a:lnTo>
                    <a:pt x="23334" y="5990"/>
                  </a:lnTo>
                  <a:cubicBezTo>
                    <a:pt x="23359" y="5714"/>
                    <a:pt x="23359" y="5414"/>
                    <a:pt x="23359" y="5138"/>
                  </a:cubicBezTo>
                  <a:cubicBezTo>
                    <a:pt x="23359" y="4461"/>
                    <a:pt x="23309" y="3810"/>
                    <a:pt x="23259" y="3233"/>
                  </a:cubicBezTo>
                  <a:cubicBezTo>
                    <a:pt x="23259" y="2958"/>
                    <a:pt x="23234" y="2682"/>
                    <a:pt x="23234" y="2406"/>
                  </a:cubicBezTo>
                  <a:cubicBezTo>
                    <a:pt x="23209" y="2080"/>
                    <a:pt x="23159" y="1730"/>
                    <a:pt x="23134" y="1379"/>
                  </a:cubicBezTo>
                  <a:lnTo>
                    <a:pt x="23134" y="1278"/>
                  </a:lnTo>
                  <a:lnTo>
                    <a:pt x="23108" y="1053"/>
                  </a:lnTo>
                  <a:lnTo>
                    <a:pt x="23083" y="953"/>
                  </a:lnTo>
                  <a:cubicBezTo>
                    <a:pt x="23083" y="852"/>
                    <a:pt x="23083" y="752"/>
                    <a:pt x="23058" y="652"/>
                  </a:cubicBezTo>
                  <a:cubicBezTo>
                    <a:pt x="23033" y="526"/>
                    <a:pt x="23008" y="376"/>
                    <a:pt x="22983" y="251"/>
                  </a:cubicBezTo>
                  <a:cubicBezTo>
                    <a:pt x="22958" y="176"/>
                    <a:pt x="22933" y="75"/>
                    <a:pt x="22908" y="0"/>
                  </a:cubicBezTo>
                  <a:cubicBezTo>
                    <a:pt x="22908" y="0"/>
                    <a:pt x="22883" y="0"/>
                    <a:pt x="22883" y="25"/>
                  </a:cubicBezTo>
                  <a:cubicBezTo>
                    <a:pt x="22733" y="100"/>
                    <a:pt x="22557" y="176"/>
                    <a:pt x="22407" y="226"/>
                  </a:cubicBezTo>
                  <a:cubicBezTo>
                    <a:pt x="22306" y="251"/>
                    <a:pt x="22231" y="276"/>
                    <a:pt x="22131" y="301"/>
                  </a:cubicBezTo>
                  <a:lnTo>
                    <a:pt x="21905" y="301"/>
                  </a:lnTo>
                  <a:cubicBezTo>
                    <a:pt x="21755" y="301"/>
                    <a:pt x="21605" y="276"/>
                    <a:pt x="21479" y="201"/>
                  </a:cubicBezTo>
                  <a:cubicBezTo>
                    <a:pt x="21379" y="151"/>
                    <a:pt x="21304" y="100"/>
                    <a:pt x="21229" y="0"/>
                  </a:cubicBezTo>
                  <a:close/>
                </a:path>
              </a:pathLst>
            </a:custGeom>
            <a:solidFill>
              <a:srgbClr val="F2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5638625" y="3000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2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5638625" y="3000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2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5716325" y="3043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B1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4294650" y="2908550"/>
              <a:ext cx="1484975" cy="1802050"/>
            </a:xfrm>
            <a:custGeom>
              <a:avLst/>
              <a:gdLst/>
              <a:ahLst/>
              <a:cxnLst/>
              <a:rect l="l" t="t" r="r" b="b"/>
              <a:pathLst>
                <a:path w="59399" h="72082" extrusionOk="0">
                  <a:moveTo>
                    <a:pt x="39549" y="1"/>
                  </a:moveTo>
                  <a:cubicBezTo>
                    <a:pt x="39499" y="1"/>
                    <a:pt x="39449" y="26"/>
                    <a:pt x="39399" y="76"/>
                  </a:cubicBezTo>
                  <a:lnTo>
                    <a:pt x="36492" y="4562"/>
                  </a:lnTo>
                  <a:lnTo>
                    <a:pt x="28146" y="17394"/>
                  </a:lnTo>
                  <a:cubicBezTo>
                    <a:pt x="24286" y="23309"/>
                    <a:pt x="20451" y="29199"/>
                    <a:pt x="16592" y="35114"/>
                  </a:cubicBezTo>
                  <a:lnTo>
                    <a:pt x="16567" y="35164"/>
                  </a:lnTo>
                  <a:lnTo>
                    <a:pt x="4762" y="53284"/>
                  </a:lnTo>
                  <a:lnTo>
                    <a:pt x="50" y="60527"/>
                  </a:lnTo>
                  <a:cubicBezTo>
                    <a:pt x="25" y="60577"/>
                    <a:pt x="0" y="60602"/>
                    <a:pt x="0" y="60653"/>
                  </a:cubicBezTo>
                  <a:cubicBezTo>
                    <a:pt x="0" y="60728"/>
                    <a:pt x="25" y="60753"/>
                    <a:pt x="75" y="60803"/>
                  </a:cubicBezTo>
                  <a:cubicBezTo>
                    <a:pt x="75" y="60803"/>
                    <a:pt x="100" y="60828"/>
                    <a:pt x="100" y="60853"/>
                  </a:cubicBezTo>
                  <a:cubicBezTo>
                    <a:pt x="1905" y="63460"/>
                    <a:pt x="4637" y="65690"/>
                    <a:pt x="8647" y="67821"/>
                  </a:cubicBezTo>
                  <a:cubicBezTo>
                    <a:pt x="9374" y="68222"/>
                    <a:pt x="10151" y="68623"/>
                    <a:pt x="11128" y="69074"/>
                  </a:cubicBezTo>
                  <a:cubicBezTo>
                    <a:pt x="11454" y="69224"/>
                    <a:pt x="11755" y="69374"/>
                    <a:pt x="12055" y="69525"/>
                  </a:cubicBezTo>
                  <a:cubicBezTo>
                    <a:pt x="12531" y="69750"/>
                    <a:pt x="13008" y="69976"/>
                    <a:pt x="13484" y="70202"/>
                  </a:cubicBezTo>
                  <a:cubicBezTo>
                    <a:pt x="14461" y="70653"/>
                    <a:pt x="15313" y="71004"/>
                    <a:pt x="16090" y="71304"/>
                  </a:cubicBezTo>
                  <a:cubicBezTo>
                    <a:pt x="17068" y="71630"/>
                    <a:pt x="17945" y="71881"/>
                    <a:pt x="18772" y="71981"/>
                  </a:cubicBezTo>
                  <a:cubicBezTo>
                    <a:pt x="19123" y="72031"/>
                    <a:pt x="19474" y="72056"/>
                    <a:pt x="19825" y="72056"/>
                  </a:cubicBezTo>
                  <a:lnTo>
                    <a:pt x="19875" y="72056"/>
                  </a:lnTo>
                  <a:cubicBezTo>
                    <a:pt x="20025" y="72056"/>
                    <a:pt x="20176" y="72056"/>
                    <a:pt x="20326" y="72031"/>
                  </a:cubicBezTo>
                  <a:cubicBezTo>
                    <a:pt x="20376" y="72031"/>
                    <a:pt x="20426" y="72031"/>
                    <a:pt x="20501" y="72006"/>
                  </a:cubicBezTo>
                  <a:cubicBezTo>
                    <a:pt x="20552" y="72006"/>
                    <a:pt x="20577" y="71981"/>
                    <a:pt x="20627" y="71981"/>
                  </a:cubicBezTo>
                  <a:lnTo>
                    <a:pt x="20652" y="72006"/>
                  </a:lnTo>
                  <a:cubicBezTo>
                    <a:pt x="20652" y="72031"/>
                    <a:pt x="20677" y="72031"/>
                    <a:pt x="20677" y="72031"/>
                  </a:cubicBezTo>
                  <a:cubicBezTo>
                    <a:pt x="20727" y="72056"/>
                    <a:pt x="20752" y="72081"/>
                    <a:pt x="20802" y="72081"/>
                  </a:cubicBezTo>
                  <a:cubicBezTo>
                    <a:pt x="20852" y="72081"/>
                    <a:pt x="20928" y="72056"/>
                    <a:pt x="20953" y="72006"/>
                  </a:cubicBezTo>
                  <a:lnTo>
                    <a:pt x="27619" y="61755"/>
                  </a:lnTo>
                  <a:lnTo>
                    <a:pt x="31679" y="55540"/>
                  </a:lnTo>
                  <a:lnTo>
                    <a:pt x="40376" y="42156"/>
                  </a:lnTo>
                  <a:lnTo>
                    <a:pt x="43785" y="36918"/>
                  </a:lnTo>
                  <a:cubicBezTo>
                    <a:pt x="47594" y="31078"/>
                    <a:pt x="51404" y="25239"/>
                    <a:pt x="55188" y="19399"/>
                  </a:cubicBezTo>
                  <a:lnTo>
                    <a:pt x="55289" y="19274"/>
                  </a:lnTo>
                  <a:lnTo>
                    <a:pt x="56817" y="16918"/>
                  </a:lnTo>
                  <a:lnTo>
                    <a:pt x="59349" y="13033"/>
                  </a:lnTo>
                  <a:cubicBezTo>
                    <a:pt x="59374" y="13008"/>
                    <a:pt x="59399" y="12958"/>
                    <a:pt x="59374" y="12908"/>
                  </a:cubicBezTo>
                  <a:cubicBezTo>
                    <a:pt x="59374" y="12858"/>
                    <a:pt x="59349" y="12808"/>
                    <a:pt x="59324" y="12783"/>
                  </a:cubicBezTo>
                  <a:cubicBezTo>
                    <a:pt x="59274" y="12758"/>
                    <a:pt x="59249" y="12733"/>
                    <a:pt x="59198" y="12733"/>
                  </a:cubicBezTo>
                  <a:cubicBezTo>
                    <a:pt x="59173" y="12733"/>
                    <a:pt x="59148" y="12733"/>
                    <a:pt x="59123" y="12758"/>
                  </a:cubicBezTo>
                  <a:cubicBezTo>
                    <a:pt x="59098" y="12758"/>
                    <a:pt x="59048" y="12758"/>
                    <a:pt x="58998" y="12783"/>
                  </a:cubicBezTo>
                  <a:cubicBezTo>
                    <a:pt x="58797" y="12958"/>
                    <a:pt x="58597" y="13134"/>
                    <a:pt x="58396" y="13309"/>
                  </a:cubicBezTo>
                  <a:cubicBezTo>
                    <a:pt x="57970" y="13710"/>
                    <a:pt x="57544" y="14086"/>
                    <a:pt x="57068" y="14387"/>
                  </a:cubicBezTo>
                  <a:cubicBezTo>
                    <a:pt x="56893" y="14512"/>
                    <a:pt x="56742" y="14587"/>
                    <a:pt x="56617" y="14662"/>
                  </a:cubicBezTo>
                  <a:cubicBezTo>
                    <a:pt x="56441" y="14738"/>
                    <a:pt x="56291" y="14813"/>
                    <a:pt x="56116" y="14888"/>
                  </a:cubicBezTo>
                  <a:lnTo>
                    <a:pt x="56091" y="14888"/>
                  </a:lnTo>
                  <a:cubicBezTo>
                    <a:pt x="55790" y="14988"/>
                    <a:pt x="55489" y="15063"/>
                    <a:pt x="55163" y="15088"/>
                  </a:cubicBezTo>
                  <a:lnTo>
                    <a:pt x="54913" y="15088"/>
                  </a:lnTo>
                  <a:cubicBezTo>
                    <a:pt x="54712" y="15088"/>
                    <a:pt x="54537" y="15088"/>
                    <a:pt x="54361" y="15038"/>
                  </a:cubicBezTo>
                  <a:cubicBezTo>
                    <a:pt x="54136" y="15013"/>
                    <a:pt x="53935" y="14938"/>
                    <a:pt x="53735" y="14838"/>
                  </a:cubicBezTo>
                  <a:cubicBezTo>
                    <a:pt x="53559" y="14763"/>
                    <a:pt x="53384" y="14662"/>
                    <a:pt x="53233" y="14512"/>
                  </a:cubicBezTo>
                  <a:cubicBezTo>
                    <a:pt x="53083" y="14387"/>
                    <a:pt x="52958" y="14236"/>
                    <a:pt x="52832" y="14086"/>
                  </a:cubicBezTo>
                  <a:cubicBezTo>
                    <a:pt x="52732" y="13910"/>
                    <a:pt x="52657" y="13760"/>
                    <a:pt x="52582" y="13585"/>
                  </a:cubicBezTo>
                  <a:cubicBezTo>
                    <a:pt x="52507" y="13359"/>
                    <a:pt x="52456" y="13134"/>
                    <a:pt x="52431" y="12858"/>
                  </a:cubicBezTo>
                  <a:cubicBezTo>
                    <a:pt x="52406" y="12457"/>
                    <a:pt x="52431" y="12031"/>
                    <a:pt x="52532" y="11555"/>
                  </a:cubicBezTo>
                  <a:cubicBezTo>
                    <a:pt x="52707" y="10577"/>
                    <a:pt x="53083" y="9600"/>
                    <a:pt x="53434" y="8798"/>
                  </a:cubicBezTo>
                  <a:cubicBezTo>
                    <a:pt x="53434" y="8748"/>
                    <a:pt x="53434" y="8722"/>
                    <a:pt x="53434" y="8672"/>
                  </a:cubicBezTo>
                  <a:cubicBezTo>
                    <a:pt x="53434" y="8622"/>
                    <a:pt x="53434" y="8572"/>
                    <a:pt x="53384" y="8547"/>
                  </a:cubicBezTo>
                  <a:cubicBezTo>
                    <a:pt x="53359" y="8497"/>
                    <a:pt x="53309" y="8472"/>
                    <a:pt x="53233" y="8472"/>
                  </a:cubicBezTo>
                  <a:cubicBezTo>
                    <a:pt x="53208" y="8472"/>
                    <a:pt x="53158" y="8497"/>
                    <a:pt x="53133" y="8522"/>
                  </a:cubicBezTo>
                  <a:cubicBezTo>
                    <a:pt x="52431" y="9249"/>
                    <a:pt x="51805" y="9800"/>
                    <a:pt x="51178" y="10251"/>
                  </a:cubicBezTo>
                  <a:cubicBezTo>
                    <a:pt x="50652" y="10602"/>
                    <a:pt x="50151" y="10853"/>
                    <a:pt x="49624" y="11028"/>
                  </a:cubicBezTo>
                  <a:cubicBezTo>
                    <a:pt x="49173" y="11204"/>
                    <a:pt x="48747" y="11279"/>
                    <a:pt x="48296" y="11329"/>
                  </a:cubicBezTo>
                  <a:lnTo>
                    <a:pt x="48020" y="11329"/>
                  </a:lnTo>
                  <a:cubicBezTo>
                    <a:pt x="47845" y="11329"/>
                    <a:pt x="47644" y="11304"/>
                    <a:pt x="47469" y="11279"/>
                  </a:cubicBezTo>
                  <a:cubicBezTo>
                    <a:pt x="47294" y="11254"/>
                    <a:pt x="47118" y="11204"/>
                    <a:pt x="46943" y="11129"/>
                  </a:cubicBezTo>
                  <a:cubicBezTo>
                    <a:pt x="46792" y="11053"/>
                    <a:pt x="46667" y="10953"/>
                    <a:pt x="46542" y="10878"/>
                  </a:cubicBezTo>
                  <a:cubicBezTo>
                    <a:pt x="46441" y="10753"/>
                    <a:pt x="46341" y="10652"/>
                    <a:pt x="46241" y="10527"/>
                  </a:cubicBezTo>
                  <a:cubicBezTo>
                    <a:pt x="46141" y="10352"/>
                    <a:pt x="46040" y="10176"/>
                    <a:pt x="45965" y="9976"/>
                  </a:cubicBezTo>
                  <a:cubicBezTo>
                    <a:pt x="45890" y="9700"/>
                    <a:pt x="45840" y="9424"/>
                    <a:pt x="45815" y="9098"/>
                  </a:cubicBezTo>
                  <a:lnTo>
                    <a:pt x="45790" y="9123"/>
                  </a:lnTo>
                  <a:cubicBezTo>
                    <a:pt x="45765" y="8597"/>
                    <a:pt x="45815" y="8071"/>
                    <a:pt x="45915" y="7444"/>
                  </a:cubicBezTo>
                  <a:cubicBezTo>
                    <a:pt x="46065" y="6617"/>
                    <a:pt x="46341" y="5790"/>
                    <a:pt x="46717" y="5013"/>
                  </a:cubicBezTo>
                  <a:cubicBezTo>
                    <a:pt x="46767" y="4888"/>
                    <a:pt x="46842" y="4737"/>
                    <a:pt x="46918" y="4612"/>
                  </a:cubicBezTo>
                  <a:cubicBezTo>
                    <a:pt x="46968" y="4512"/>
                    <a:pt x="46968" y="4412"/>
                    <a:pt x="46867" y="4362"/>
                  </a:cubicBezTo>
                  <a:cubicBezTo>
                    <a:pt x="46867" y="4336"/>
                    <a:pt x="46842" y="4336"/>
                    <a:pt x="46842" y="4336"/>
                  </a:cubicBezTo>
                  <a:cubicBezTo>
                    <a:pt x="46817" y="4336"/>
                    <a:pt x="46792" y="4311"/>
                    <a:pt x="46767" y="4311"/>
                  </a:cubicBezTo>
                  <a:cubicBezTo>
                    <a:pt x="46717" y="4311"/>
                    <a:pt x="46642" y="4362"/>
                    <a:pt x="46617" y="4412"/>
                  </a:cubicBezTo>
                  <a:cubicBezTo>
                    <a:pt x="46391" y="4687"/>
                    <a:pt x="46191" y="4938"/>
                    <a:pt x="45990" y="5164"/>
                  </a:cubicBezTo>
                  <a:lnTo>
                    <a:pt x="45990" y="5214"/>
                  </a:lnTo>
                  <a:cubicBezTo>
                    <a:pt x="45740" y="5464"/>
                    <a:pt x="45539" y="5690"/>
                    <a:pt x="45339" y="5865"/>
                  </a:cubicBezTo>
                  <a:cubicBezTo>
                    <a:pt x="45163" y="6016"/>
                    <a:pt x="44963" y="6166"/>
                    <a:pt x="44737" y="6342"/>
                  </a:cubicBezTo>
                  <a:cubicBezTo>
                    <a:pt x="44311" y="6617"/>
                    <a:pt x="43860" y="6843"/>
                    <a:pt x="43384" y="7018"/>
                  </a:cubicBezTo>
                  <a:cubicBezTo>
                    <a:pt x="42983" y="7169"/>
                    <a:pt x="42607" y="7244"/>
                    <a:pt x="42256" y="7269"/>
                  </a:cubicBezTo>
                  <a:lnTo>
                    <a:pt x="42206" y="7294"/>
                  </a:lnTo>
                  <a:lnTo>
                    <a:pt x="41955" y="7294"/>
                  </a:lnTo>
                  <a:cubicBezTo>
                    <a:pt x="41755" y="7294"/>
                    <a:pt x="41579" y="7269"/>
                    <a:pt x="41404" y="7244"/>
                  </a:cubicBezTo>
                  <a:lnTo>
                    <a:pt x="41404" y="7244"/>
                  </a:lnTo>
                  <a:lnTo>
                    <a:pt x="41429" y="7269"/>
                  </a:lnTo>
                  <a:cubicBezTo>
                    <a:pt x="41178" y="7194"/>
                    <a:pt x="40953" y="7118"/>
                    <a:pt x="40777" y="7043"/>
                  </a:cubicBezTo>
                  <a:cubicBezTo>
                    <a:pt x="40602" y="6943"/>
                    <a:pt x="40426" y="6843"/>
                    <a:pt x="40276" y="6717"/>
                  </a:cubicBezTo>
                  <a:cubicBezTo>
                    <a:pt x="40126" y="6592"/>
                    <a:pt x="40000" y="6442"/>
                    <a:pt x="39850" y="6241"/>
                  </a:cubicBezTo>
                  <a:cubicBezTo>
                    <a:pt x="39725" y="6041"/>
                    <a:pt x="39624" y="5815"/>
                    <a:pt x="39524" y="5565"/>
                  </a:cubicBezTo>
                  <a:cubicBezTo>
                    <a:pt x="39399" y="5189"/>
                    <a:pt x="39324" y="4788"/>
                    <a:pt x="39273" y="4311"/>
                  </a:cubicBezTo>
                  <a:lnTo>
                    <a:pt x="39273" y="4362"/>
                  </a:lnTo>
                  <a:cubicBezTo>
                    <a:pt x="39223" y="3509"/>
                    <a:pt x="39273" y="2607"/>
                    <a:pt x="39474" y="1504"/>
                  </a:cubicBezTo>
                  <a:cubicBezTo>
                    <a:pt x="39549" y="1103"/>
                    <a:pt x="39649" y="677"/>
                    <a:pt x="39750" y="251"/>
                  </a:cubicBezTo>
                  <a:cubicBezTo>
                    <a:pt x="39775" y="176"/>
                    <a:pt x="39750" y="101"/>
                    <a:pt x="39700" y="51"/>
                  </a:cubicBezTo>
                  <a:cubicBezTo>
                    <a:pt x="39649" y="26"/>
                    <a:pt x="39599" y="1"/>
                    <a:pt x="39549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55"/>
            <p:cNvSpPr/>
            <p:nvPr/>
          </p:nvSpPr>
          <p:spPr>
            <a:xfrm>
              <a:off x="4294650" y="2908550"/>
              <a:ext cx="1171075" cy="1656675"/>
            </a:xfrm>
            <a:custGeom>
              <a:avLst/>
              <a:gdLst/>
              <a:ahLst/>
              <a:cxnLst/>
              <a:rect l="l" t="t" r="r" b="b"/>
              <a:pathLst>
                <a:path w="46843" h="66267" extrusionOk="0">
                  <a:moveTo>
                    <a:pt x="39549" y="1"/>
                  </a:moveTo>
                  <a:cubicBezTo>
                    <a:pt x="39499" y="1"/>
                    <a:pt x="39449" y="26"/>
                    <a:pt x="39399" y="76"/>
                  </a:cubicBezTo>
                  <a:lnTo>
                    <a:pt x="36492" y="4562"/>
                  </a:lnTo>
                  <a:lnTo>
                    <a:pt x="28146" y="17394"/>
                  </a:lnTo>
                  <a:cubicBezTo>
                    <a:pt x="24286" y="23309"/>
                    <a:pt x="20451" y="29199"/>
                    <a:pt x="16592" y="35114"/>
                  </a:cubicBezTo>
                  <a:lnTo>
                    <a:pt x="16567" y="35164"/>
                  </a:lnTo>
                  <a:lnTo>
                    <a:pt x="4762" y="53284"/>
                  </a:lnTo>
                  <a:lnTo>
                    <a:pt x="50" y="60527"/>
                  </a:lnTo>
                  <a:cubicBezTo>
                    <a:pt x="25" y="60577"/>
                    <a:pt x="0" y="60602"/>
                    <a:pt x="0" y="60653"/>
                  </a:cubicBezTo>
                  <a:cubicBezTo>
                    <a:pt x="0" y="60728"/>
                    <a:pt x="25" y="60753"/>
                    <a:pt x="75" y="60803"/>
                  </a:cubicBezTo>
                  <a:cubicBezTo>
                    <a:pt x="75" y="60803"/>
                    <a:pt x="100" y="60828"/>
                    <a:pt x="100" y="60853"/>
                  </a:cubicBezTo>
                  <a:cubicBezTo>
                    <a:pt x="1479" y="62833"/>
                    <a:pt x="3409" y="64613"/>
                    <a:pt x="5990" y="66267"/>
                  </a:cubicBezTo>
                  <a:lnTo>
                    <a:pt x="8020" y="63234"/>
                  </a:lnTo>
                  <a:lnTo>
                    <a:pt x="14637" y="53209"/>
                  </a:lnTo>
                  <a:lnTo>
                    <a:pt x="21253" y="43159"/>
                  </a:lnTo>
                  <a:lnTo>
                    <a:pt x="34512" y="23033"/>
                  </a:lnTo>
                  <a:lnTo>
                    <a:pt x="40677" y="13710"/>
                  </a:lnTo>
                  <a:lnTo>
                    <a:pt x="46842" y="4336"/>
                  </a:lnTo>
                  <a:cubicBezTo>
                    <a:pt x="46817" y="4336"/>
                    <a:pt x="46792" y="4311"/>
                    <a:pt x="46767" y="4311"/>
                  </a:cubicBezTo>
                  <a:cubicBezTo>
                    <a:pt x="46717" y="4311"/>
                    <a:pt x="46642" y="4362"/>
                    <a:pt x="46617" y="4412"/>
                  </a:cubicBezTo>
                  <a:cubicBezTo>
                    <a:pt x="46391" y="4687"/>
                    <a:pt x="46191" y="4938"/>
                    <a:pt x="45990" y="5164"/>
                  </a:cubicBezTo>
                  <a:lnTo>
                    <a:pt x="45990" y="5214"/>
                  </a:lnTo>
                  <a:cubicBezTo>
                    <a:pt x="45740" y="5464"/>
                    <a:pt x="45539" y="5690"/>
                    <a:pt x="45339" y="5865"/>
                  </a:cubicBezTo>
                  <a:cubicBezTo>
                    <a:pt x="45163" y="6016"/>
                    <a:pt x="44963" y="6166"/>
                    <a:pt x="44737" y="6342"/>
                  </a:cubicBezTo>
                  <a:cubicBezTo>
                    <a:pt x="44311" y="6617"/>
                    <a:pt x="43860" y="6843"/>
                    <a:pt x="43384" y="7018"/>
                  </a:cubicBezTo>
                  <a:cubicBezTo>
                    <a:pt x="42983" y="7169"/>
                    <a:pt x="42607" y="7244"/>
                    <a:pt x="42256" y="7269"/>
                  </a:cubicBezTo>
                  <a:lnTo>
                    <a:pt x="42206" y="7294"/>
                  </a:lnTo>
                  <a:lnTo>
                    <a:pt x="41955" y="7294"/>
                  </a:lnTo>
                  <a:cubicBezTo>
                    <a:pt x="41755" y="7294"/>
                    <a:pt x="41579" y="7269"/>
                    <a:pt x="41404" y="7244"/>
                  </a:cubicBezTo>
                  <a:lnTo>
                    <a:pt x="41404" y="7244"/>
                  </a:lnTo>
                  <a:lnTo>
                    <a:pt x="41429" y="7269"/>
                  </a:lnTo>
                  <a:cubicBezTo>
                    <a:pt x="41178" y="7194"/>
                    <a:pt x="40953" y="7118"/>
                    <a:pt x="40777" y="7043"/>
                  </a:cubicBezTo>
                  <a:cubicBezTo>
                    <a:pt x="40602" y="6943"/>
                    <a:pt x="40426" y="6843"/>
                    <a:pt x="40276" y="6717"/>
                  </a:cubicBezTo>
                  <a:cubicBezTo>
                    <a:pt x="40126" y="6592"/>
                    <a:pt x="40000" y="6442"/>
                    <a:pt x="39850" y="6241"/>
                  </a:cubicBezTo>
                  <a:cubicBezTo>
                    <a:pt x="39725" y="6041"/>
                    <a:pt x="39624" y="5815"/>
                    <a:pt x="39524" y="5565"/>
                  </a:cubicBezTo>
                  <a:cubicBezTo>
                    <a:pt x="39399" y="5189"/>
                    <a:pt x="39324" y="4788"/>
                    <a:pt x="39273" y="4311"/>
                  </a:cubicBezTo>
                  <a:lnTo>
                    <a:pt x="39273" y="4362"/>
                  </a:lnTo>
                  <a:cubicBezTo>
                    <a:pt x="39223" y="3509"/>
                    <a:pt x="39273" y="2607"/>
                    <a:pt x="39474" y="1504"/>
                  </a:cubicBezTo>
                  <a:cubicBezTo>
                    <a:pt x="39549" y="1103"/>
                    <a:pt x="39649" y="677"/>
                    <a:pt x="39750" y="251"/>
                  </a:cubicBezTo>
                  <a:cubicBezTo>
                    <a:pt x="39775" y="176"/>
                    <a:pt x="39750" y="101"/>
                    <a:pt x="39700" y="51"/>
                  </a:cubicBezTo>
                  <a:cubicBezTo>
                    <a:pt x="39649" y="26"/>
                    <a:pt x="39599" y="1"/>
                    <a:pt x="39549" y="1"/>
                  </a:cubicBezTo>
                  <a:close/>
                </a:path>
              </a:pathLst>
            </a:custGeom>
            <a:solidFill>
              <a:srgbClr val="F2B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55"/>
            <p:cNvSpPr/>
            <p:nvPr/>
          </p:nvSpPr>
          <p:spPr>
            <a:xfrm>
              <a:off x="4619200" y="3124725"/>
              <a:ext cx="1159800" cy="1585875"/>
            </a:xfrm>
            <a:custGeom>
              <a:avLst/>
              <a:gdLst/>
              <a:ahLst/>
              <a:cxnLst/>
              <a:rect l="l" t="t" r="r" b="b"/>
              <a:pathLst>
                <a:path w="46392" h="63435" extrusionOk="0">
                  <a:moveTo>
                    <a:pt x="40427" y="0"/>
                  </a:moveTo>
                  <a:lnTo>
                    <a:pt x="38196" y="3409"/>
                  </a:lnTo>
                  <a:lnTo>
                    <a:pt x="38096" y="3534"/>
                  </a:lnTo>
                  <a:lnTo>
                    <a:pt x="24537" y="24111"/>
                  </a:lnTo>
                  <a:lnTo>
                    <a:pt x="10953" y="44737"/>
                  </a:lnTo>
                  <a:cubicBezTo>
                    <a:pt x="7294" y="50251"/>
                    <a:pt x="3660" y="55790"/>
                    <a:pt x="1" y="61304"/>
                  </a:cubicBezTo>
                  <a:cubicBezTo>
                    <a:pt x="176" y="61404"/>
                    <a:pt x="326" y="61479"/>
                    <a:pt x="502" y="61555"/>
                  </a:cubicBezTo>
                  <a:cubicBezTo>
                    <a:pt x="1479" y="62006"/>
                    <a:pt x="2331" y="62357"/>
                    <a:pt x="3108" y="62657"/>
                  </a:cubicBezTo>
                  <a:cubicBezTo>
                    <a:pt x="4086" y="62983"/>
                    <a:pt x="4963" y="63234"/>
                    <a:pt x="5790" y="63334"/>
                  </a:cubicBezTo>
                  <a:cubicBezTo>
                    <a:pt x="6141" y="63384"/>
                    <a:pt x="6492" y="63409"/>
                    <a:pt x="6843" y="63409"/>
                  </a:cubicBezTo>
                  <a:lnTo>
                    <a:pt x="6893" y="63409"/>
                  </a:lnTo>
                  <a:cubicBezTo>
                    <a:pt x="7043" y="63409"/>
                    <a:pt x="7194" y="63409"/>
                    <a:pt x="7344" y="63384"/>
                  </a:cubicBezTo>
                  <a:cubicBezTo>
                    <a:pt x="7394" y="63384"/>
                    <a:pt x="7444" y="63384"/>
                    <a:pt x="7519" y="63359"/>
                  </a:cubicBezTo>
                  <a:cubicBezTo>
                    <a:pt x="7570" y="63359"/>
                    <a:pt x="7595" y="63334"/>
                    <a:pt x="7645" y="63334"/>
                  </a:cubicBezTo>
                  <a:lnTo>
                    <a:pt x="7670" y="63359"/>
                  </a:lnTo>
                  <a:cubicBezTo>
                    <a:pt x="7670" y="63384"/>
                    <a:pt x="7695" y="63384"/>
                    <a:pt x="7695" y="63384"/>
                  </a:cubicBezTo>
                  <a:cubicBezTo>
                    <a:pt x="7745" y="63409"/>
                    <a:pt x="7770" y="63434"/>
                    <a:pt x="7820" y="63434"/>
                  </a:cubicBezTo>
                  <a:cubicBezTo>
                    <a:pt x="7870" y="63434"/>
                    <a:pt x="7946" y="63409"/>
                    <a:pt x="7971" y="63359"/>
                  </a:cubicBezTo>
                  <a:lnTo>
                    <a:pt x="14637" y="53108"/>
                  </a:lnTo>
                  <a:lnTo>
                    <a:pt x="18697" y="46893"/>
                  </a:lnTo>
                  <a:lnTo>
                    <a:pt x="27394" y="33509"/>
                  </a:lnTo>
                  <a:lnTo>
                    <a:pt x="30803" y="28271"/>
                  </a:lnTo>
                  <a:cubicBezTo>
                    <a:pt x="34637" y="22381"/>
                    <a:pt x="38472" y="16517"/>
                    <a:pt x="42307" y="10627"/>
                  </a:cubicBezTo>
                  <a:lnTo>
                    <a:pt x="43835" y="8271"/>
                  </a:lnTo>
                  <a:lnTo>
                    <a:pt x="46367" y="4386"/>
                  </a:lnTo>
                  <a:cubicBezTo>
                    <a:pt x="46392" y="4361"/>
                    <a:pt x="46392" y="4311"/>
                    <a:pt x="46392" y="4261"/>
                  </a:cubicBezTo>
                  <a:cubicBezTo>
                    <a:pt x="46392" y="4211"/>
                    <a:pt x="46367" y="4161"/>
                    <a:pt x="46342" y="4136"/>
                  </a:cubicBezTo>
                  <a:cubicBezTo>
                    <a:pt x="46292" y="4111"/>
                    <a:pt x="46267" y="4086"/>
                    <a:pt x="46216" y="4086"/>
                  </a:cubicBezTo>
                  <a:cubicBezTo>
                    <a:pt x="46191" y="4086"/>
                    <a:pt x="46166" y="4086"/>
                    <a:pt x="46141" y="4111"/>
                  </a:cubicBezTo>
                  <a:cubicBezTo>
                    <a:pt x="46116" y="4111"/>
                    <a:pt x="46066" y="4111"/>
                    <a:pt x="46016" y="4136"/>
                  </a:cubicBezTo>
                  <a:cubicBezTo>
                    <a:pt x="45815" y="4311"/>
                    <a:pt x="45615" y="4487"/>
                    <a:pt x="45414" y="4662"/>
                  </a:cubicBezTo>
                  <a:cubicBezTo>
                    <a:pt x="44988" y="5063"/>
                    <a:pt x="44562" y="5439"/>
                    <a:pt x="44086" y="5740"/>
                  </a:cubicBezTo>
                  <a:cubicBezTo>
                    <a:pt x="43936" y="5840"/>
                    <a:pt x="43785" y="5940"/>
                    <a:pt x="43635" y="6015"/>
                  </a:cubicBezTo>
                  <a:cubicBezTo>
                    <a:pt x="43459" y="6091"/>
                    <a:pt x="43309" y="6166"/>
                    <a:pt x="43134" y="6241"/>
                  </a:cubicBezTo>
                  <a:lnTo>
                    <a:pt x="43109" y="6241"/>
                  </a:lnTo>
                  <a:cubicBezTo>
                    <a:pt x="42783" y="6341"/>
                    <a:pt x="42482" y="6416"/>
                    <a:pt x="42181" y="6441"/>
                  </a:cubicBezTo>
                  <a:lnTo>
                    <a:pt x="41931" y="6441"/>
                  </a:lnTo>
                  <a:cubicBezTo>
                    <a:pt x="41730" y="6441"/>
                    <a:pt x="41555" y="6441"/>
                    <a:pt x="41379" y="6391"/>
                  </a:cubicBezTo>
                  <a:cubicBezTo>
                    <a:pt x="41154" y="6366"/>
                    <a:pt x="40953" y="6291"/>
                    <a:pt x="40753" y="6191"/>
                  </a:cubicBezTo>
                  <a:cubicBezTo>
                    <a:pt x="40577" y="6116"/>
                    <a:pt x="40402" y="6015"/>
                    <a:pt x="40251" y="5865"/>
                  </a:cubicBezTo>
                  <a:cubicBezTo>
                    <a:pt x="40101" y="5740"/>
                    <a:pt x="39976" y="5589"/>
                    <a:pt x="39850" y="5439"/>
                  </a:cubicBezTo>
                  <a:cubicBezTo>
                    <a:pt x="39750" y="5263"/>
                    <a:pt x="39675" y="5113"/>
                    <a:pt x="39600" y="4938"/>
                  </a:cubicBezTo>
                  <a:cubicBezTo>
                    <a:pt x="39525" y="4712"/>
                    <a:pt x="39474" y="4487"/>
                    <a:pt x="39449" y="4211"/>
                  </a:cubicBezTo>
                  <a:cubicBezTo>
                    <a:pt x="39424" y="3810"/>
                    <a:pt x="39449" y="3384"/>
                    <a:pt x="39550" y="2908"/>
                  </a:cubicBezTo>
                  <a:cubicBezTo>
                    <a:pt x="39725" y="1930"/>
                    <a:pt x="40101" y="953"/>
                    <a:pt x="40452" y="151"/>
                  </a:cubicBezTo>
                  <a:cubicBezTo>
                    <a:pt x="40452" y="101"/>
                    <a:pt x="40477" y="75"/>
                    <a:pt x="40452" y="25"/>
                  </a:cubicBezTo>
                  <a:cubicBezTo>
                    <a:pt x="40452" y="25"/>
                    <a:pt x="40452" y="0"/>
                    <a:pt x="40452" y="0"/>
                  </a:cubicBezTo>
                  <a:close/>
                </a:path>
              </a:pathLst>
            </a:custGeom>
            <a:solidFill>
              <a:srgbClr val="F2B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1883600" y="4327725"/>
              <a:ext cx="3285750" cy="519450"/>
            </a:xfrm>
            <a:custGeom>
              <a:avLst/>
              <a:gdLst/>
              <a:ahLst/>
              <a:cxnLst/>
              <a:rect l="l" t="t" r="r" b="b"/>
              <a:pathLst>
                <a:path w="131430" h="20778" extrusionOk="0">
                  <a:moveTo>
                    <a:pt x="131129" y="1"/>
                  </a:moveTo>
                  <a:lnTo>
                    <a:pt x="109425" y="51"/>
                  </a:lnTo>
                  <a:lnTo>
                    <a:pt x="108898" y="51"/>
                  </a:lnTo>
                  <a:lnTo>
                    <a:pt x="70853" y="151"/>
                  </a:lnTo>
                  <a:lnTo>
                    <a:pt x="64863" y="151"/>
                  </a:lnTo>
                  <a:lnTo>
                    <a:pt x="42231" y="226"/>
                  </a:lnTo>
                  <a:lnTo>
                    <a:pt x="19850" y="277"/>
                  </a:lnTo>
                  <a:cubicBezTo>
                    <a:pt x="13910" y="277"/>
                    <a:pt x="7970" y="302"/>
                    <a:pt x="2056" y="302"/>
                  </a:cubicBezTo>
                  <a:lnTo>
                    <a:pt x="1855" y="302"/>
                  </a:lnTo>
                  <a:cubicBezTo>
                    <a:pt x="1755" y="302"/>
                    <a:pt x="1655" y="402"/>
                    <a:pt x="1655" y="502"/>
                  </a:cubicBezTo>
                  <a:cubicBezTo>
                    <a:pt x="1655" y="527"/>
                    <a:pt x="1680" y="527"/>
                    <a:pt x="1680" y="552"/>
                  </a:cubicBezTo>
                  <a:cubicBezTo>
                    <a:pt x="953" y="2006"/>
                    <a:pt x="477" y="3660"/>
                    <a:pt x="251" y="5765"/>
                  </a:cubicBezTo>
                  <a:cubicBezTo>
                    <a:pt x="0" y="7846"/>
                    <a:pt x="51" y="9901"/>
                    <a:pt x="126" y="11455"/>
                  </a:cubicBezTo>
                  <a:cubicBezTo>
                    <a:pt x="151" y="12131"/>
                    <a:pt x="201" y="12833"/>
                    <a:pt x="226" y="13510"/>
                  </a:cubicBezTo>
                  <a:cubicBezTo>
                    <a:pt x="276" y="14211"/>
                    <a:pt x="326" y="15039"/>
                    <a:pt x="427" y="15841"/>
                  </a:cubicBezTo>
                  <a:cubicBezTo>
                    <a:pt x="502" y="16718"/>
                    <a:pt x="627" y="17495"/>
                    <a:pt x="777" y="18221"/>
                  </a:cubicBezTo>
                  <a:cubicBezTo>
                    <a:pt x="953" y="19099"/>
                    <a:pt x="1153" y="19851"/>
                    <a:pt x="1429" y="20552"/>
                  </a:cubicBezTo>
                  <a:cubicBezTo>
                    <a:pt x="1429" y="20577"/>
                    <a:pt x="1429" y="20577"/>
                    <a:pt x="1429" y="20602"/>
                  </a:cubicBezTo>
                  <a:cubicBezTo>
                    <a:pt x="1429" y="20703"/>
                    <a:pt x="1504" y="20778"/>
                    <a:pt x="1630" y="20778"/>
                  </a:cubicBezTo>
                  <a:lnTo>
                    <a:pt x="1930" y="20778"/>
                  </a:lnTo>
                  <a:lnTo>
                    <a:pt x="46968" y="20678"/>
                  </a:lnTo>
                  <a:lnTo>
                    <a:pt x="47570" y="20678"/>
                  </a:lnTo>
                  <a:lnTo>
                    <a:pt x="70377" y="20628"/>
                  </a:lnTo>
                  <a:lnTo>
                    <a:pt x="93184" y="20552"/>
                  </a:lnTo>
                  <a:lnTo>
                    <a:pt x="105615" y="20527"/>
                  </a:lnTo>
                  <a:cubicBezTo>
                    <a:pt x="113861" y="20502"/>
                    <a:pt x="122106" y="20502"/>
                    <a:pt x="130352" y="20477"/>
                  </a:cubicBezTo>
                  <a:lnTo>
                    <a:pt x="130853" y="20477"/>
                  </a:lnTo>
                  <a:cubicBezTo>
                    <a:pt x="130954" y="20477"/>
                    <a:pt x="131054" y="20377"/>
                    <a:pt x="131054" y="20277"/>
                  </a:cubicBezTo>
                  <a:cubicBezTo>
                    <a:pt x="131054" y="20227"/>
                    <a:pt x="131004" y="20151"/>
                    <a:pt x="130928" y="20126"/>
                  </a:cubicBezTo>
                  <a:cubicBezTo>
                    <a:pt x="130954" y="20076"/>
                    <a:pt x="130954" y="20026"/>
                    <a:pt x="130928" y="20001"/>
                  </a:cubicBezTo>
                  <a:cubicBezTo>
                    <a:pt x="130803" y="19800"/>
                    <a:pt x="130678" y="19600"/>
                    <a:pt x="130578" y="19399"/>
                  </a:cubicBezTo>
                  <a:cubicBezTo>
                    <a:pt x="130352" y="18873"/>
                    <a:pt x="130177" y="18322"/>
                    <a:pt x="130001" y="17595"/>
                  </a:cubicBezTo>
                  <a:cubicBezTo>
                    <a:pt x="129851" y="16943"/>
                    <a:pt x="129751" y="16292"/>
                    <a:pt x="129675" y="15690"/>
                  </a:cubicBezTo>
                  <a:cubicBezTo>
                    <a:pt x="129249" y="12808"/>
                    <a:pt x="129249" y="9825"/>
                    <a:pt x="129675" y="6843"/>
                  </a:cubicBezTo>
                  <a:cubicBezTo>
                    <a:pt x="130026" y="4587"/>
                    <a:pt x="130603" y="2382"/>
                    <a:pt x="131405" y="277"/>
                  </a:cubicBezTo>
                  <a:cubicBezTo>
                    <a:pt x="131430" y="251"/>
                    <a:pt x="131430" y="201"/>
                    <a:pt x="131405" y="151"/>
                  </a:cubicBezTo>
                  <a:cubicBezTo>
                    <a:pt x="131380" y="101"/>
                    <a:pt x="131329" y="76"/>
                    <a:pt x="131279" y="51"/>
                  </a:cubicBezTo>
                  <a:cubicBezTo>
                    <a:pt x="131229" y="26"/>
                    <a:pt x="131179" y="1"/>
                    <a:pt x="131129" y="1"/>
                  </a:cubicBezTo>
                  <a:close/>
                </a:path>
              </a:pathLst>
            </a:custGeom>
            <a:solidFill>
              <a:srgbClr val="D0B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1884850" y="4327725"/>
              <a:ext cx="3283875" cy="519450"/>
            </a:xfrm>
            <a:custGeom>
              <a:avLst/>
              <a:gdLst/>
              <a:ahLst/>
              <a:cxnLst/>
              <a:rect l="l" t="t" r="r" b="b"/>
              <a:pathLst>
                <a:path w="131355" h="20778" extrusionOk="0">
                  <a:moveTo>
                    <a:pt x="125039" y="6216"/>
                  </a:moveTo>
                  <a:cubicBezTo>
                    <a:pt x="125089" y="6216"/>
                    <a:pt x="125139" y="6267"/>
                    <a:pt x="125139" y="6317"/>
                  </a:cubicBezTo>
                  <a:cubicBezTo>
                    <a:pt x="125139" y="6367"/>
                    <a:pt x="125089" y="6392"/>
                    <a:pt x="125039" y="6392"/>
                  </a:cubicBezTo>
                  <a:cubicBezTo>
                    <a:pt x="120803" y="6417"/>
                    <a:pt x="116543" y="6417"/>
                    <a:pt x="112282" y="6417"/>
                  </a:cubicBezTo>
                  <a:cubicBezTo>
                    <a:pt x="112232" y="6417"/>
                    <a:pt x="112207" y="6392"/>
                    <a:pt x="112207" y="6342"/>
                  </a:cubicBezTo>
                  <a:cubicBezTo>
                    <a:pt x="112207" y="6292"/>
                    <a:pt x="112232" y="6267"/>
                    <a:pt x="112282" y="6267"/>
                  </a:cubicBezTo>
                  <a:cubicBezTo>
                    <a:pt x="116543" y="6241"/>
                    <a:pt x="120803" y="6241"/>
                    <a:pt x="125039" y="6216"/>
                  </a:cubicBezTo>
                  <a:close/>
                  <a:moveTo>
                    <a:pt x="104462" y="6267"/>
                  </a:moveTo>
                  <a:cubicBezTo>
                    <a:pt x="104512" y="6267"/>
                    <a:pt x="104537" y="6317"/>
                    <a:pt x="104537" y="6367"/>
                  </a:cubicBezTo>
                  <a:cubicBezTo>
                    <a:pt x="104537" y="6417"/>
                    <a:pt x="104512" y="6442"/>
                    <a:pt x="104462" y="6442"/>
                  </a:cubicBezTo>
                  <a:cubicBezTo>
                    <a:pt x="100177" y="6467"/>
                    <a:pt x="95891" y="6467"/>
                    <a:pt x="91630" y="6492"/>
                  </a:cubicBezTo>
                  <a:cubicBezTo>
                    <a:pt x="85841" y="6492"/>
                    <a:pt x="80076" y="6517"/>
                    <a:pt x="74312" y="6517"/>
                  </a:cubicBezTo>
                  <a:cubicBezTo>
                    <a:pt x="68597" y="6542"/>
                    <a:pt x="62908" y="6567"/>
                    <a:pt x="57194" y="6567"/>
                  </a:cubicBezTo>
                  <a:cubicBezTo>
                    <a:pt x="57169" y="6567"/>
                    <a:pt x="57119" y="6542"/>
                    <a:pt x="57119" y="6492"/>
                  </a:cubicBezTo>
                  <a:cubicBezTo>
                    <a:pt x="57119" y="6442"/>
                    <a:pt x="57169" y="6392"/>
                    <a:pt x="57194" y="6392"/>
                  </a:cubicBezTo>
                  <a:cubicBezTo>
                    <a:pt x="62181" y="6392"/>
                    <a:pt x="67169" y="6367"/>
                    <a:pt x="72131" y="6367"/>
                  </a:cubicBezTo>
                  <a:cubicBezTo>
                    <a:pt x="77896" y="6342"/>
                    <a:pt x="83660" y="6342"/>
                    <a:pt x="89425" y="6317"/>
                  </a:cubicBezTo>
                  <a:cubicBezTo>
                    <a:pt x="94437" y="6292"/>
                    <a:pt x="99450" y="6292"/>
                    <a:pt x="104462" y="6267"/>
                  </a:cubicBezTo>
                  <a:close/>
                  <a:moveTo>
                    <a:pt x="51129" y="6417"/>
                  </a:moveTo>
                  <a:cubicBezTo>
                    <a:pt x="51179" y="6417"/>
                    <a:pt x="51204" y="6467"/>
                    <a:pt x="51204" y="6492"/>
                  </a:cubicBezTo>
                  <a:cubicBezTo>
                    <a:pt x="51204" y="6542"/>
                    <a:pt x="51179" y="6592"/>
                    <a:pt x="51129" y="6592"/>
                  </a:cubicBezTo>
                  <a:lnTo>
                    <a:pt x="39324" y="6617"/>
                  </a:lnTo>
                  <a:cubicBezTo>
                    <a:pt x="33810" y="6642"/>
                    <a:pt x="28322" y="6642"/>
                    <a:pt x="22833" y="6668"/>
                  </a:cubicBezTo>
                  <a:cubicBezTo>
                    <a:pt x="17118" y="6693"/>
                    <a:pt x="11429" y="6693"/>
                    <a:pt x="5715" y="6718"/>
                  </a:cubicBezTo>
                  <a:cubicBezTo>
                    <a:pt x="5665" y="6718"/>
                    <a:pt x="5615" y="6668"/>
                    <a:pt x="5615" y="6617"/>
                  </a:cubicBezTo>
                  <a:cubicBezTo>
                    <a:pt x="5615" y="6567"/>
                    <a:pt x="5665" y="6542"/>
                    <a:pt x="5715" y="6542"/>
                  </a:cubicBezTo>
                  <a:cubicBezTo>
                    <a:pt x="10201" y="6517"/>
                    <a:pt x="14687" y="6517"/>
                    <a:pt x="19199" y="6492"/>
                  </a:cubicBezTo>
                  <a:cubicBezTo>
                    <a:pt x="24687" y="6492"/>
                    <a:pt x="30201" y="6467"/>
                    <a:pt x="35690" y="6467"/>
                  </a:cubicBezTo>
                  <a:cubicBezTo>
                    <a:pt x="40828" y="6442"/>
                    <a:pt x="45991" y="6442"/>
                    <a:pt x="51129" y="6417"/>
                  </a:cubicBezTo>
                  <a:close/>
                  <a:moveTo>
                    <a:pt x="86768" y="13334"/>
                  </a:moveTo>
                  <a:cubicBezTo>
                    <a:pt x="86818" y="13334"/>
                    <a:pt x="86868" y="13359"/>
                    <a:pt x="86868" y="13409"/>
                  </a:cubicBezTo>
                  <a:cubicBezTo>
                    <a:pt x="86868" y="13460"/>
                    <a:pt x="86818" y="13510"/>
                    <a:pt x="86768" y="13510"/>
                  </a:cubicBezTo>
                  <a:cubicBezTo>
                    <a:pt x="79901" y="13510"/>
                    <a:pt x="73008" y="13535"/>
                    <a:pt x="66141" y="13560"/>
                  </a:cubicBezTo>
                  <a:lnTo>
                    <a:pt x="35239" y="13635"/>
                  </a:lnTo>
                  <a:cubicBezTo>
                    <a:pt x="25665" y="13660"/>
                    <a:pt x="16091" y="13685"/>
                    <a:pt x="6542" y="13710"/>
                  </a:cubicBezTo>
                  <a:lnTo>
                    <a:pt x="6442" y="13710"/>
                  </a:lnTo>
                  <a:cubicBezTo>
                    <a:pt x="6392" y="13710"/>
                    <a:pt x="6341" y="13685"/>
                    <a:pt x="6341" y="13635"/>
                  </a:cubicBezTo>
                  <a:cubicBezTo>
                    <a:pt x="6341" y="13585"/>
                    <a:pt x="6392" y="13535"/>
                    <a:pt x="6442" y="13535"/>
                  </a:cubicBezTo>
                  <a:cubicBezTo>
                    <a:pt x="13083" y="13510"/>
                    <a:pt x="19725" y="13510"/>
                    <a:pt x="26367" y="13485"/>
                  </a:cubicBezTo>
                  <a:cubicBezTo>
                    <a:pt x="36492" y="13460"/>
                    <a:pt x="46642" y="13435"/>
                    <a:pt x="56768" y="13409"/>
                  </a:cubicBezTo>
                  <a:cubicBezTo>
                    <a:pt x="66768" y="13384"/>
                    <a:pt x="76768" y="13359"/>
                    <a:pt x="86768" y="13334"/>
                  </a:cubicBezTo>
                  <a:close/>
                  <a:moveTo>
                    <a:pt x="131079" y="1"/>
                  </a:moveTo>
                  <a:lnTo>
                    <a:pt x="109375" y="51"/>
                  </a:lnTo>
                  <a:lnTo>
                    <a:pt x="108848" y="51"/>
                  </a:lnTo>
                  <a:cubicBezTo>
                    <a:pt x="94161" y="101"/>
                    <a:pt x="79500" y="126"/>
                    <a:pt x="64813" y="176"/>
                  </a:cubicBezTo>
                  <a:lnTo>
                    <a:pt x="42181" y="226"/>
                  </a:lnTo>
                  <a:lnTo>
                    <a:pt x="19800" y="277"/>
                  </a:lnTo>
                  <a:cubicBezTo>
                    <a:pt x="13810" y="302"/>
                    <a:pt x="7795" y="302"/>
                    <a:pt x="1805" y="327"/>
                  </a:cubicBezTo>
                  <a:cubicBezTo>
                    <a:pt x="1705" y="327"/>
                    <a:pt x="1630" y="402"/>
                    <a:pt x="1630" y="502"/>
                  </a:cubicBezTo>
                  <a:cubicBezTo>
                    <a:pt x="1630" y="527"/>
                    <a:pt x="1630" y="527"/>
                    <a:pt x="1630" y="552"/>
                  </a:cubicBezTo>
                  <a:cubicBezTo>
                    <a:pt x="903" y="2006"/>
                    <a:pt x="452" y="3660"/>
                    <a:pt x="201" y="5765"/>
                  </a:cubicBezTo>
                  <a:cubicBezTo>
                    <a:pt x="26" y="7219"/>
                    <a:pt x="1" y="8673"/>
                    <a:pt x="26" y="9926"/>
                  </a:cubicBezTo>
                  <a:lnTo>
                    <a:pt x="16893" y="9876"/>
                  </a:lnTo>
                  <a:cubicBezTo>
                    <a:pt x="26467" y="9851"/>
                    <a:pt x="36066" y="9825"/>
                    <a:pt x="45640" y="9800"/>
                  </a:cubicBezTo>
                  <a:cubicBezTo>
                    <a:pt x="54963" y="9775"/>
                    <a:pt x="64287" y="9750"/>
                    <a:pt x="73635" y="9725"/>
                  </a:cubicBezTo>
                  <a:cubicBezTo>
                    <a:pt x="73685" y="9725"/>
                    <a:pt x="73710" y="9775"/>
                    <a:pt x="73710" y="9825"/>
                  </a:cubicBezTo>
                  <a:cubicBezTo>
                    <a:pt x="73710" y="9876"/>
                    <a:pt x="73685" y="9901"/>
                    <a:pt x="73635" y="9901"/>
                  </a:cubicBezTo>
                  <a:lnTo>
                    <a:pt x="52056" y="9976"/>
                  </a:lnTo>
                  <a:cubicBezTo>
                    <a:pt x="42482" y="10001"/>
                    <a:pt x="32933" y="10026"/>
                    <a:pt x="23384" y="10051"/>
                  </a:cubicBezTo>
                  <a:cubicBezTo>
                    <a:pt x="15615" y="10051"/>
                    <a:pt x="7820" y="10076"/>
                    <a:pt x="26" y="10101"/>
                  </a:cubicBezTo>
                  <a:cubicBezTo>
                    <a:pt x="51" y="10577"/>
                    <a:pt x="51" y="11028"/>
                    <a:pt x="76" y="11455"/>
                  </a:cubicBezTo>
                  <a:cubicBezTo>
                    <a:pt x="101" y="12131"/>
                    <a:pt x="151" y="12833"/>
                    <a:pt x="201" y="13510"/>
                  </a:cubicBezTo>
                  <a:cubicBezTo>
                    <a:pt x="226" y="14211"/>
                    <a:pt x="301" y="15039"/>
                    <a:pt x="377" y="15841"/>
                  </a:cubicBezTo>
                  <a:cubicBezTo>
                    <a:pt x="477" y="16693"/>
                    <a:pt x="577" y="17495"/>
                    <a:pt x="727" y="18221"/>
                  </a:cubicBezTo>
                  <a:cubicBezTo>
                    <a:pt x="903" y="19074"/>
                    <a:pt x="1103" y="19851"/>
                    <a:pt x="1379" y="20552"/>
                  </a:cubicBezTo>
                  <a:cubicBezTo>
                    <a:pt x="1379" y="20577"/>
                    <a:pt x="1379" y="20577"/>
                    <a:pt x="1379" y="20602"/>
                  </a:cubicBezTo>
                  <a:cubicBezTo>
                    <a:pt x="1379" y="20703"/>
                    <a:pt x="1479" y="20778"/>
                    <a:pt x="1580" y="20778"/>
                  </a:cubicBezTo>
                  <a:lnTo>
                    <a:pt x="1880" y="20778"/>
                  </a:lnTo>
                  <a:lnTo>
                    <a:pt x="46918" y="20678"/>
                  </a:lnTo>
                  <a:cubicBezTo>
                    <a:pt x="62332" y="20628"/>
                    <a:pt x="77745" y="20602"/>
                    <a:pt x="93134" y="20552"/>
                  </a:cubicBezTo>
                  <a:lnTo>
                    <a:pt x="105565" y="20527"/>
                  </a:lnTo>
                  <a:cubicBezTo>
                    <a:pt x="113811" y="20502"/>
                    <a:pt x="122056" y="20477"/>
                    <a:pt x="130302" y="20477"/>
                  </a:cubicBezTo>
                  <a:cubicBezTo>
                    <a:pt x="130477" y="20477"/>
                    <a:pt x="130628" y="20477"/>
                    <a:pt x="130803" y="20452"/>
                  </a:cubicBezTo>
                  <a:cubicBezTo>
                    <a:pt x="130904" y="20452"/>
                    <a:pt x="131004" y="20377"/>
                    <a:pt x="131004" y="20277"/>
                  </a:cubicBezTo>
                  <a:cubicBezTo>
                    <a:pt x="131004" y="20227"/>
                    <a:pt x="130954" y="20151"/>
                    <a:pt x="130878" y="20126"/>
                  </a:cubicBezTo>
                  <a:cubicBezTo>
                    <a:pt x="130904" y="20076"/>
                    <a:pt x="130878" y="20026"/>
                    <a:pt x="130853" y="20001"/>
                  </a:cubicBezTo>
                  <a:cubicBezTo>
                    <a:pt x="130753" y="19826"/>
                    <a:pt x="130628" y="19625"/>
                    <a:pt x="130528" y="19399"/>
                  </a:cubicBezTo>
                  <a:cubicBezTo>
                    <a:pt x="130302" y="18898"/>
                    <a:pt x="130127" y="18322"/>
                    <a:pt x="129951" y="17620"/>
                  </a:cubicBezTo>
                  <a:cubicBezTo>
                    <a:pt x="129801" y="16968"/>
                    <a:pt x="129701" y="16292"/>
                    <a:pt x="129600" y="15690"/>
                  </a:cubicBezTo>
                  <a:cubicBezTo>
                    <a:pt x="129600" y="15615"/>
                    <a:pt x="129575" y="15540"/>
                    <a:pt x="129575" y="15440"/>
                  </a:cubicBezTo>
                  <a:lnTo>
                    <a:pt x="126793" y="15440"/>
                  </a:lnTo>
                  <a:cubicBezTo>
                    <a:pt x="122332" y="15465"/>
                    <a:pt x="117896" y="15465"/>
                    <a:pt x="113460" y="15490"/>
                  </a:cubicBezTo>
                  <a:cubicBezTo>
                    <a:pt x="109149" y="15490"/>
                    <a:pt x="104838" y="15515"/>
                    <a:pt x="100527" y="15515"/>
                  </a:cubicBezTo>
                  <a:cubicBezTo>
                    <a:pt x="100477" y="15515"/>
                    <a:pt x="100452" y="15490"/>
                    <a:pt x="100452" y="15440"/>
                  </a:cubicBezTo>
                  <a:cubicBezTo>
                    <a:pt x="100452" y="15389"/>
                    <a:pt x="100477" y="15339"/>
                    <a:pt x="100527" y="15339"/>
                  </a:cubicBezTo>
                  <a:lnTo>
                    <a:pt x="104838" y="15339"/>
                  </a:lnTo>
                  <a:cubicBezTo>
                    <a:pt x="109249" y="15314"/>
                    <a:pt x="113660" y="15314"/>
                    <a:pt x="118071" y="15289"/>
                  </a:cubicBezTo>
                  <a:cubicBezTo>
                    <a:pt x="121906" y="15289"/>
                    <a:pt x="125716" y="15289"/>
                    <a:pt x="129550" y="15264"/>
                  </a:cubicBezTo>
                  <a:cubicBezTo>
                    <a:pt x="129300" y="13460"/>
                    <a:pt x="129249" y="11605"/>
                    <a:pt x="129325" y="9750"/>
                  </a:cubicBezTo>
                  <a:lnTo>
                    <a:pt x="129325" y="9750"/>
                  </a:lnTo>
                  <a:lnTo>
                    <a:pt x="114111" y="9800"/>
                  </a:lnTo>
                  <a:cubicBezTo>
                    <a:pt x="108798" y="9825"/>
                    <a:pt x="103485" y="9825"/>
                    <a:pt x="98172" y="9851"/>
                  </a:cubicBezTo>
                  <a:cubicBezTo>
                    <a:pt x="93209" y="9851"/>
                    <a:pt x="88222" y="9876"/>
                    <a:pt x="83234" y="9876"/>
                  </a:cubicBezTo>
                  <a:cubicBezTo>
                    <a:pt x="83184" y="9876"/>
                    <a:pt x="83134" y="9851"/>
                    <a:pt x="83134" y="9800"/>
                  </a:cubicBezTo>
                  <a:cubicBezTo>
                    <a:pt x="83134" y="9750"/>
                    <a:pt x="83184" y="9700"/>
                    <a:pt x="83234" y="9700"/>
                  </a:cubicBezTo>
                  <a:cubicBezTo>
                    <a:pt x="88071" y="9700"/>
                    <a:pt x="92908" y="9675"/>
                    <a:pt x="97720" y="9675"/>
                  </a:cubicBezTo>
                  <a:cubicBezTo>
                    <a:pt x="103034" y="9650"/>
                    <a:pt x="108322" y="9650"/>
                    <a:pt x="113635" y="9625"/>
                  </a:cubicBezTo>
                  <a:cubicBezTo>
                    <a:pt x="118873" y="9625"/>
                    <a:pt x="124112" y="9600"/>
                    <a:pt x="129350" y="9600"/>
                  </a:cubicBezTo>
                  <a:cubicBezTo>
                    <a:pt x="129400" y="8673"/>
                    <a:pt x="129500" y="7770"/>
                    <a:pt x="129625" y="6843"/>
                  </a:cubicBezTo>
                  <a:cubicBezTo>
                    <a:pt x="129751" y="6066"/>
                    <a:pt x="129901" y="5264"/>
                    <a:pt x="130076" y="4487"/>
                  </a:cubicBezTo>
                  <a:lnTo>
                    <a:pt x="130076" y="4487"/>
                  </a:lnTo>
                  <a:cubicBezTo>
                    <a:pt x="124538" y="4512"/>
                    <a:pt x="118999" y="4512"/>
                    <a:pt x="113435" y="4537"/>
                  </a:cubicBezTo>
                  <a:cubicBezTo>
                    <a:pt x="103184" y="4562"/>
                    <a:pt x="92933" y="4587"/>
                    <a:pt x="82683" y="4612"/>
                  </a:cubicBezTo>
                  <a:cubicBezTo>
                    <a:pt x="72582" y="4637"/>
                    <a:pt x="62457" y="4663"/>
                    <a:pt x="52357" y="4688"/>
                  </a:cubicBezTo>
                  <a:cubicBezTo>
                    <a:pt x="52307" y="4688"/>
                    <a:pt x="52256" y="4663"/>
                    <a:pt x="52256" y="4612"/>
                  </a:cubicBezTo>
                  <a:cubicBezTo>
                    <a:pt x="52256" y="4562"/>
                    <a:pt x="52307" y="4512"/>
                    <a:pt x="52357" y="4512"/>
                  </a:cubicBezTo>
                  <a:cubicBezTo>
                    <a:pt x="59901" y="4512"/>
                    <a:pt x="67445" y="4487"/>
                    <a:pt x="75014" y="4462"/>
                  </a:cubicBezTo>
                  <a:cubicBezTo>
                    <a:pt x="85289" y="4437"/>
                    <a:pt x="95590" y="4412"/>
                    <a:pt x="105866" y="4387"/>
                  </a:cubicBezTo>
                  <a:cubicBezTo>
                    <a:pt x="113936" y="4362"/>
                    <a:pt x="122031" y="4337"/>
                    <a:pt x="130102" y="4312"/>
                  </a:cubicBezTo>
                  <a:cubicBezTo>
                    <a:pt x="130427" y="2933"/>
                    <a:pt x="130853" y="1580"/>
                    <a:pt x="131355" y="277"/>
                  </a:cubicBezTo>
                  <a:cubicBezTo>
                    <a:pt x="131355" y="251"/>
                    <a:pt x="131355" y="201"/>
                    <a:pt x="131330" y="151"/>
                  </a:cubicBezTo>
                  <a:cubicBezTo>
                    <a:pt x="131305" y="126"/>
                    <a:pt x="131254" y="76"/>
                    <a:pt x="131204" y="76"/>
                  </a:cubicBezTo>
                  <a:cubicBezTo>
                    <a:pt x="131179" y="26"/>
                    <a:pt x="131129" y="1"/>
                    <a:pt x="131079" y="1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1834725" y="4252550"/>
              <a:ext cx="3429875" cy="116550"/>
            </a:xfrm>
            <a:custGeom>
              <a:avLst/>
              <a:gdLst/>
              <a:ahLst/>
              <a:cxnLst/>
              <a:rect l="l" t="t" r="r" b="b"/>
              <a:pathLst>
                <a:path w="137195" h="4662" extrusionOk="0">
                  <a:moveTo>
                    <a:pt x="135791" y="0"/>
                  </a:moveTo>
                  <a:lnTo>
                    <a:pt x="123961" y="25"/>
                  </a:lnTo>
                  <a:lnTo>
                    <a:pt x="112257" y="50"/>
                  </a:lnTo>
                  <a:lnTo>
                    <a:pt x="63911" y="176"/>
                  </a:lnTo>
                  <a:lnTo>
                    <a:pt x="56542" y="176"/>
                  </a:lnTo>
                  <a:lnTo>
                    <a:pt x="17144" y="276"/>
                  </a:lnTo>
                  <a:lnTo>
                    <a:pt x="8923" y="301"/>
                  </a:lnTo>
                  <a:lnTo>
                    <a:pt x="778" y="326"/>
                  </a:lnTo>
                  <a:cubicBezTo>
                    <a:pt x="702" y="326"/>
                    <a:pt x="602" y="376"/>
                    <a:pt x="577" y="451"/>
                  </a:cubicBezTo>
                  <a:cubicBezTo>
                    <a:pt x="577" y="451"/>
                    <a:pt x="577" y="477"/>
                    <a:pt x="552" y="502"/>
                  </a:cubicBezTo>
                  <a:cubicBezTo>
                    <a:pt x="402" y="752"/>
                    <a:pt x="276" y="1053"/>
                    <a:pt x="176" y="1404"/>
                  </a:cubicBezTo>
                  <a:cubicBezTo>
                    <a:pt x="101" y="1755"/>
                    <a:pt x="26" y="2131"/>
                    <a:pt x="26" y="2532"/>
                  </a:cubicBezTo>
                  <a:cubicBezTo>
                    <a:pt x="1" y="2908"/>
                    <a:pt x="26" y="3284"/>
                    <a:pt x="101" y="3634"/>
                  </a:cubicBezTo>
                  <a:cubicBezTo>
                    <a:pt x="176" y="3985"/>
                    <a:pt x="326" y="4311"/>
                    <a:pt x="527" y="4562"/>
                  </a:cubicBezTo>
                  <a:cubicBezTo>
                    <a:pt x="552" y="4587"/>
                    <a:pt x="602" y="4612"/>
                    <a:pt x="652" y="4637"/>
                  </a:cubicBezTo>
                  <a:cubicBezTo>
                    <a:pt x="702" y="4662"/>
                    <a:pt x="727" y="4662"/>
                    <a:pt x="778" y="4662"/>
                  </a:cubicBezTo>
                  <a:lnTo>
                    <a:pt x="23459" y="4612"/>
                  </a:lnTo>
                  <a:lnTo>
                    <a:pt x="46417" y="4562"/>
                  </a:lnTo>
                  <a:lnTo>
                    <a:pt x="70001" y="4512"/>
                  </a:lnTo>
                  <a:lnTo>
                    <a:pt x="93560" y="4461"/>
                  </a:lnTo>
                  <a:lnTo>
                    <a:pt x="132858" y="4361"/>
                  </a:lnTo>
                  <a:lnTo>
                    <a:pt x="136217" y="4361"/>
                  </a:lnTo>
                  <a:cubicBezTo>
                    <a:pt x="136292" y="4361"/>
                    <a:pt x="136367" y="4311"/>
                    <a:pt x="136417" y="4261"/>
                  </a:cubicBezTo>
                  <a:cubicBezTo>
                    <a:pt x="136417" y="4236"/>
                    <a:pt x="136442" y="4236"/>
                    <a:pt x="136442" y="4236"/>
                  </a:cubicBezTo>
                  <a:cubicBezTo>
                    <a:pt x="136718" y="4010"/>
                    <a:pt x="136919" y="3685"/>
                    <a:pt x="137044" y="3309"/>
                  </a:cubicBezTo>
                  <a:cubicBezTo>
                    <a:pt x="137094" y="3158"/>
                    <a:pt x="137144" y="2958"/>
                    <a:pt x="137169" y="2732"/>
                  </a:cubicBezTo>
                  <a:cubicBezTo>
                    <a:pt x="137194" y="2557"/>
                    <a:pt x="137194" y="2356"/>
                    <a:pt x="137194" y="2131"/>
                  </a:cubicBezTo>
                  <a:cubicBezTo>
                    <a:pt x="137169" y="1730"/>
                    <a:pt x="137069" y="1329"/>
                    <a:pt x="136894" y="978"/>
                  </a:cubicBezTo>
                  <a:cubicBezTo>
                    <a:pt x="136718" y="577"/>
                    <a:pt x="136493" y="276"/>
                    <a:pt x="136192" y="76"/>
                  </a:cubicBezTo>
                  <a:cubicBezTo>
                    <a:pt x="136142" y="25"/>
                    <a:pt x="136117" y="0"/>
                    <a:pt x="136066" y="0"/>
                  </a:cubicBezTo>
                  <a:close/>
                </a:path>
              </a:pathLst>
            </a:custGeom>
            <a:solidFill>
              <a:srgbClr val="8A37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1838475" y="3845275"/>
              <a:ext cx="2985650" cy="417950"/>
            </a:xfrm>
            <a:custGeom>
              <a:avLst/>
              <a:gdLst/>
              <a:ahLst/>
              <a:cxnLst/>
              <a:rect l="l" t="t" r="r" b="b"/>
              <a:pathLst>
                <a:path w="119426" h="16718" extrusionOk="0">
                  <a:moveTo>
                    <a:pt x="116042" y="0"/>
                  </a:moveTo>
                  <a:lnTo>
                    <a:pt x="107345" y="26"/>
                  </a:lnTo>
                  <a:lnTo>
                    <a:pt x="98723" y="51"/>
                  </a:lnTo>
                  <a:lnTo>
                    <a:pt x="90077" y="76"/>
                  </a:lnTo>
                  <a:cubicBezTo>
                    <a:pt x="77921" y="101"/>
                    <a:pt x="65741" y="126"/>
                    <a:pt x="53585" y="176"/>
                  </a:cubicBezTo>
                  <a:lnTo>
                    <a:pt x="51104" y="176"/>
                  </a:lnTo>
                  <a:cubicBezTo>
                    <a:pt x="39299" y="201"/>
                    <a:pt x="27470" y="226"/>
                    <a:pt x="15640" y="251"/>
                  </a:cubicBezTo>
                  <a:cubicBezTo>
                    <a:pt x="11104" y="276"/>
                    <a:pt x="6542" y="301"/>
                    <a:pt x="1981" y="301"/>
                  </a:cubicBezTo>
                  <a:lnTo>
                    <a:pt x="1379" y="301"/>
                  </a:lnTo>
                  <a:cubicBezTo>
                    <a:pt x="1254" y="301"/>
                    <a:pt x="1179" y="402"/>
                    <a:pt x="1179" y="502"/>
                  </a:cubicBezTo>
                  <a:cubicBezTo>
                    <a:pt x="1179" y="552"/>
                    <a:pt x="1179" y="577"/>
                    <a:pt x="1204" y="627"/>
                  </a:cubicBezTo>
                  <a:cubicBezTo>
                    <a:pt x="903" y="1204"/>
                    <a:pt x="678" y="1880"/>
                    <a:pt x="502" y="2657"/>
                  </a:cubicBezTo>
                  <a:cubicBezTo>
                    <a:pt x="302" y="3409"/>
                    <a:pt x="176" y="4211"/>
                    <a:pt x="101" y="5113"/>
                  </a:cubicBezTo>
                  <a:cubicBezTo>
                    <a:pt x="26" y="5915"/>
                    <a:pt x="1" y="6767"/>
                    <a:pt x="26" y="7720"/>
                  </a:cubicBezTo>
                  <a:cubicBezTo>
                    <a:pt x="51" y="8597"/>
                    <a:pt x="126" y="9499"/>
                    <a:pt x="226" y="10351"/>
                  </a:cubicBezTo>
                  <a:cubicBezTo>
                    <a:pt x="352" y="11454"/>
                    <a:pt x="552" y="12557"/>
                    <a:pt x="778" y="13635"/>
                  </a:cubicBezTo>
                  <a:cubicBezTo>
                    <a:pt x="1029" y="14637"/>
                    <a:pt x="1279" y="15615"/>
                    <a:pt x="1605" y="16517"/>
                  </a:cubicBezTo>
                  <a:cubicBezTo>
                    <a:pt x="1605" y="16567"/>
                    <a:pt x="1655" y="16592"/>
                    <a:pt x="1705" y="16617"/>
                  </a:cubicBezTo>
                  <a:cubicBezTo>
                    <a:pt x="1730" y="16667"/>
                    <a:pt x="1805" y="16717"/>
                    <a:pt x="1856" y="16717"/>
                  </a:cubicBezTo>
                  <a:lnTo>
                    <a:pt x="20151" y="16667"/>
                  </a:lnTo>
                  <a:lnTo>
                    <a:pt x="38372" y="16617"/>
                  </a:lnTo>
                  <a:lnTo>
                    <a:pt x="57495" y="16567"/>
                  </a:lnTo>
                  <a:lnTo>
                    <a:pt x="76843" y="16517"/>
                  </a:lnTo>
                  <a:lnTo>
                    <a:pt x="77821" y="16517"/>
                  </a:lnTo>
                  <a:lnTo>
                    <a:pt x="95189" y="16467"/>
                  </a:lnTo>
                  <a:lnTo>
                    <a:pt x="112332" y="16417"/>
                  </a:lnTo>
                  <a:lnTo>
                    <a:pt x="116142" y="16417"/>
                  </a:lnTo>
                  <a:cubicBezTo>
                    <a:pt x="116217" y="16417"/>
                    <a:pt x="116267" y="16367"/>
                    <a:pt x="116317" y="16316"/>
                  </a:cubicBezTo>
                  <a:cubicBezTo>
                    <a:pt x="116342" y="16316"/>
                    <a:pt x="116367" y="16291"/>
                    <a:pt x="116393" y="16266"/>
                  </a:cubicBezTo>
                  <a:cubicBezTo>
                    <a:pt x="116543" y="16141"/>
                    <a:pt x="116693" y="15991"/>
                    <a:pt x="116844" y="15840"/>
                  </a:cubicBezTo>
                  <a:cubicBezTo>
                    <a:pt x="116944" y="15715"/>
                    <a:pt x="117094" y="15539"/>
                    <a:pt x="117245" y="15339"/>
                  </a:cubicBezTo>
                  <a:cubicBezTo>
                    <a:pt x="117470" y="15013"/>
                    <a:pt x="117696" y="14662"/>
                    <a:pt x="117921" y="14236"/>
                  </a:cubicBezTo>
                  <a:cubicBezTo>
                    <a:pt x="118297" y="13534"/>
                    <a:pt x="118598" y="12732"/>
                    <a:pt x="118849" y="11805"/>
                  </a:cubicBezTo>
                  <a:cubicBezTo>
                    <a:pt x="119049" y="11028"/>
                    <a:pt x="119200" y="10201"/>
                    <a:pt x="119300" y="9299"/>
                  </a:cubicBezTo>
                  <a:cubicBezTo>
                    <a:pt x="119425" y="8271"/>
                    <a:pt x="119425" y="7244"/>
                    <a:pt x="119300" y="6266"/>
                  </a:cubicBezTo>
                  <a:cubicBezTo>
                    <a:pt x="119225" y="5590"/>
                    <a:pt x="119099" y="4938"/>
                    <a:pt x="118924" y="4286"/>
                  </a:cubicBezTo>
                  <a:cubicBezTo>
                    <a:pt x="118748" y="3660"/>
                    <a:pt x="118498" y="3008"/>
                    <a:pt x="118172" y="2356"/>
                  </a:cubicBezTo>
                  <a:cubicBezTo>
                    <a:pt x="117946" y="1880"/>
                    <a:pt x="117696" y="1404"/>
                    <a:pt x="117395" y="978"/>
                  </a:cubicBezTo>
                  <a:cubicBezTo>
                    <a:pt x="117220" y="752"/>
                    <a:pt x="117044" y="577"/>
                    <a:pt x="116869" y="402"/>
                  </a:cubicBezTo>
                  <a:cubicBezTo>
                    <a:pt x="116643" y="251"/>
                    <a:pt x="116443" y="126"/>
                    <a:pt x="116192" y="51"/>
                  </a:cubicBezTo>
                  <a:cubicBezTo>
                    <a:pt x="116142" y="26"/>
                    <a:pt x="116092" y="0"/>
                    <a:pt x="116042" y="0"/>
                  </a:cubicBezTo>
                  <a:close/>
                </a:path>
              </a:pathLst>
            </a:custGeom>
            <a:solidFill>
              <a:srgbClr val="2D8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1849125" y="3845900"/>
              <a:ext cx="2946800" cy="73950"/>
            </a:xfrm>
            <a:custGeom>
              <a:avLst/>
              <a:gdLst/>
              <a:ahLst/>
              <a:cxnLst/>
              <a:rect l="l" t="t" r="r" b="b"/>
              <a:pathLst>
                <a:path w="117872" h="2958" extrusionOk="0">
                  <a:moveTo>
                    <a:pt x="106919" y="1"/>
                  </a:moveTo>
                  <a:lnTo>
                    <a:pt x="98297" y="26"/>
                  </a:lnTo>
                  <a:lnTo>
                    <a:pt x="89651" y="51"/>
                  </a:lnTo>
                  <a:cubicBezTo>
                    <a:pt x="77194" y="101"/>
                    <a:pt x="64763" y="126"/>
                    <a:pt x="52307" y="151"/>
                  </a:cubicBezTo>
                  <a:lnTo>
                    <a:pt x="50929" y="151"/>
                  </a:lnTo>
                  <a:cubicBezTo>
                    <a:pt x="39024" y="201"/>
                    <a:pt x="27119" y="226"/>
                    <a:pt x="15214" y="251"/>
                  </a:cubicBezTo>
                  <a:cubicBezTo>
                    <a:pt x="10552" y="276"/>
                    <a:pt x="5866" y="276"/>
                    <a:pt x="1204" y="301"/>
                  </a:cubicBezTo>
                  <a:lnTo>
                    <a:pt x="953" y="301"/>
                  </a:lnTo>
                  <a:cubicBezTo>
                    <a:pt x="853" y="301"/>
                    <a:pt x="753" y="377"/>
                    <a:pt x="753" y="477"/>
                  </a:cubicBezTo>
                  <a:cubicBezTo>
                    <a:pt x="753" y="527"/>
                    <a:pt x="778" y="552"/>
                    <a:pt x="778" y="577"/>
                  </a:cubicBezTo>
                  <a:cubicBezTo>
                    <a:pt x="502" y="1179"/>
                    <a:pt x="252" y="1855"/>
                    <a:pt x="76" y="2632"/>
                  </a:cubicBezTo>
                  <a:cubicBezTo>
                    <a:pt x="51" y="2757"/>
                    <a:pt x="26" y="2858"/>
                    <a:pt x="1" y="2958"/>
                  </a:cubicBezTo>
                  <a:cubicBezTo>
                    <a:pt x="10352" y="2933"/>
                    <a:pt x="20703" y="2908"/>
                    <a:pt x="31079" y="2883"/>
                  </a:cubicBezTo>
                  <a:cubicBezTo>
                    <a:pt x="46969" y="2833"/>
                    <a:pt x="62884" y="2808"/>
                    <a:pt x="78798" y="2757"/>
                  </a:cubicBezTo>
                  <a:cubicBezTo>
                    <a:pt x="91831" y="2707"/>
                    <a:pt x="104839" y="2682"/>
                    <a:pt x="117871" y="2657"/>
                  </a:cubicBezTo>
                  <a:cubicBezTo>
                    <a:pt x="117821" y="2557"/>
                    <a:pt x="117796" y="2457"/>
                    <a:pt x="117746" y="2356"/>
                  </a:cubicBezTo>
                  <a:cubicBezTo>
                    <a:pt x="117495" y="1830"/>
                    <a:pt x="117270" y="1379"/>
                    <a:pt x="116969" y="978"/>
                  </a:cubicBezTo>
                  <a:cubicBezTo>
                    <a:pt x="116794" y="752"/>
                    <a:pt x="116618" y="552"/>
                    <a:pt x="116418" y="402"/>
                  </a:cubicBezTo>
                  <a:cubicBezTo>
                    <a:pt x="116217" y="226"/>
                    <a:pt x="115992" y="101"/>
                    <a:pt x="115766" y="51"/>
                  </a:cubicBezTo>
                  <a:cubicBezTo>
                    <a:pt x="115716" y="1"/>
                    <a:pt x="115666" y="1"/>
                    <a:pt x="115616" y="1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1839100" y="3924850"/>
              <a:ext cx="2984400" cy="285750"/>
            </a:xfrm>
            <a:custGeom>
              <a:avLst/>
              <a:gdLst/>
              <a:ahLst/>
              <a:cxnLst/>
              <a:rect l="l" t="t" r="r" b="b"/>
              <a:pathLst>
                <a:path w="119376" h="11430" extrusionOk="0">
                  <a:moveTo>
                    <a:pt x="118498" y="0"/>
                  </a:moveTo>
                  <a:cubicBezTo>
                    <a:pt x="110177" y="26"/>
                    <a:pt x="101881" y="51"/>
                    <a:pt x="93560" y="76"/>
                  </a:cubicBezTo>
                  <a:cubicBezTo>
                    <a:pt x="77746" y="126"/>
                    <a:pt x="61956" y="151"/>
                    <a:pt x="46142" y="201"/>
                  </a:cubicBezTo>
                  <a:cubicBezTo>
                    <a:pt x="30853" y="251"/>
                    <a:pt x="15590" y="276"/>
                    <a:pt x="302" y="326"/>
                  </a:cubicBezTo>
                  <a:cubicBezTo>
                    <a:pt x="201" y="828"/>
                    <a:pt x="151" y="1354"/>
                    <a:pt x="101" y="1930"/>
                  </a:cubicBezTo>
                  <a:cubicBezTo>
                    <a:pt x="26" y="2732"/>
                    <a:pt x="1" y="3584"/>
                    <a:pt x="26" y="4537"/>
                  </a:cubicBezTo>
                  <a:cubicBezTo>
                    <a:pt x="51" y="5414"/>
                    <a:pt x="126" y="6291"/>
                    <a:pt x="227" y="7168"/>
                  </a:cubicBezTo>
                  <a:cubicBezTo>
                    <a:pt x="352" y="8246"/>
                    <a:pt x="527" y="9349"/>
                    <a:pt x="778" y="10452"/>
                  </a:cubicBezTo>
                  <a:cubicBezTo>
                    <a:pt x="853" y="10777"/>
                    <a:pt x="928" y="11103"/>
                    <a:pt x="1029" y="11429"/>
                  </a:cubicBezTo>
                  <a:cubicBezTo>
                    <a:pt x="11054" y="11404"/>
                    <a:pt x="21079" y="11379"/>
                    <a:pt x="31104" y="11354"/>
                  </a:cubicBezTo>
                  <a:cubicBezTo>
                    <a:pt x="46994" y="11304"/>
                    <a:pt x="62884" y="11279"/>
                    <a:pt x="78773" y="11229"/>
                  </a:cubicBezTo>
                  <a:cubicBezTo>
                    <a:pt x="91781" y="11204"/>
                    <a:pt x="104814" y="11153"/>
                    <a:pt x="117846" y="11128"/>
                  </a:cubicBezTo>
                  <a:cubicBezTo>
                    <a:pt x="117846" y="11103"/>
                    <a:pt x="117871" y="11078"/>
                    <a:pt x="117871" y="11053"/>
                  </a:cubicBezTo>
                  <a:cubicBezTo>
                    <a:pt x="118247" y="10326"/>
                    <a:pt x="118548" y="9549"/>
                    <a:pt x="118799" y="8622"/>
                  </a:cubicBezTo>
                  <a:cubicBezTo>
                    <a:pt x="118999" y="7845"/>
                    <a:pt x="119175" y="6993"/>
                    <a:pt x="119275" y="6116"/>
                  </a:cubicBezTo>
                  <a:cubicBezTo>
                    <a:pt x="119375" y="5088"/>
                    <a:pt x="119375" y="4061"/>
                    <a:pt x="119275" y="3083"/>
                  </a:cubicBezTo>
                  <a:cubicBezTo>
                    <a:pt x="119200" y="2407"/>
                    <a:pt x="119074" y="1755"/>
                    <a:pt x="118874" y="1128"/>
                  </a:cubicBezTo>
                  <a:cubicBezTo>
                    <a:pt x="118774" y="752"/>
                    <a:pt x="118648" y="376"/>
                    <a:pt x="118498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1867925" y="4216200"/>
              <a:ext cx="2909825" cy="46400"/>
            </a:xfrm>
            <a:custGeom>
              <a:avLst/>
              <a:gdLst/>
              <a:ahLst/>
              <a:cxnLst/>
              <a:rect l="l" t="t" r="r" b="b"/>
              <a:pathLst>
                <a:path w="116393" h="1856" extrusionOk="0">
                  <a:moveTo>
                    <a:pt x="116392" y="1"/>
                  </a:moveTo>
                  <a:cubicBezTo>
                    <a:pt x="108598" y="1"/>
                    <a:pt x="100828" y="26"/>
                    <a:pt x="93034" y="51"/>
                  </a:cubicBezTo>
                  <a:cubicBezTo>
                    <a:pt x="77144" y="101"/>
                    <a:pt x="61279" y="126"/>
                    <a:pt x="45390" y="176"/>
                  </a:cubicBezTo>
                  <a:cubicBezTo>
                    <a:pt x="30277" y="226"/>
                    <a:pt x="15139" y="251"/>
                    <a:pt x="1" y="301"/>
                  </a:cubicBezTo>
                  <a:cubicBezTo>
                    <a:pt x="126" y="778"/>
                    <a:pt x="277" y="1229"/>
                    <a:pt x="427" y="1680"/>
                  </a:cubicBezTo>
                  <a:cubicBezTo>
                    <a:pt x="452" y="1730"/>
                    <a:pt x="477" y="1755"/>
                    <a:pt x="527" y="1780"/>
                  </a:cubicBezTo>
                  <a:cubicBezTo>
                    <a:pt x="552" y="1830"/>
                    <a:pt x="627" y="1855"/>
                    <a:pt x="678" y="1855"/>
                  </a:cubicBezTo>
                  <a:lnTo>
                    <a:pt x="18973" y="1805"/>
                  </a:lnTo>
                  <a:lnTo>
                    <a:pt x="37194" y="1755"/>
                  </a:lnTo>
                  <a:cubicBezTo>
                    <a:pt x="50026" y="1730"/>
                    <a:pt x="62833" y="1705"/>
                    <a:pt x="75665" y="1655"/>
                  </a:cubicBezTo>
                  <a:lnTo>
                    <a:pt x="76643" y="1655"/>
                  </a:lnTo>
                  <a:lnTo>
                    <a:pt x="94011" y="1605"/>
                  </a:lnTo>
                  <a:lnTo>
                    <a:pt x="111154" y="1580"/>
                  </a:lnTo>
                  <a:lnTo>
                    <a:pt x="113059" y="1555"/>
                  </a:lnTo>
                  <a:lnTo>
                    <a:pt x="114964" y="1555"/>
                  </a:lnTo>
                  <a:cubicBezTo>
                    <a:pt x="115014" y="1555"/>
                    <a:pt x="115089" y="1530"/>
                    <a:pt x="115114" y="1479"/>
                  </a:cubicBezTo>
                  <a:cubicBezTo>
                    <a:pt x="115139" y="1479"/>
                    <a:pt x="115189" y="1454"/>
                    <a:pt x="115215" y="1429"/>
                  </a:cubicBezTo>
                  <a:cubicBezTo>
                    <a:pt x="115365" y="1279"/>
                    <a:pt x="115515" y="1128"/>
                    <a:pt x="115641" y="978"/>
                  </a:cubicBezTo>
                  <a:cubicBezTo>
                    <a:pt x="115766" y="853"/>
                    <a:pt x="115891" y="677"/>
                    <a:pt x="116042" y="502"/>
                  </a:cubicBezTo>
                  <a:cubicBezTo>
                    <a:pt x="116167" y="326"/>
                    <a:pt x="116267" y="176"/>
                    <a:pt x="116392" y="1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3922450" y="3953050"/>
              <a:ext cx="743150" cy="229975"/>
            </a:xfrm>
            <a:custGeom>
              <a:avLst/>
              <a:gdLst/>
              <a:ahLst/>
              <a:cxnLst/>
              <a:rect l="l" t="t" r="r" b="b"/>
              <a:pathLst>
                <a:path w="29726" h="9199" extrusionOk="0">
                  <a:moveTo>
                    <a:pt x="1" y="0"/>
                  </a:moveTo>
                  <a:lnTo>
                    <a:pt x="1" y="9198"/>
                  </a:lnTo>
                  <a:lnTo>
                    <a:pt x="29700" y="9198"/>
                  </a:lnTo>
                  <a:lnTo>
                    <a:pt x="29725" y="0"/>
                  </a:lnTo>
                  <a:close/>
                </a:path>
              </a:pathLst>
            </a:custGeom>
            <a:solidFill>
              <a:srgbClr val="E1B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1924950" y="3268200"/>
              <a:ext cx="2974975" cy="519450"/>
            </a:xfrm>
            <a:custGeom>
              <a:avLst/>
              <a:gdLst/>
              <a:ahLst/>
              <a:cxnLst/>
              <a:rect l="l" t="t" r="r" b="b"/>
              <a:pathLst>
                <a:path w="118999" h="20778" extrusionOk="0">
                  <a:moveTo>
                    <a:pt x="118723" y="1"/>
                  </a:moveTo>
                  <a:lnTo>
                    <a:pt x="99074" y="51"/>
                  </a:lnTo>
                  <a:lnTo>
                    <a:pt x="98598" y="51"/>
                  </a:lnTo>
                  <a:lnTo>
                    <a:pt x="78648" y="101"/>
                  </a:lnTo>
                  <a:lnTo>
                    <a:pt x="58748" y="151"/>
                  </a:lnTo>
                  <a:lnTo>
                    <a:pt x="38246" y="226"/>
                  </a:lnTo>
                  <a:lnTo>
                    <a:pt x="17971" y="276"/>
                  </a:lnTo>
                  <a:cubicBezTo>
                    <a:pt x="12532" y="276"/>
                    <a:pt x="7118" y="301"/>
                    <a:pt x="1680" y="301"/>
                  </a:cubicBezTo>
                  <a:cubicBezTo>
                    <a:pt x="1580" y="301"/>
                    <a:pt x="1504" y="402"/>
                    <a:pt x="1504" y="502"/>
                  </a:cubicBezTo>
                  <a:cubicBezTo>
                    <a:pt x="1504" y="527"/>
                    <a:pt x="1504" y="527"/>
                    <a:pt x="1504" y="552"/>
                  </a:cubicBezTo>
                  <a:cubicBezTo>
                    <a:pt x="853" y="2006"/>
                    <a:pt x="427" y="3660"/>
                    <a:pt x="226" y="5765"/>
                  </a:cubicBezTo>
                  <a:cubicBezTo>
                    <a:pt x="1" y="7845"/>
                    <a:pt x="51" y="9900"/>
                    <a:pt x="101" y="11454"/>
                  </a:cubicBezTo>
                  <a:cubicBezTo>
                    <a:pt x="126" y="12131"/>
                    <a:pt x="176" y="12833"/>
                    <a:pt x="201" y="13510"/>
                  </a:cubicBezTo>
                  <a:cubicBezTo>
                    <a:pt x="251" y="14236"/>
                    <a:pt x="301" y="15038"/>
                    <a:pt x="377" y="15840"/>
                  </a:cubicBezTo>
                  <a:cubicBezTo>
                    <a:pt x="452" y="16692"/>
                    <a:pt x="552" y="17469"/>
                    <a:pt x="702" y="18221"/>
                  </a:cubicBezTo>
                  <a:cubicBezTo>
                    <a:pt x="853" y="19099"/>
                    <a:pt x="1053" y="19850"/>
                    <a:pt x="1304" y="20552"/>
                  </a:cubicBezTo>
                  <a:cubicBezTo>
                    <a:pt x="1279" y="20577"/>
                    <a:pt x="1279" y="20577"/>
                    <a:pt x="1279" y="20602"/>
                  </a:cubicBezTo>
                  <a:cubicBezTo>
                    <a:pt x="1279" y="20703"/>
                    <a:pt x="1379" y="20778"/>
                    <a:pt x="1479" y="20778"/>
                  </a:cubicBezTo>
                  <a:lnTo>
                    <a:pt x="1755" y="20778"/>
                  </a:lnTo>
                  <a:lnTo>
                    <a:pt x="42532" y="20677"/>
                  </a:lnTo>
                  <a:cubicBezTo>
                    <a:pt x="56492" y="20627"/>
                    <a:pt x="70427" y="20602"/>
                    <a:pt x="84387" y="20552"/>
                  </a:cubicBezTo>
                  <a:lnTo>
                    <a:pt x="95640" y="20527"/>
                  </a:lnTo>
                  <a:lnTo>
                    <a:pt x="95766" y="20527"/>
                  </a:lnTo>
                  <a:cubicBezTo>
                    <a:pt x="103184" y="20502"/>
                    <a:pt x="110603" y="20502"/>
                    <a:pt x="118021" y="20477"/>
                  </a:cubicBezTo>
                  <a:lnTo>
                    <a:pt x="118472" y="20477"/>
                  </a:lnTo>
                  <a:cubicBezTo>
                    <a:pt x="118573" y="20477"/>
                    <a:pt x="118673" y="20402"/>
                    <a:pt x="118673" y="20276"/>
                  </a:cubicBezTo>
                  <a:cubicBezTo>
                    <a:pt x="118673" y="20226"/>
                    <a:pt x="118623" y="20151"/>
                    <a:pt x="118548" y="20126"/>
                  </a:cubicBezTo>
                  <a:cubicBezTo>
                    <a:pt x="118573" y="20076"/>
                    <a:pt x="118573" y="20026"/>
                    <a:pt x="118548" y="20001"/>
                  </a:cubicBezTo>
                  <a:cubicBezTo>
                    <a:pt x="118447" y="19800"/>
                    <a:pt x="118347" y="19600"/>
                    <a:pt x="118247" y="19399"/>
                  </a:cubicBezTo>
                  <a:cubicBezTo>
                    <a:pt x="118046" y="18898"/>
                    <a:pt x="117871" y="18322"/>
                    <a:pt x="117721" y="17595"/>
                  </a:cubicBezTo>
                  <a:cubicBezTo>
                    <a:pt x="117570" y="16918"/>
                    <a:pt x="117470" y="16216"/>
                    <a:pt x="117420" y="15690"/>
                  </a:cubicBezTo>
                  <a:cubicBezTo>
                    <a:pt x="117019" y="12783"/>
                    <a:pt x="117044" y="9825"/>
                    <a:pt x="117420" y="6843"/>
                  </a:cubicBezTo>
                  <a:cubicBezTo>
                    <a:pt x="117721" y="4612"/>
                    <a:pt x="118247" y="2407"/>
                    <a:pt x="118999" y="276"/>
                  </a:cubicBezTo>
                  <a:cubicBezTo>
                    <a:pt x="118999" y="251"/>
                    <a:pt x="118999" y="201"/>
                    <a:pt x="118974" y="151"/>
                  </a:cubicBezTo>
                  <a:cubicBezTo>
                    <a:pt x="118949" y="101"/>
                    <a:pt x="118898" y="76"/>
                    <a:pt x="118873" y="51"/>
                  </a:cubicBezTo>
                  <a:cubicBezTo>
                    <a:pt x="118823" y="26"/>
                    <a:pt x="118773" y="1"/>
                    <a:pt x="118723" y="1"/>
                  </a:cubicBezTo>
                  <a:close/>
                </a:path>
              </a:pathLst>
            </a:custGeom>
            <a:solidFill>
              <a:srgbClr val="D0B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1924950" y="3268200"/>
              <a:ext cx="2974975" cy="519450"/>
            </a:xfrm>
            <a:custGeom>
              <a:avLst/>
              <a:gdLst/>
              <a:ahLst/>
              <a:cxnLst/>
              <a:rect l="l" t="t" r="r" b="b"/>
              <a:pathLst>
                <a:path w="118999" h="20778" extrusionOk="0">
                  <a:moveTo>
                    <a:pt x="84212" y="6743"/>
                  </a:moveTo>
                  <a:cubicBezTo>
                    <a:pt x="84262" y="6743"/>
                    <a:pt x="84312" y="6768"/>
                    <a:pt x="84312" y="6818"/>
                  </a:cubicBezTo>
                  <a:cubicBezTo>
                    <a:pt x="84312" y="6868"/>
                    <a:pt x="84262" y="6918"/>
                    <a:pt x="84212" y="6918"/>
                  </a:cubicBezTo>
                  <a:cubicBezTo>
                    <a:pt x="80176" y="6918"/>
                    <a:pt x="76116" y="6918"/>
                    <a:pt x="72081" y="6943"/>
                  </a:cubicBezTo>
                  <a:cubicBezTo>
                    <a:pt x="66216" y="6943"/>
                    <a:pt x="60327" y="6968"/>
                    <a:pt x="54462" y="6993"/>
                  </a:cubicBezTo>
                  <a:cubicBezTo>
                    <a:pt x="48622" y="6993"/>
                    <a:pt x="42783" y="7018"/>
                    <a:pt x="36943" y="7018"/>
                  </a:cubicBezTo>
                  <a:cubicBezTo>
                    <a:pt x="36893" y="7018"/>
                    <a:pt x="36868" y="6993"/>
                    <a:pt x="36868" y="6943"/>
                  </a:cubicBezTo>
                  <a:cubicBezTo>
                    <a:pt x="36868" y="6893"/>
                    <a:pt x="36893" y="6868"/>
                    <a:pt x="36943" y="6868"/>
                  </a:cubicBezTo>
                  <a:cubicBezTo>
                    <a:pt x="41204" y="6843"/>
                    <a:pt x="45439" y="6843"/>
                    <a:pt x="49675" y="6818"/>
                  </a:cubicBezTo>
                  <a:cubicBezTo>
                    <a:pt x="55565" y="6818"/>
                    <a:pt x="61480" y="6793"/>
                    <a:pt x="67369" y="6768"/>
                  </a:cubicBezTo>
                  <a:cubicBezTo>
                    <a:pt x="72983" y="6768"/>
                    <a:pt x="78598" y="6743"/>
                    <a:pt x="84212" y="6743"/>
                  </a:cubicBezTo>
                  <a:close/>
                  <a:moveTo>
                    <a:pt x="76517" y="11855"/>
                  </a:moveTo>
                  <a:cubicBezTo>
                    <a:pt x="76567" y="11855"/>
                    <a:pt x="76592" y="11905"/>
                    <a:pt x="76592" y="11931"/>
                  </a:cubicBezTo>
                  <a:cubicBezTo>
                    <a:pt x="76592" y="11981"/>
                    <a:pt x="76542" y="12031"/>
                    <a:pt x="76517" y="12031"/>
                  </a:cubicBezTo>
                  <a:cubicBezTo>
                    <a:pt x="69675" y="12056"/>
                    <a:pt x="62833" y="12056"/>
                    <a:pt x="55991" y="12081"/>
                  </a:cubicBezTo>
                  <a:cubicBezTo>
                    <a:pt x="46492" y="12106"/>
                    <a:pt x="36993" y="12131"/>
                    <a:pt x="27494" y="12156"/>
                  </a:cubicBezTo>
                  <a:cubicBezTo>
                    <a:pt x="22833" y="12181"/>
                    <a:pt x="18171" y="12181"/>
                    <a:pt x="13509" y="12206"/>
                  </a:cubicBezTo>
                  <a:cubicBezTo>
                    <a:pt x="9249" y="12206"/>
                    <a:pt x="4988" y="12231"/>
                    <a:pt x="727" y="12231"/>
                  </a:cubicBezTo>
                  <a:lnTo>
                    <a:pt x="552" y="12231"/>
                  </a:lnTo>
                  <a:cubicBezTo>
                    <a:pt x="502" y="12231"/>
                    <a:pt x="477" y="12181"/>
                    <a:pt x="477" y="12131"/>
                  </a:cubicBezTo>
                  <a:cubicBezTo>
                    <a:pt x="477" y="12106"/>
                    <a:pt x="502" y="12056"/>
                    <a:pt x="552" y="12056"/>
                  </a:cubicBezTo>
                  <a:cubicBezTo>
                    <a:pt x="7544" y="12031"/>
                    <a:pt x="14537" y="12031"/>
                    <a:pt x="21530" y="12006"/>
                  </a:cubicBezTo>
                  <a:cubicBezTo>
                    <a:pt x="31003" y="11981"/>
                    <a:pt x="40477" y="11956"/>
                    <a:pt x="49951" y="11931"/>
                  </a:cubicBezTo>
                  <a:cubicBezTo>
                    <a:pt x="58823" y="11905"/>
                    <a:pt x="67670" y="11880"/>
                    <a:pt x="76517" y="11855"/>
                  </a:cubicBezTo>
                  <a:close/>
                  <a:moveTo>
                    <a:pt x="106167" y="14988"/>
                  </a:moveTo>
                  <a:cubicBezTo>
                    <a:pt x="106217" y="14988"/>
                    <a:pt x="106267" y="15038"/>
                    <a:pt x="106267" y="15063"/>
                  </a:cubicBezTo>
                  <a:cubicBezTo>
                    <a:pt x="106267" y="15114"/>
                    <a:pt x="106217" y="15164"/>
                    <a:pt x="106167" y="15164"/>
                  </a:cubicBezTo>
                  <a:cubicBezTo>
                    <a:pt x="102933" y="15164"/>
                    <a:pt x="99700" y="15189"/>
                    <a:pt x="96442" y="15189"/>
                  </a:cubicBezTo>
                  <a:cubicBezTo>
                    <a:pt x="91455" y="15189"/>
                    <a:pt x="86492" y="15214"/>
                    <a:pt x="81505" y="15239"/>
                  </a:cubicBezTo>
                  <a:cubicBezTo>
                    <a:pt x="76492" y="15239"/>
                    <a:pt x="71505" y="15264"/>
                    <a:pt x="66517" y="15264"/>
                  </a:cubicBezTo>
                  <a:cubicBezTo>
                    <a:pt x="66467" y="15264"/>
                    <a:pt x="66417" y="15239"/>
                    <a:pt x="66417" y="15189"/>
                  </a:cubicBezTo>
                  <a:cubicBezTo>
                    <a:pt x="66417" y="15139"/>
                    <a:pt x="66467" y="15088"/>
                    <a:pt x="66517" y="15088"/>
                  </a:cubicBezTo>
                  <a:cubicBezTo>
                    <a:pt x="69826" y="15088"/>
                    <a:pt x="73134" y="15088"/>
                    <a:pt x="76467" y="15063"/>
                  </a:cubicBezTo>
                  <a:cubicBezTo>
                    <a:pt x="81505" y="15063"/>
                    <a:pt x="86567" y="15038"/>
                    <a:pt x="91605" y="15038"/>
                  </a:cubicBezTo>
                  <a:cubicBezTo>
                    <a:pt x="96467" y="15013"/>
                    <a:pt x="101304" y="15013"/>
                    <a:pt x="106142" y="14988"/>
                  </a:cubicBezTo>
                  <a:close/>
                  <a:moveTo>
                    <a:pt x="56793" y="15114"/>
                  </a:moveTo>
                  <a:cubicBezTo>
                    <a:pt x="56843" y="15114"/>
                    <a:pt x="56868" y="15164"/>
                    <a:pt x="56868" y="15214"/>
                  </a:cubicBezTo>
                  <a:cubicBezTo>
                    <a:pt x="56868" y="15264"/>
                    <a:pt x="56843" y="15289"/>
                    <a:pt x="56793" y="15289"/>
                  </a:cubicBezTo>
                  <a:cubicBezTo>
                    <a:pt x="54562" y="15289"/>
                    <a:pt x="52332" y="15314"/>
                    <a:pt x="50101" y="15314"/>
                  </a:cubicBezTo>
                  <a:cubicBezTo>
                    <a:pt x="45740" y="15314"/>
                    <a:pt x="41379" y="15339"/>
                    <a:pt x="37018" y="15339"/>
                  </a:cubicBezTo>
                  <a:cubicBezTo>
                    <a:pt x="32582" y="15364"/>
                    <a:pt x="28146" y="15364"/>
                    <a:pt x="23685" y="15389"/>
                  </a:cubicBezTo>
                  <a:cubicBezTo>
                    <a:pt x="23635" y="15389"/>
                    <a:pt x="23610" y="15339"/>
                    <a:pt x="23610" y="15289"/>
                  </a:cubicBezTo>
                  <a:cubicBezTo>
                    <a:pt x="23610" y="15239"/>
                    <a:pt x="23635" y="15214"/>
                    <a:pt x="23685" y="15214"/>
                  </a:cubicBezTo>
                  <a:cubicBezTo>
                    <a:pt x="26016" y="15189"/>
                    <a:pt x="28322" y="15189"/>
                    <a:pt x="30627" y="15189"/>
                  </a:cubicBezTo>
                  <a:cubicBezTo>
                    <a:pt x="35038" y="15189"/>
                    <a:pt x="39449" y="15164"/>
                    <a:pt x="43860" y="15164"/>
                  </a:cubicBezTo>
                  <a:cubicBezTo>
                    <a:pt x="48171" y="15139"/>
                    <a:pt x="52482" y="15139"/>
                    <a:pt x="56793" y="15114"/>
                  </a:cubicBezTo>
                  <a:close/>
                  <a:moveTo>
                    <a:pt x="118723" y="1"/>
                  </a:moveTo>
                  <a:lnTo>
                    <a:pt x="99074" y="51"/>
                  </a:lnTo>
                  <a:lnTo>
                    <a:pt x="98623" y="76"/>
                  </a:lnTo>
                  <a:cubicBezTo>
                    <a:pt x="85314" y="101"/>
                    <a:pt x="72031" y="126"/>
                    <a:pt x="58748" y="176"/>
                  </a:cubicBezTo>
                  <a:lnTo>
                    <a:pt x="38246" y="226"/>
                  </a:lnTo>
                  <a:lnTo>
                    <a:pt x="17971" y="276"/>
                  </a:lnTo>
                  <a:cubicBezTo>
                    <a:pt x="12532" y="301"/>
                    <a:pt x="7118" y="301"/>
                    <a:pt x="1680" y="326"/>
                  </a:cubicBezTo>
                  <a:cubicBezTo>
                    <a:pt x="1605" y="326"/>
                    <a:pt x="1504" y="402"/>
                    <a:pt x="1504" y="502"/>
                  </a:cubicBezTo>
                  <a:cubicBezTo>
                    <a:pt x="1504" y="527"/>
                    <a:pt x="1529" y="527"/>
                    <a:pt x="1529" y="552"/>
                  </a:cubicBezTo>
                  <a:cubicBezTo>
                    <a:pt x="1028" y="1655"/>
                    <a:pt x="652" y="2883"/>
                    <a:pt x="427" y="4311"/>
                  </a:cubicBezTo>
                  <a:cubicBezTo>
                    <a:pt x="3610" y="4311"/>
                    <a:pt x="6793" y="4311"/>
                    <a:pt x="9951" y="4286"/>
                  </a:cubicBezTo>
                  <a:cubicBezTo>
                    <a:pt x="15139" y="4286"/>
                    <a:pt x="20301" y="4261"/>
                    <a:pt x="25489" y="4261"/>
                  </a:cubicBezTo>
                  <a:cubicBezTo>
                    <a:pt x="30552" y="4236"/>
                    <a:pt x="35615" y="4236"/>
                    <a:pt x="40678" y="4211"/>
                  </a:cubicBezTo>
                  <a:cubicBezTo>
                    <a:pt x="40728" y="4211"/>
                    <a:pt x="40753" y="4261"/>
                    <a:pt x="40753" y="4311"/>
                  </a:cubicBezTo>
                  <a:cubicBezTo>
                    <a:pt x="40753" y="4337"/>
                    <a:pt x="40728" y="4387"/>
                    <a:pt x="40678" y="4387"/>
                  </a:cubicBezTo>
                  <a:cubicBezTo>
                    <a:pt x="37344" y="4387"/>
                    <a:pt x="34011" y="4412"/>
                    <a:pt x="30703" y="4412"/>
                  </a:cubicBezTo>
                  <a:cubicBezTo>
                    <a:pt x="25565" y="4437"/>
                    <a:pt x="20427" y="4437"/>
                    <a:pt x="15264" y="4462"/>
                  </a:cubicBezTo>
                  <a:cubicBezTo>
                    <a:pt x="10301" y="4462"/>
                    <a:pt x="5364" y="4487"/>
                    <a:pt x="402" y="4487"/>
                  </a:cubicBezTo>
                  <a:cubicBezTo>
                    <a:pt x="326" y="4913"/>
                    <a:pt x="276" y="5314"/>
                    <a:pt x="226" y="5765"/>
                  </a:cubicBezTo>
                  <a:cubicBezTo>
                    <a:pt x="1" y="7845"/>
                    <a:pt x="51" y="9900"/>
                    <a:pt x="126" y="11454"/>
                  </a:cubicBezTo>
                  <a:cubicBezTo>
                    <a:pt x="151" y="12131"/>
                    <a:pt x="176" y="12833"/>
                    <a:pt x="226" y="13510"/>
                  </a:cubicBezTo>
                  <a:cubicBezTo>
                    <a:pt x="251" y="14211"/>
                    <a:pt x="301" y="15038"/>
                    <a:pt x="402" y="15840"/>
                  </a:cubicBezTo>
                  <a:cubicBezTo>
                    <a:pt x="477" y="16692"/>
                    <a:pt x="577" y="17494"/>
                    <a:pt x="702" y="18221"/>
                  </a:cubicBezTo>
                  <a:cubicBezTo>
                    <a:pt x="853" y="19073"/>
                    <a:pt x="1053" y="19850"/>
                    <a:pt x="1304" y="20552"/>
                  </a:cubicBezTo>
                  <a:cubicBezTo>
                    <a:pt x="1304" y="20577"/>
                    <a:pt x="1304" y="20577"/>
                    <a:pt x="1304" y="20602"/>
                  </a:cubicBezTo>
                  <a:cubicBezTo>
                    <a:pt x="1304" y="20703"/>
                    <a:pt x="1379" y="20778"/>
                    <a:pt x="1479" y="20778"/>
                  </a:cubicBezTo>
                  <a:lnTo>
                    <a:pt x="1755" y="20778"/>
                  </a:lnTo>
                  <a:lnTo>
                    <a:pt x="42532" y="20677"/>
                  </a:lnTo>
                  <a:cubicBezTo>
                    <a:pt x="56492" y="20627"/>
                    <a:pt x="70427" y="20602"/>
                    <a:pt x="84387" y="20552"/>
                  </a:cubicBezTo>
                  <a:lnTo>
                    <a:pt x="95640" y="20527"/>
                  </a:lnTo>
                  <a:cubicBezTo>
                    <a:pt x="103109" y="20502"/>
                    <a:pt x="110578" y="20477"/>
                    <a:pt x="118046" y="20477"/>
                  </a:cubicBezTo>
                  <a:lnTo>
                    <a:pt x="118497" y="20477"/>
                  </a:lnTo>
                  <a:cubicBezTo>
                    <a:pt x="118573" y="20477"/>
                    <a:pt x="118673" y="20377"/>
                    <a:pt x="118673" y="20276"/>
                  </a:cubicBezTo>
                  <a:cubicBezTo>
                    <a:pt x="118673" y="20226"/>
                    <a:pt x="118623" y="20151"/>
                    <a:pt x="118573" y="20126"/>
                  </a:cubicBezTo>
                  <a:cubicBezTo>
                    <a:pt x="118573" y="20076"/>
                    <a:pt x="118573" y="20026"/>
                    <a:pt x="118548" y="20001"/>
                  </a:cubicBezTo>
                  <a:cubicBezTo>
                    <a:pt x="118447" y="19825"/>
                    <a:pt x="118347" y="19625"/>
                    <a:pt x="118247" y="19399"/>
                  </a:cubicBezTo>
                  <a:cubicBezTo>
                    <a:pt x="118046" y="18898"/>
                    <a:pt x="117871" y="18322"/>
                    <a:pt x="117721" y="17620"/>
                  </a:cubicBezTo>
                  <a:cubicBezTo>
                    <a:pt x="117695" y="17444"/>
                    <a:pt x="117645" y="17269"/>
                    <a:pt x="117620" y="17119"/>
                  </a:cubicBezTo>
                  <a:cubicBezTo>
                    <a:pt x="114212" y="17119"/>
                    <a:pt x="110778" y="17119"/>
                    <a:pt x="107370" y="17144"/>
                  </a:cubicBezTo>
                  <a:cubicBezTo>
                    <a:pt x="107319" y="17144"/>
                    <a:pt x="107269" y="17093"/>
                    <a:pt x="107269" y="17043"/>
                  </a:cubicBezTo>
                  <a:cubicBezTo>
                    <a:pt x="107269" y="16993"/>
                    <a:pt x="107319" y="16968"/>
                    <a:pt x="107370" y="16968"/>
                  </a:cubicBezTo>
                  <a:cubicBezTo>
                    <a:pt x="110778" y="16943"/>
                    <a:pt x="114187" y="16943"/>
                    <a:pt x="117595" y="16943"/>
                  </a:cubicBezTo>
                  <a:cubicBezTo>
                    <a:pt x="117520" y="16517"/>
                    <a:pt x="117470" y="16091"/>
                    <a:pt x="117395" y="15690"/>
                  </a:cubicBezTo>
                  <a:cubicBezTo>
                    <a:pt x="117244" y="14437"/>
                    <a:pt x="117144" y="13184"/>
                    <a:pt x="117119" y="11931"/>
                  </a:cubicBezTo>
                  <a:cubicBezTo>
                    <a:pt x="112883" y="11931"/>
                    <a:pt x="108623" y="11956"/>
                    <a:pt x="104362" y="11956"/>
                  </a:cubicBezTo>
                  <a:cubicBezTo>
                    <a:pt x="100051" y="11956"/>
                    <a:pt x="95766" y="11981"/>
                    <a:pt x="91455" y="11981"/>
                  </a:cubicBezTo>
                  <a:cubicBezTo>
                    <a:pt x="91405" y="11981"/>
                    <a:pt x="91354" y="11956"/>
                    <a:pt x="91354" y="11905"/>
                  </a:cubicBezTo>
                  <a:cubicBezTo>
                    <a:pt x="91354" y="11855"/>
                    <a:pt x="91405" y="11805"/>
                    <a:pt x="91455" y="11805"/>
                  </a:cubicBezTo>
                  <a:lnTo>
                    <a:pt x="92733" y="11805"/>
                  </a:lnTo>
                  <a:cubicBezTo>
                    <a:pt x="97119" y="11805"/>
                    <a:pt x="101505" y="11780"/>
                    <a:pt x="105891" y="11780"/>
                  </a:cubicBezTo>
                  <a:cubicBezTo>
                    <a:pt x="109625" y="11780"/>
                    <a:pt x="113385" y="11755"/>
                    <a:pt x="117119" y="11755"/>
                  </a:cubicBezTo>
                  <a:cubicBezTo>
                    <a:pt x="117119" y="10126"/>
                    <a:pt x="117219" y="8472"/>
                    <a:pt x="117420" y="6843"/>
                  </a:cubicBezTo>
                  <a:cubicBezTo>
                    <a:pt x="117420" y="6843"/>
                    <a:pt x="117420" y="6818"/>
                    <a:pt x="117420" y="6818"/>
                  </a:cubicBezTo>
                  <a:cubicBezTo>
                    <a:pt x="113560" y="6818"/>
                    <a:pt x="109700" y="6843"/>
                    <a:pt x="105841" y="6843"/>
                  </a:cubicBezTo>
                  <a:cubicBezTo>
                    <a:pt x="101380" y="6868"/>
                    <a:pt x="96918" y="6868"/>
                    <a:pt x="92457" y="6893"/>
                  </a:cubicBezTo>
                  <a:cubicBezTo>
                    <a:pt x="92407" y="6893"/>
                    <a:pt x="92357" y="6843"/>
                    <a:pt x="92357" y="6793"/>
                  </a:cubicBezTo>
                  <a:cubicBezTo>
                    <a:pt x="92357" y="6743"/>
                    <a:pt x="92407" y="6717"/>
                    <a:pt x="92457" y="6717"/>
                  </a:cubicBezTo>
                  <a:cubicBezTo>
                    <a:pt x="93560" y="6717"/>
                    <a:pt x="94663" y="6692"/>
                    <a:pt x="95766" y="6692"/>
                  </a:cubicBezTo>
                  <a:cubicBezTo>
                    <a:pt x="100227" y="6692"/>
                    <a:pt x="104713" y="6667"/>
                    <a:pt x="109199" y="6667"/>
                  </a:cubicBezTo>
                  <a:cubicBezTo>
                    <a:pt x="111956" y="6667"/>
                    <a:pt x="114688" y="6642"/>
                    <a:pt x="117445" y="6642"/>
                  </a:cubicBezTo>
                  <a:cubicBezTo>
                    <a:pt x="117570" y="5815"/>
                    <a:pt x="117721" y="4988"/>
                    <a:pt x="117896" y="4186"/>
                  </a:cubicBezTo>
                  <a:cubicBezTo>
                    <a:pt x="111931" y="4186"/>
                    <a:pt x="105941" y="4211"/>
                    <a:pt x="99976" y="4236"/>
                  </a:cubicBezTo>
                  <a:cubicBezTo>
                    <a:pt x="90853" y="4261"/>
                    <a:pt x="81755" y="4286"/>
                    <a:pt x="72633" y="4311"/>
                  </a:cubicBezTo>
                  <a:cubicBezTo>
                    <a:pt x="64111" y="4311"/>
                    <a:pt x="55590" y="4337"/>
                    <a:pt x="47069" y="4362"/>
                  </a:cubicBezTo>
                  <a:cubicBezTo>
                    <a:pt x="47018" y="4362"/>
                    <a:pt x="46993" y="4337"/>
                    <a:pt x="46993" y="4286"/>
                  </a:cubicBezTo>
                  <a:cubicBezTo>
                    <a:pt x="46993" y="4236"/>
                    <a:pt x="47018" y="4186"/>
                    <a:pt x="47069" y="4186"/>
                  </a:cubicBezTo>
                  <a:cubicBezTo>
                    <a:pt x="53460" y="4186"/>
                    <a:pt x="59825" y="4161"/>
                    <a:pt x="66216" y="4136"/>
                  </a:cubicBezTo>
                  <a:cubicBezTo>
                    <a:pt x="75239" y="4111"/>
                    <a:pt x="84287" y="4086"/>
                    <a:pt x="93309" y="4086"/>
                  </a:cubicBezTo>
                  <a:cubicBezTo>
                    <a:pt x="101530" y="4061"/>
                    <a:pt x="109726" y="4036"/>
                    <a:pt x="117921" y="4011"/>
                  </a:cubicBezTo>
                  <a:cubicBezTo>
                    <a:pt x="118222" y="2733"/>
                    <a:pt x="118573" y="1504"/>
                    <a:pt x="118974" y="276"/>
                  </a:cubicBezTo>
                  <a:cubicBezTo>
                    <a:pt x="118999" y="251"/>
                    <a:pt x="118999" y="201"/>
                    <a:pt x="118974" y="151"/>
                  </a:cubicBezTo>
                  <a:cubicBezTo>
                    <a:pt x="118949" y="126"/>
                    <a:pt x="118898" y="76"/>
                    <a:pt x="118873" y="76"/>
                  </a:cubicBezTo>
                  <a:cubicBezTo>
                    <a:pt x="118823" y="26"/>
                    <a:pt x="118773" y="1"/>
                    <a:pt x="118723" y="1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1955025" y="3187375"/>
              <a:ext cx="3035750" cy="116575"/>
            </a:xfrm>
            <a:custGeom>
              <a:avLst/>
              <a:gdLst/>
              <a:ahLst/>
              <a:cxnLst/>
              <a:rect l="l" t="t" r="r" b="b"/>
              <a:pathLst>
                <a:path w="121430" h="4663" extrusionOk="0">
                  <a:moveTo>
                    <a:pt x="120177" y="1"/>
                  </a:moveTo>
                  <a:lnTo>
                    <a:pt x="109700" y="51"/>
                  </a:lnTo>
                  <a:lnTo>
                    <a:pt x="99350" y="76"/>
                  </a:lnTo>
                  <a:lnTo>
                    <a:pt x="56567" y="176"/>
                  </a:lnTo>
                  <a:lnTo>
                    <a:pt x="50026" y="201"/>
                  </a:lnTo>
                  <a:lnTo>
                    <a:pt x="15164" y="301"/>
                  </a:lnTo>
                  <a:lnTo>
                    <a:pt x="7895" y="301"/>
                  </a:lnTo>
                  <a:lnTo>
                    <a:pt x="677" y="326"/>
                  </a:lnTo>
                  <a:cubicBezTo>
                    <a:pt x="602" y="326"/>
                    <a:pt x="527" y="377"/>
                    <a:pt x="527" y="452"/>
                  </a:cubicBezTo>
                  <a:cubicBezTo>
                    <a:pt x="502" y="477"/>
                    <a:pt x="502" y="477"/>
                    <a:pt x="477" y="502"/>
                  </a:cubicBezTo>
                  <a:cubicBezTo>
                    <a:pt x="351" y="752"/>
                    <a:pt x="251" y="1053"/>
                    <a:pt x="176" y="1429"/>
                  </a:cubicBezTo>
                  <a:cubicBezTo>
                    <a:pt x="76" y="1780"/>
                    <a:pt x="26" y="2156"/>
                    <a:pt x="26" y="2532"/>
                  </a:cubicBezTo>
                  <a:cubicBezTo>
                    <a:pt x="1" y="2908"/>
                    <a:pt x="26" y="3284"/>
                    <a:pt x="101" y="3660"/>
                  </a:cubicBezTo>
                  <a:cubicBezTo>
                    <a:pt x="176" y="4011"/>
                    <a:pt x="276" y="4311"/>
                    <a:pt x="452" y="4562"/>
                  </a:cubicBezTo>
                  <a:cubicBezTo>
                    <a:pt x="477" y="4587"/>
                    <a:pt x="527" y="4612"/>
                    <a:pt x="552" y="4637"/>
                  </a:cubicBezTo>
                  <a:cubicBezTo>
                    <a:pt x="602" y="4662"/>
                    <a:pt x="652" y="4662"/>
                    <a:pt x="677" y="4662"/>
                  </a:cubicBezTo>
                  <a:lnTo>
                    <a:pt x="20778" y="4612"/>
                  </a:lnTo>
                  <a:lnTo>
                    <a:pt x="41079" y="4562"/>
                  </a:lnTo>
                  <a:lnTo>
                    <a:pt x="61956" y="4512"/>
                  </a:lnTo>
                  <a:lnTo>
                    <a:pt x="82808" y="4462"/>
                  </a:lnTo>
                  <a:lnTo>
                    <a:pt x="117595" y="4361"/>
                  </a:lnTo>
                  <a:lnTo>
                    <a:pt x="120578" y="4361"/>
                  </a:lnTo>
                  <a:cubicBezTo>
                    <a:pt x="120628" y="4361"/>
                    <a:pt x="120703" y="4311"/>
                    <a:pt x="120728" y="4261"/>
                  </a:cubicBezTo>
                  <a:cubicBezTo>
                    <a:pt x="120728" y="4236"/>
                    <a:pt x="120753" y="4236"/>
                    <a:pt x="120753" y="4211"/>
                  </a:cubicBezTo>
                  <a:cubicBezTo>
                    <a:pt x="121004" y="3986"/>
                    <a:pt x="121179" y="3685"/>
                    <a:pt x="121279" y="3309"/>
                  </a:cubicBezTo>
                  <a:cubicBezTo>
                    <a:pt x="121330" y="3158"/>
                    <a:pt x="121380" y="2958"/>
                    <a:pt x="121405" y="2732"/>
                  </a:cubicBezTo>
                  <a:cubicBezTo>
                    <a:pt x="121405" y="2557"/>
                    <a:pt x="121430" y="2356"/>
                    <a:pt x="121405" y="2131"/>
                  </a:cubicBezTo>
                  <a:cubicBezTo>
                    <a:pt x="121380" y="1730"/>
                    <a:pt x="121305" y="1329"/>
                    <a:pt x="121154" y="978"/>
                  </a:cubicBezTo>
                  <a:cubicBezTo>
                    <a:pt x="121004" y="577"/>
                    <a:pt x="120803" y="276"/>
                    <a:pt x="120528" y="76"/>
                  </a:cubicBezTo>
                  <a:cubicBezTo>
                    <a:pt x="120503" y="51"/>
                    <a:pt x="120452" y="26"/>
                    <a:pt x="120402" y="26"/>
                  </a:cubicBezTo>
                  <a:cubicBezTo>
                    <a:pt x="120377" y="26"/>
                    <a:pt x="120352" y="1"/>
                    <a:pt x="120327" y="1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55"/>
            <p:cNvSpPr/>
            <p:nvPr/>
          </p:nvSpPr>
          <p:spPr>
            <a:xfrm>
              <a:off x="1936225" y="3742525"/>
              <a:ext cx="3035750" cy="116550"/>
            </a:xfrm>
            <a:custGeom>
              <a:avLst/>
              <a:gdLst/>
              <a:ahLst/>
              <a:cxnLst/>
              <a:rect l="l" t="t" r="r" b="b"/>
              <a:pathLst>
                <a:path w="121430" h="4662" extrusionOk="0">
                  <a:moveTo>
                    <a:pt x="120202" y="0"/>
                  </a:moveTo>
                  <a:lnTo>
                    <a:pt x="109726" y="50"/>
                  </a:lnTo>
                  <a:lnTo>
                    <a:pt x="99350" y="75"/>
                  </a:lnTo>
                  <a:lnTo>
                    <a:pt x="56567" y="176"/>
                  </a:lnTo>
                  <a:lnTo>
                    <a:pt x="50051" y="201"/>
                  </a:lnTo>
                  <a:lnTo>
                    <a:pt x="15189" y="301"/>
                  </a:lnTo>
                  <a:lnTo>
                    <a:pt x="7921" y="301"/>
                  </a:lnTo>
                  <a:lnTo>
                    <a:pt x="702" y="326"/>
                  </a:lnTo>
                  <a:cubicBezTo>
                    <a:pt x="627" y="326"/>
                    <a:pt x="552" y="376"/>
                    <a:pt x="527" y="476"/>
                  </a:cubicBezTo>
                  <a:cubicBezTo>
                    <a:pt x="527" y="476"/>
                    <a:pt x="502" y="476"/>
                    <a:pt x="502" y="501"/>
                  </a:cubicBezTo>
                  <a:cubicBezTo>
                    <a:pt x="377" y="752"/>
                    <a:pt x="251" y="1053"/>
                    <a:pt x="176" y="1429"/>
                  </a:cubicBezTo>
                  <a:cubicBezTo>
                    <a:pt x="101" y="1780"/>
                    <a:pt x="51" y="2156"/>
                    <a:pt x="26" y="2532"/>
                  </a:cubicBezTo>
                  <a:cubicBezTo>
                    <a:pt x="1" y="2907"/>
                    <a:pt x="26" y="3283"/>
                    <a:pt x="101" y="3659"/>
                  </a:cubicBezTo>
                  <a:cubicBezTo>
                    <a:pt x="176" y="4010"/>
                    <a:pt x="301" y="4311"/>
                    <a:pt x="477" y="4562"/>
                  </a:cubicBezTo>
                  <a:cubicBezTo>
                    <a:pt x="502" y="4587"/>
                    <a:pt x="527" y="4612"/>
                    <a:pt x="577" y="4637"/>
                  </a:cubicBezTo>
                  <a:cubicBezTo>
                    <a:pt x="627" y="4662"/>
                    <a:pt x="652" y="4662"/>
                    <a:pt x="702" y="4662"/>
                  </a:cubicBezTo>
                  <a:lnTo>
                    <a:pt x="20778" y="4612"/>
                  </a:lnTo>
                  <a:lnTo>
                    <a:pt x="41104" y="4562"/>
                  </a:lnTo>
                  <a:lnTo>
                    <a:pt x="61956" y="4512"/>
                  </a:lnTo>
                  <a:lnTo>
                    <a:pt x="82808" y="4461"/>
                  </a:lnTo>
                  <a:lnTo>
                    <a:pt x="117620" y="4361"/>
                  </a:lnTo>
                  <a:lnTo>
                    <a:pt x="120578" y="4361"/>
                  </a:lnTo>
                  <a:cubicBezTo>
                    <a:pt x="120653" y="4361"/>
                    <a:pt x="120703" y="4311"/>
                    <a:pt x="120728" y="4261"/>
                  </a:cubicBezTo>
                  <a:cubicBezTo>
                    <a:pt x="120753" y="4236"/>
                    <a:pt x="120753" y="4236"/>
                    <a:pt x="120778" y="4236"/>
                  </a:cubicBezTo>
                  <a:cubicBezTo>
                    <a:pt x="121004" y="4010"/>
                    <a:pt x="121179" y="3684"/>
                    <a:pt x="121305" y="3308"/>
                  </a:cubicBezTo>
                  <a:cubicBezTo>
                    <a:pt x="121355" y="3158"/>
                    <a:pt x="121380" y="2958"/>
                    <a:pt x="121405" y="2732"/>
                  </a:cubicBezTo>
                  <a:cubicBezTo>
                    <a:pt x="121430" y="2557"/>
                    <a:pt x="121430" y="2356"/>
                    <a:pt x="121430" y="2131"/>
                  </a:cubicBezTo>
                  <a:cubicBezTo>
                    <a:pt x="121405" y="1730"/>
                    <a:pt x="121305" y="1329"/>
                    <a:pt x="121179" y="978"/>
                  </a:cubicBezTo>
                  <a:cubicBezTo>
                    <a:pt x="121029" y="577"/>
                    <a:pt x="120803" y="276"/>
                    <a:pt x="120553" y="75"/>
                  </a:cubicBezTo>
                  <a:cubicBezTo>
                    <a:pt x="120503" y="50"/>
                    <a:pt x="120478" y="25"/>
                    <a:pt x="120427" y="25"/>
                  </a:cubicBezTo>
                  <a:cubicBezTo>
                    <a:pt x="120377" y="25"/>
                    <a:pt x="120352" y="0"/>
                    <a:pt x="120327" y="0"/>
                  </a:cubicBezTo>
                  <a:close/>
                </a:path>
              </a:pathLst>
            </a:custGeom>
            <a:solidFill>
              <a:srgbClr val="647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55"/>
            <p:cNvSpPr/>
            <p:nvPr/>
          </p:nvSpPr>
          <p:spPr>
            <a:xfrm>
              <a:off x="1916175" y="2780725"/>
              <a:ext cx="2984375" cy="417325"/>
            </a:xfrm>
            <a:custGeom>
              <a:avLst/>
              <a:gdLst/>
              <a:ahLst/>
              <a:cxnLst/>
              <a:rect l="l" t="t" r="r" b="b"/>
              <a:pathLst>
                <a:path w="119375" h="16693" extrusionOk="0">
                  <a:moveTo>
                    <a:pt x="116016" y="1"/>
                  </a:moveTo>
                  <a:lnTo>
                    <a:pt x="107320" y="26"/>
                  </a:lnTo>
                  <a:lnTo>
                    <a:pt x="98698" y="51"/>
                  </a:lnTo>
                  <a:lnTo>
                    <a:pt x="90051" y="76"/>
                  </a:lnTo>
                  <a:cubicBezTo>
                    <a:pt x="77595" y="101"/>
                    <a:pt x="65164" y="126"/>
                    <a:pt x="52708" y="176"/>
                  </a:cubicBezTo>
                  <a:lnTo>
                    <a:pt x="51329" y="176"/>
                  </a:lnTo>
                  <a:cubicBezTo>
                    <a:pt x="39424" y="201"/>
                    <a:pt x="27520" y="226"/>
                    <a:pt x="15615" y="277"/>
                  </a:cubicBezTo>
                  <a:cubicBezTo>
                    <a:pt x="10953" y="277"/>
                    <a:pt x="6266" y="302"/>
                    <a:pt x="1605" y="302"/>
                  </a:cubicBezTo>
                  <a:lnTo>
                    <a:pt x="1354" y="302"/>
                  </a:lnTo>
                  <a:cubicBezTo>
                    <a:pt x="1254" y="302"/>
                    <a:pt x="1154" y="402"/>
                    <a:pt x="1154" y="502"/>
                  </a:cubicBezTo>
                  <a:cubicBezTo>
                    <a:pt x="1154" y="527"/>
                    <a:pt x="1179" y="577"/>
                    <a:pt x="1179" y="602"/>
                  </a:cubicBezTo>
                  <a:cubicBezTo>
                    <a:pt x="903" y="1204"/>
                    <a:pt x="652" y="1881"/>
                    <a:pt x="477" y="2657"/>
                  </a:cubicBezTo>
                  <a:cubicBezTo>
                    <a:pt x="301" y="3384"/>
                    <a:pt x="176" y="4186"/>
                    <a:pt x="101" y="5089"/>
                  </a:cubicBezTo>
                  <a:cubicBezTo>
                    <a:pt x="26" y="5916"/>
                    <a:pt x="1" y="6768"/>
                    <a:pt x="26" y="7695"/>
                  </a:cubicBezTo>
                  <a:cubicBezTo>
                    <a:pt x="51" y="8572"/>
                    <a:pt x="126" y="9475"/>
                    <a:pt x="226" y="10352"/>
                  </a:cubicBezTo>
                  <a:cubicBezTo>
                    <a:pt x="352" y="11429"/>
                    <a:pt x="527" y="12532"/>
                    <a:pt x="778" y="13635"/>
                  </a:cubicBezTo>
                  <a:cubicBezTo>
                    <a:pt x="1003" y="14637"/>
                    <a:pt x="1279" y="15615"/>
                    <a:pt x="1580" y="16492"/>
                  </a:cubicBezTo>
                  <a:cubicBezTo>
                    <a:pt x="1605" y="16542"/>
                    <a:pt x="1655" y="16592"/>
                    <a:pt x="1680" y="16592"/>
                  </a:cubicBezTo>
                  <a:cubicBezTo>
                    <a:pt x="1705" y="16643"/>
                    <a:pt x="1780" y="16693"/>
                    <a:pt x="1830" y="16693"/>
                  </a:cubicBezTo>
                  <a:lnTo>
                    <a:pt x="20126" y="16643"/>
                  </a:lnTo>
                  <a:lnTo>
                    <a:pt x="38347" y="16592"/>
                  </a:lnTo>
                  <a:cubicBezTo>
                    <a:pt x="51179" y="16567"/>
                    <a:pt x="63986" y="16517"/>
                    <a:pt x="76818" y="16492"/>
                  </a:cubicBezTo>
                  <a:lnTo>
                    <a:pt x="77796" y="16492"/>
                  </a:lnTo>
                  <a:lnTo>
                    <a:pt x="95164" y="16442"/>
                  </a:lnTo>
                  <a:lnTo>
                    <a:pt x="112307" y="16392"/>
                  </a:lnTo>
                  <a:lnTo>
                    <a:pt x="116117" y="16392"/>
                  </a:lnTo>
                  <a:cubicBezTo>
                    <a:pt x="116167" y="16392"/>
                    <a:pt x="116242" y="16342"/>
                    <a:pt x="116267" y="16292"/>
                  </a:cubicBezTo>
                  <a:cubicBezTo>
                    <a:pt x="116292" y="16292"/>
                    <a:pt x="116342" y="16267"/>
                    <a:pt x="116367" y="16242"/>
                  </a:cubicBezTo>
                  <a:cubicBezTo>
                    <a:pt x="116518" y="16091"/>
                    <a:pt x="116668" y="15941"/>
                    <a:pt x="116793" y="15815"/>
                  </a:cubicBezTo>
                  <a:cubicBezTo>
                    <a:pt x="116919" y="15665"/>
                    <a:pt x="117044" y="15515"/>
                    <a:pt x="117194" y="15314"/>
                  </a:cubicBezTo>
                  <a:cubicBezTo>
                    <a:pt x="117445" y="15013"/>
                    <a:pt x="117645" y="14637"/>
                    <a:pt x="117871" y="14236"/>
                  </a:cubicBezTo>
                  <a:cubicBezTo>
                    <a:pt x="118247" y="13510"/>
                    <a:pt x="118548" y="12708"/>
                    <a:pt x="118798" y="11780"/>
                  </a:cubicBezTo>
                  <a:cubicBezTo>
                    <a:pt x="118999" y="11003"/>
                    <a:pt x="119174" y="10176"/>
                    <a:pt x="119275" y="9274"/>
                  </a:cubicBezTo>
                  <a:cubicBezTo>
                    <a:pt x="119375" y="8246"/>
                    <a:pt x="119375" y="7219"/>
                    <a:pt x="119275" y="6241"/>
                  </a:cubicBezTo>
                  <a:cubicBezTo>
                    <a:pt x="119199" y="5565"/>
                    <a:pt x="119074" y="4913"/>
                    <a:pt x="118874" y="4287"/>
                  </a:cubicBezTo>
                  <a:cubicBezTo>
                    <a:pt x="118698" y="3660"/>
                    <a:pt x="118447" y="3008"/>
                    <a:pt x="118147" y="2357"/>
                  </a:cubicBezTo>
                  <a:cubicBezTo>
                    <a:pt x="117896" y="1855"/>
                    <a:pt x="117671" y="1404"/>
                    <a:pt x="117370" y="978"/>
                  </a:cubicBezTo>
                  <a:cubicBezTo>
                    <a:pt x="117194" y="753"/>
                    <a:pt x="117019" y="577"/>
                    <a:pt x="116818" y="402"/>
                  </a:cubicBezTo>
                  <a:cubicBezTo>
                    <a:pt x="116618" y="251"/>
                    <a:pt x="116392" y="126"/>
                    <a:pt x="116167" y="51"/>
                  </a:cubicBezTo>
                  <a:cubicBezTo>
                    <a:pt x="116117" y="26"/>
                    <a:pt x="116067" y="1"/>
                    <a:pt x="116016" y="1"/>
                  </a:cubicBezTo>
                  <a:close/>
                </a:path>
              </a:pathLst>
            </a:custGeom>
            <a:solidFill>
              <a:srgbClr val="0072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3617950" y="2780725"/>
              <a:ext cx="1250650" cy="59550"/>
            </a:xfrm>
            <a:custGeom>
              <a:avLst/>
              <a:gdLst/>
              <a:ahLst/>
              <a:cxnLst/>
              <a:rect l="l" t="t" r="r" b="b"/>
              <a:pathLst>
                <a:path w="50026" h="2382" extrusionOk="0">
                  <a:moveTo>
                    <a:pt x="47945" y="1"/>
                  </a:moveTo>
                  <a:lnTo>
                    <a:pt x="39249" y="26"/>
                  </a:lnTo>
                  <a:lnTo>
                    <a:pt x="30627" y="51"/>
                  </a:lnTo>
                  <a:lnTo>
                    <a:pt x="21980" y="76"/>
                  </a:lnTo>
                  <a:cubicBezTo>
                    <a:pt x="14637" y="101"/>
                    <a:pt x="7319" y="126"/>
                    <a:pt x="0" y="126"/>
                  </a:cubicBezTo>
                  <a:cubicBezTo>
                    <a:pt x="151" y="176"/>
                    <a:pt x="301" y="201"/>
                    <a:pt x="451" y="251"/>
                  </a:cubicBezTo>
                  <a:cubicBezTo>
                    <a:pt x="1504" y="477"/>
                    <a:pt x="2557" y="703"/>
                    <a:pt x="3609" y="978"/>
                  </a:cubicBezTo>
                  <a:cubicBezTo>
                    <a:pt x="4662" y="1279"/>
                    <a:pt x="5740" y="1605"/>
                    <a:pt x="6767" y="2031"/>
                  </a:cubicBezTo>
                  <a:cubicBezTo>
                    <a:pt x="7043" y="2131"/>
                    <a:pt x="7319" y="2256"/>
                    <a:pt x="7594" y="2382"/>
                  </a:cubicBezTo>
                  <a:cubicBezTo>
                    <a:pt x="10652" y="2382"/>
                    <a:pt x="13685" y="2357"/>
                    <a:pt x="16742" y="2357"/>
                  </a:cubicBezTo>
                  <a:cubicBezTo>
                    <a:pt x="27845" y="2332"/>
                    <a:pt x="38923" y="2307"/>
                    <a:pt x="50026" y="2282"/>
                  </a:cubicBezTo>
                  <a:cubicBezTo>
                    <a:pt x="49800" y="1805"/>
                    <a:pt x="49574" y="1379"/>
                    <a:pt x="49299" y="1003"/>
                  </a:cubicBezTo>
                  <a:cubicBezTo>
                    <a:pt x="49123" y="753"/>
                    <a:pt x="48948" y="577"/>
                    <a:pt x="48747" y="427"/>
                  </a:cubicBezTo>
                  <a:cubicBezTo>
                    <a:pt x="48547" y="251"/>
                    <a:pt x="48321" y="126"/>
                    <a:pt x="48096" y="51"/>
                  </a:cubicBezTo>
                  <a:cubicBezTo>
                    <a:pt x="48046" y="26"/>
                    <a:pt x="47996" y="1"/>
                    <a:pt x="47945" y="1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3833475" y="2850275"/>
              <a:ext cx="1067075" cy="285125"/>
            </a:xfrm>
            <a:custGeom>
              <a:avLst/>
              <a:gdLst/>
              <a:ahLst/>
              <a:cxnLst/>
              <a:rect l="l" t="t" r="r" b="b"/>
              <a:pathLst>
                <a:path w="42683" h="11405" extrusionOk="0">
                  <a:moveTo>
                    <a:pt x="41630" y="1"/>
                  </a:moveTo>
                  <a:cubicBezTo>
                    <a:pt x="40853" y="1"/>
                    <a:pt x="40076" y="1"/>
                    <a:pt x="39299" y="26"/>
                  </a:cubicBezTo>
                  <a:cubicBezTo>
                    <a:pt x="26768" y="51"/>
                    <a:pt x="14262" y="76"/>
                    <a:pt x="1755" y="126"/>
                  </a:cubicBezTo>
                  <a:lnTo>
                    <a:pt x="1" y="126"/>
                  </a:lnTo>
                  <a:cubicBezTo>
                    <a:pt x="251" y="251"/>
                    <a:pt x="502" y="402"/>
                    <a:pt x="753" y="552"/>
                  </a:cubicBezTo>
                  <a:cubicBezTo>
                    <a:pt x="2332" y="1530"/>
                    <a:pt x="3760" y="2783"/>
                    <a:pt x="4963" y="4211"/>
                  </a:cubicBezTo>
                  <a:cubicBezTo>
                    <a:pt x="6191" y="5640"/>
                    <a:pt x="7219" y="7219"/>
                    <a:pt x="8021" y="8923"/>
                  </a:cubicBezTo>
                  <a:cubicBezTo>
                    <a:pt x="8422" y="9725"/>
                    <a:pt x="8748" y="10552"/>
                    <a:pt x="9074" y="11404"/>
                  </a:cubicBezTo>
                  <a:cubicBezTo>
                    <a:pt x="10151" y="11404"/>
                    <a:pt x="11254" y="11379"/>
                    <a:pt x="12357" y="11379"/>
                  </a:cubicBezTo>
                  <a:cubicBezTo>
                    <a:pt x="21981" y="11354"/>
                    <a:pt x="31630" y="11329"/>
                    <a:pt x="41254" y="11304"/>
                  </a:cubicBezTo>
                  <a:cubicBezTo>
                    <a:pt x="41580" y="10627"/>
                    <a:pt x="41881" y="9876"/>
                    <a:pt x="42106" y="8998"/>
                  </a:cubicBezTo>
                  <a:cubicBezTo>
                    <a:pt x="42307" y="8221"/>
                    <a:pt x="42457" y="7394"/>
                    <a:pt x="42557" y="6492"/>
                  </a:cubicBezTo>
                  <a:cubicBezTo>
                    <a:pt x="42683" y="5464"/>
                    <a:pt x="42683" y="4437"/>
                    <a:pt x="42583" y="3459"/>
                  </a:cubicBezTo>
                  <a:cubicBezTo>
                    <a:pt x="42507" y="2808"/>
                    <a:pt x="42357" y="2131"/>
                    <a:pt x="42182" y="1505"/>
                  </a:cubicBezTo>
                  <a:cubicBezTo>
                    <a:pt x="42031" y="1028"/>
                    <a:pt x="41856" y="527"/>
                    <a:pt x="41630" y="1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064700" y="3146025"/>
              <a:ext cx="792625" cy="45750"/>
            </a:xfrm>
            <a:custGeom>
              <a:avLst/>
              <a:gdLst/>
              <a:ahLst/>
              <a:cxnLst/>
              <a:rect l="l" t="t" r="r" b="b"/>
              <a:pathLst>
                <a:path w="31705" h="1830" extrusionOk="0">
                  <a:moveTo>
                    <a:pt x="31704" y="0"/>
                  </a:moveTo>
                  <a:cubicBezTo>
                    <a:pt x="24411" y="25"/>
                    <a:pt x="17118" y="25"/>
                    <a:pt x="9825" y="51"/>
                  </a:cubicBezTo>
                  <a:cubicBezTo>
                    <a:pt x="6566" y="76"/>
                    <a:pt x="3283" y="76"/>
                    <a:pt x="0" y="76"/>
                  </a:cubicBezTo>
                  <a:cubicBezTo>
                    <a:pt x="201" y="652"/>
                    <a:pt x="401" y="1254"/>
                    <a:pt x="576" y="1830"/>
                  </a:cubicBezTo>
                  <a:lnTo>
                    <a:pt x="9223" y="1830"/>
                  </a:lnTo>
                  <a:lnTo>
                    <a:pt x="26366" y="1780"/>
                  </a:lnTo>
                  <a:lnTo>
                    <a:pt x="28271" y="1780"/>
                  </a:lnTo>
                  <a:lnTo>
                    <a:pt x="30176" y="1755"/>
                  </a:lnTo>
                  <a:cubicBezTo>
                    <a:pt x="30226" y="1755"/>
                    <a:pt x="30301" y="1730"/>
                    <a:pt x="30326" y="1680"/>
                  </a:cubicBezTo>
                  <a:cubicBezTo>
                    <a:pt x="30351" y="1680"/>
                    <a:pt x="30376" y="1655"/>
                    <a:pt x="30401" y="1630"/>
                  </a:cubicBezTo>
                  <a:cubicBezTo>
                    <a:pt x="30577" y="1479"/>
                    <a:pt x="30727" y="1329"/>
                    <a:pt x="30852" y="1203"/>
                  </a:cubicBezTo>
                  <a:cubicBezTo>
                    <a:pt x="30978" y="1053"/>
                    <a:pt x="31103" y="903"/>
                    <a:pt x="31253" y="702"/>
                  </a:cubicBezTo>
                  <a:cubicBezTo>
                    <a:pt x="31404" y="477"/>
                    <a:pt x="31579" y="251"/>
                    <a:pt x="31704" y="0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1928700" y="2787000"/>
              <a:ext cx="496900" cy="58300"/>
            </a:xfrm>
            <a:custGeom>
              <a:avLst/>
              <a:gdLst/>
              <a:ahLst/>
              <a:cxnLst/>
              <a:rect l="l" t="t" r="r" b="b"/>
              <a:pathLst>
                <a:path w="19876" h="2332" extrusionOk="0">
                  <a:moveTo>
                    <a:pt x="19876" y="0"/>
                  </a:moveTo>
                  <a:cubicBezTo>
                    <a:pt x="18297" y="26"/>
                    <a:pt x="16718" y="26"/>
                    <a:pt x="15114" y="26"/>
                  </a:cubicBezTo>
                  <a:cubicBezTo>
                    <a:pt x="10452" y="51"/>
                    <a:pt x="5765" y="51"/>
                    <a:pt x="1104" y="51"/>
                  </a:cubicBezTo>
                  <a:lnTo>
                    <a:pt x="853" y="51"/>
                  </a:lnTo>
                  <a:cubicBezTo>
                    <a:pt x="753" y="76"/>
                    <a:pt x="653" y="151"/>
                    <a:pt x="653" y="251"/>
                  </a:cubicBezTo>
                  <a:cubicBezTo>
                    <a:pt x="653" y="276"/>
                    <a:pt x="678" y="326"/>
                    <a:pt x="703" y="351"/>
                  </a:cubicBezTo>
                  <a:cubicBezTo>
                    <a:pt x="402" y="928"/>
                    <a:pt x="176" y="1579"/>
                    <a:pt x="1" y="2331"/>
                  </a:cubicBezTo>
                  <a:cubicBezTo>
                    <a:pt x="1831" y="2331"/>
                    <a:pt x="3635" y="2331"/>
                    <a:pt x="5465" y="2306"/>
                  </a:cubicBezTo>
                  <a:cubicBezTo>
                    <a:pt x="10151" y="2306"/>
                    <a:pt x="14838" y="2281"/>
                    <a:pt x="19525" y="2281"/>
                  </a:cubicBezTo>
                  <a:cubicBezTo>
                    <a:pt x="19500" y="2206"/>
                    <a:pt x="19475" y="2106"/>
                    <a:pt x="19475" y="2031"/>
                  </a:cubicBezTo>
                  <a:cubicBezTo>
                    <a:pt x="19425" y="1780"/>
                    <a:pt x="19400" y="1529"/>
                    <a:pt x="19425" y="1279"/>
                  </a:cubicBezTo>
                  <a:cubicBezTo>
                    <a:pt x="19450" y="1003"/>
                    <a:pt x="19525" y="727"/>
                    <a:pt x="19650" y="452"/>
                  </a:cubicBezTo>
                  <a:cubicBezTo>
                    <a:pt x="19700" y="326"/>
                    <a:pt x="19750" y="226"/>
                    <a:pt x="19826" y="101"/>
                  </a:cubicBezTo>
                  <a:cubicBezTo>
                    <a:pt x="19851" y="76"/>
                    <a:pt x="19851" y="51"/>
                    <a:pt x="19876" y="0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1916175" y="2857175"/>
              <a:ext cx="1495025" cy="283850"/>
            </a:xfrm>
            <a:custGeom>
              <a:avLst/>
              <a:gdLst/>
              <a:ahLst/>
              <a:cxnLst/>
              <a:rect l="l" t="t" r="r" b="b"/>
              <a:pathLst>
                <a:path w="59801" h="11354" extrusionOk="0">
                  <a:moveTo>
                    <a:pt x="20226" y="0"/>
                  </a:moveTo>
                  <a:cubicBezTo>
                    <a:pt x="13610" y="0"/>
                    <a:pt x="6993" y="26"/>
                    <a:pt x="377" y="51"/>
                  </a:cubicBezTo>
                  <a:cubicBezTo>
                    <a:pt x="251" y="652"/>
                    <a:pt x="151" y="1329"/>
                    <a:pt x="101" y="2031"/>
                  </a:cubicBezTo>
                  <a:cubicBezTo>
                    <a:pt x="26" y="2858"/>
                    <a:pt x="1" y="3710"/>
                    <a:pt x="26" y="4637"/>
                  </a:cubicBezTo>
                  <a:cubicBezTo>
                    <a:pt x="51" y="5489"/>
                    <a:pt x="126" y="6391"/>
                    <a:pt x="226" y="7294"/>
                  </a:cubicBezTo>
                  <a:cubicBezTo>
                    <a:pt x="352" y="8371"/>
                    <a:pt x="552" y="9474"/>
                    <a:pt x="778" y="10552"/>
                  </a:cubicBezTo>
                  <a:cubicBezTo>
                    <a:pt x="853" y="10828"/>
                    <a:pt x="903" y="11078"/>
                    <a:pt x="978" y="11354"/>
                  </a:cubicBezTo>
                  <a:cubicBezTo>
                    <a:pt x="14387" y="11304"/>
                    <a:pt x="27795" y="11279"/>
                    <a:pt x="41204" y="11229"/>
                  </a:cubicBezTo>
                  <a:cubicBezTo>
                    <a:pt x="47394" y="11229"/>
                    <a:pt x="53610" y="11204"/>
                    <a:pt x="59801" y="11178"/>
                  </a:cubicBezTo>
                  <a:cubicBezTo>
                    <a:pt x="59174" y="10903"/>
                    <a:pt x="58547" y="10602"/>
                    <a:pt x="57921" y="10276"/>
                  </a:cubicBezTo>
                  <a:cubicBezTo>
                    <a:pt x="56292" y="9424"/>
                    <a:pt x="54713" y="8497"/>
                    <a:pt x="53134" y="7594"/>
                  </a:cubicBezTo>
                  <a:cubicBezTo>
                    <a:pt x="51555" y="6692"/>
                    <a:pt x="49951" y="5790"/>
                    <a:pt x="48297" y="5038"/>
                  </a:cubicBezTo>
                  <a:cubicBezTo>
                    <a:pt x="47394" y="4637"/>
                    <a:pt x="46492" y="4261"/>
                    <a:pt x="45540" y="3960"/>
                  </a:cubicBezTo>
                  <a:cubicBezTo>
                    <a:pt x="45064" y="3785"/>
                    <a:pt x="44587" y="3660"/>
                    <a:pt x="44086" y="3534"/>
                  </a:cubicBezTo>
                  <a:cubicBezTo>
                    <a:pt x="43635" y="3409"/>
                    <a:pt x="43184" y="3334"/>
                    <a:pt x="42733" y="3234"/>
                  </a:cubicBezTo>
                  <a:lnTo>
                    <a:pt x="42733" y="3234"/>
                  </a:lnTo>
                  <a:cubicBezTo>
                    <a:pt x="42733" y="3248"/>
                    <a:pt x="42742" y="3254"/>
                    <a:pt x="42749" y="3257"/>
                  </a:cubicBezTo>
                  <a:lnTo>
                    <a:pt x="42749" y="3257"/>
                  </a:lnTo>
                  <a:cubicBezTo>
                    <a:pt x="42351" y="3183"/>
                    <a:pt x="41953" y="3133"/>
                    <a:pt x="41555" y="3083"/>
                  </a:cubicBezTo>
                  <a:cubicBezTo>
                    <a:pt x="41179" y="3058"/>
                    <a:pt x="40828" y="3033"/>
                    <a:pt x="40452" y="3033"/>
                  </a:cubicBezTo>
                  <a:lnTo>
                    <a:pt x="39199" y="3033"/>
                  </a:lnTo>
                  <a:cubicBezTo>
                    <a:pt x="38823" y="3058"/>
                    <a:pt x="38472" y="3083"/>
                    <a:pt x="38096" y="3108"/>
                  </a:cubicBezTo>
                  <a:lnTo>
                    <a:pt x="38121" y="3108"/>
                  </a:lnTo>
                  <a:cubicBezTo>
                    <a:pt x="36993" y="3209"/>
                    <a:pt x="35891" y="3359"/>
                    <a:pt x="34788" y="3534"/>
                  </a:cubicBezTo>
                  <a:cubicBezTo>
                    <a:pt x="33735" y="3710"/>
                    <a:pt x="32658" y="3885"/>
                    <a:pt x="31605" y="4011"/>
                  </a:cubicBezTo>
                  <a:cubicBezTo>
                    <a:pt x="30602" y="4136"/>
                    <a:pt x="29625" y="4236"/>
                    <a:pt x="28622" y="4261"/>
                  </a:cubicBezTo>
                  <a:cubicBezTo>
                    <a:pt x="28071" y="4261"/>
                    <a:pt x="27545" y="4261"/>
                    <a:pt x="27018" y="4211"/>
                  </a:cubicBezTo>
                  <a:cubicBezTo>
                    <a:pt x="26718" y="4186"/>
                    <a:pt x="26392" y="4161"/>
                    <a:pt x="26116" y="4111"/>
                  </a:cubicBezTo>
                  <a:cubicBezTo>
                    <a:pt x="25540" y="3985"/>
                    <a:pt x="25013" y="3810"/>
                    <a:pt x="24487" y="3584"/>
                  </a:cubicBezTo>
                  <a:cubicBezTo>
                    <a:pt x="23911" y="3334"/>
                    <a:pt x="23334" y="3033"/>
                    <a:pt x="22808" y="2657"/>
                  </a:cubicBezTo>
                  <a:cubicBezTo>
                    <a:pt x="22507" y="2482"/>
                    <a:pt x="22231" y="2281"/>
                    <a:pt x="21956" y="2056"/>
                  </a:cubicBezTo>
                  <a:cubicBezTo>
                    <a:pt x="21730" y="1855"/>
                    <a:pt x="21505" y="1655"/>
                    <a:pt x="21279" y="1454"/>
                  </a:cubicBezTo>
                  <a:cubicBezTo>
                    <a:pt x="21053" y="1229"/>
                    <a:pt x="20828" y="978"/>
                    <a:pt x="20652" y="702"/>
                  </a:cubicBezTo>
                  <a:cubicBezTo>
                    <a:pt x="20502" y="477"/>
                    <a:pt x="20352" y="251"/>
                    <a:pt x="20226" y="0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55"/>
            <p:cNvSpPr/>
            <p:nvPr/>
          </p:nvSpPr>
          <p:spPr>
            <a:xfrm>
              <a:off x="1943750" y="3149775"/>
              <a:ext cx="1627850" cy="47650"/>
            </a:xfrm>
            <a:custGeom>
              <a:avLst/>
              <a:gdLst/>
              <a:ahLst/>
              <a:cxnLst/>
              <a:rect l="l" t="t" r="r" b="b"/>
              <a:pathLst>
                <a:path w="65114" h="1906" extrusionOk="0">
                  <a:moveTo>
                    <a:pt x="59875" y="1"/>
                  </a:moveTo>
                  <a:cubicBezTo>
                    <a:pt x="55565" y="1"/>
                    <a:pt x="51254" y="26"/>
                    <a:pt x="46943" y="26"/>
                  </a:cubicBezTo>
                  <a:cubicBezTo>
                    <a:pt x="31304" y="76"/>
                    <a:pt x="15665" y="126"/>
                    <a:pt x="0" y="151"/>
                  </a:cubicBezTo>
                  <a:cubicBezTo>
                    <a:pt x="151" y="703"/>
                    <a:pt x="326" y="1229"/>
                    <a:pt x="477" y="1730"/>
                  </a:cubicBezTo>
                  <a:cubicBezTo>
                    <a:pt x="502" y="1780"/>
                    <a:pt x="552" y="1805"/>
                    <a:pt x="577" y="1830"/>
                  </a:cubicBezTo>
                  <a:cubicBezTo>
                    <a:pt x="602" y="1881"/>
                    <a:pt x="677" y="1906"/>
                    <a:pt x="727" y="1906"/>
                  </a:cubicBezTo>
                  <a:lnTo>
                    <a:pt x="19023" y="1855"/>
                  </a:lnTo>
                  <a:lnTo>
                    <a:pt x="37244" y="1830"/>
                  </a:lnTo>
                  <a:cubicBezTo>
                    <a:pt x="46542" y="1805"/>
                    <a:pt x="55815" y="1780"/>
                    <a:pt x="65114" y="1755"/>
                  </a:cubicBezTo>
                  <a:cubicBezTo>
                    <a:pt x="64863" y="1655"/>
                    <a:pt x="64612" y="1580"/>
                    <a:pt x="64362" y="1505"/>
                  </a:cubicBezTo>
                  <a:cubicBezTo>
                    <a:pt x="63911" y="1354"/>
                    <a:pt x="63459" y="1204"/>
                    <a:pt x="63008" y="1053"/>
                  </a:cubicBezTo>
                  <a:cubicBezTo>
                    <a:pt x="62582" y="928"/>
                    <a:pt x="62156" y="828"/>
                    <a:pt x="61730" y="677"/>
                  </a:cubicBezTo>
                  <a:cubicBezTo>
                    <a:pt x="61104" y="477"/>
                    <a:pt x="60502" y="251"/>
                    <a:pt x="59875" y="1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55"/>
            <p:cNvSpPr/>
            <p:nvPr/>
          </p:nvSpPr>
          <p:spPr>
            <a:xfrm>
              <a:off x="4691875" y="2871575"/>
              <a:ext cx="105300" cy="241275"/>
            </a:xfrm>
            <a:custGeom>
              <a:avLst/>
              <a:gdLst/>
              <a:ahLst/>
              <a:cxnLst/>
              <a:rect l="l" t="t" r="r" b="b"/>
              <a:pathLst>
                <a:path w="4212" h="9651" extrusionOk="0">
                  <a:moveTo>
                    <a:pt x="1" y="1"/>
                  </a:moveTo>
                  <a:lnTo>
                    <a:pt x="1" y="9650"/>
                  </a:lnTo>
                  <a:lnTo>
                    <a:pt x="4211" y="9650"/>
                  </a:lnTo>
                  <a:lnTo>
                    <a:pt x="4211" y="1"/>
                  </a:lnTo>
                  <a:close/>
                </a:path>
              </a:pathLst>
            </a:custGeom>
            <a:solidFill>
              <a:srgbClr val="DAEA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4279600" y="2872850"/>
              <a:ext cx="289500" cy="240000"/>
            </a:xfrm>
            <a:custGeom>
              <a:avLst/>
              <a:gdLst/>
              <a:ahLst/>
              <a:cxnLst/>
              <a:rect l="l" t="t" r="r" b="b"/>
              <a:pathLst>
                <a:path w="11580" h="9600" extrusionOk="0">
                  <a:moveTo>
                    <a:pt x="1" y="0"/>
                  </a:moveTo>
                  <a:lnTo>
                    <a:pt x="1" y="9599"/>
                  </a:lnTo>
                  <a:lnTo>
                    <a:pt x="11580" y="9599"/>
                  </a:lnTo>
                  <a:lnTo>
                    <a:pt x="11580" y="0"/>
                  </a:lnTo>
                  <a:close/>
                </a:path>
              </a:pathLst>
            </a:custGeom>
            <a:solidFill>
              <a:srgbClr val="DAEA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2564675" y="657925"/>
              <a:ext cx="1365325" cy="1382225"/>
            </a:xfrm>
            <a:custGeom>
              <a:avLst/>
              <a:gdLst/>
              <a:ahLst/>
              <a:cxnLst/>
              <a:rect l="l" t="t" r="r" b="b"/>
              <a:pathLst>
                <a:path w="54613" h="55289" extrusionOk="0">
                  <a:moveTo>
                    <a:pt x="29550" y="0"/>
                  </a:moveTo>
                  <a:cubicBezTo>
                    <a:pt x="29399" y="0"/>
                    <a:pt x="29249" y="25"/>
                    <a:pt x="29099" y="25"/>
                  </a:cubicBezTo>
                  <a:cubicBezTo>
                    <a:pt x="28723" y="50"/>
                    <a:pt x="28397" y="125"/>
                    <a:pt x="28096" y="226"/>
                  </a:cubicBezTo>
                  <a:cubicBezTo>
                    <a:pt x="27896" y="301"/>
                    <a:pt x="27695" y="401"/>
                    <a:pt x="27520" y="501"/>
                  </a:cubicBezTo>
                  <a:cubicBezTo>
                    <a:pt x="26943" y="301"/>
                    <a:pt x="26267" y="201"/>
                    <a:pt x="25540" y="201"/>
                  </a:cubicBezTo>
                  <a:cubicBezTo>
                    <a:pt x="24938" y="201"/>
                    <a:pt x="24312" y="276"/>
                    <a:pt x="23585" y="426"/>
                  </a:cubicBezTo>
                  <a:cubicBezTo>
                    <a:pt x="22958" y="526"/>
                    <a:pt x="22282" y="727"/>
                    <a:pt x="21505" y="978"/>
                  </a:cubicBezTo>
                  <a:cubicBezTo>
                    <a:pt x="20878" y="1203"/>
                    <a:pt x="20201" y="1479"/>
                    <a:pt x="19550" y="1780"/>
                  </a:cubicBezTo>
                  <a:cubicBezTo>
                    <a:pt x="18322" y="2381"/>
                    <a:pt x="17144" y="3083"/>
                    <a:pt x="16016" y="3935"/>
                  </a:cubicBezTo>
                  <a:cubicBezTo>
                    <a:pt x="14913" y="4762"/>
                    <a:pt x="13911" y="5739"/>
                    <a:pt x="13033" y="6842"/>
                  </a:cubicBezTo>
                  <a:cubicBezTo>
                    <a:pt x="12432" y="7594"/>
                    <a:pt x="11880" y="8421"/>
                    <a:pt x="11429" y="9298"/>
                  </a:cubicBezTo>
                  <a:cubicBezTo>
                    <a:pt x="11204" y="9749"/>
                    <a:pt x="10978" y="10201"/>
                    <a:pt x="10803" y="10677"/>
                  </a:cubicBezTo>
                  <a:cubicBezTo>
                    <a:pt x="10677" y="10953"/>
                    <a:pt x="10577" y="11228"/>
                    <a:pt x="10502" y="11529"/>
                  </a:cubicBezTo>
                  <a:cubicBezTo>
                    <a:pt x="10427" y="11805"/>
                    <a:pt x="10352" y="12080"/>
                    <a:pt x="10276" y="12431"/>
                  </a:cubicBezTo>
                  <a:cubicBezTo>
                    <a:pt x="10051" y="13559"/>
                    <a:pt x="10001" y="14712"/>
                    <a:pt x="9976" y="15890"/>
                  </a:cubicBezTo>
                  <a:lnTo>
                    <a:pt x="9976" y="16166"/>
                  </a:lnTo>
                  <a:cubicBezTo>
                    <a:pt x="9951" y="16692"/>
                    <a:pt x="9951" y="17218"/>
                    <a:pt x="9926" y="17719"/>
                  </a:cubicBezTo>
                  <a:cubicBezTo>
                    <a:pt x="9901" y="18095"/>
                    <a:pt x="9901" y="18371"/>
                    <a:pt x="9875" y="18622"/>
                  </a:cubicBezTo>
                  <a:cubicBezTo>
                    <a:pt x="9850" y="18872"/>
                    <a:pt x="9800" y="19123"/>
                    <a:pt x="9750" y="19323"/>
                  </a:cubicBezTo>
                  <a:cubicBezTo>
                    <a:pt x="9700" y="19624"/>
                    <a:pt x="9625" y="19925"/>
                    <a:pt x="9525" y="20176"/>
                  </a:cubicBezTo>
                  <a:cubicBezTo>
                    <a:pt x="9424" y="20451"/>
                    <a:pt x="9299" y="20727"/>
                    <a:pt x="9174" y="21053"/>
                  </a:cubicBezTo>
                  <a:cubicBezTo>
                    <a:pt x="8998" y="21379"/>
                    <a:pt x="8773" y="21730"/>
                    <a:pt x="8547" y="22080"/>
                  </a:cubicBezTo>
                  <a:cubicBezTo>
                    <a:pt x="8322" y="22356"/>
                    <a:pt x="8096" y="22657"/>
                    <a:pt x="7795" y="23008"/>
                  </a:cubicBezTo>
                  <a:cubicBezTo>
                    <a:pt x="7018" y="23835"/>
                    <a:pt x="6141" y="24587"/>
                    <a:pt x="5289" y="25339"/>
                  </a:cubicBezTo>
                  <a:lnTo>
                    <a:pt x="5063" y="25514"/>
                  </a:lnTo>
                  <a:cubicBezTo>
                    <a:pt x="4136" y="26316"/>
                    <a:pt x="3159" y="27168"/>
                    <a:pt x="2332" y="28146"/>
                  </a:cubicBezTo>
                  <a:cubicBezTo>
                    <a:pt x="1880" y="28672"/>
                    <a:pt x="1479" y="29248"/>
                    <a:pt x="1129" y="29850"/>
                  </a:cubicBezTo>
                  <a:cubicBezTo>
                    <a:pt x="753" y="30476"/>
                    <a:pt x="477" y="31128"/>
                    <a:pt x="276" y="31755"/>
                  </a:cubicBezTo>
                  <a:cubicBezTo>
                    <a:pt x="176" y="32055"/>
                    <a:pt x="126" y="32356"/>
                    <a:pt x="76" y="32682"/>
                  </a:cubicBezTo>
                  <a:cubicBezTo>
                    <a:pt x="26" y="33033"/>
                    <a:pt x="1" y="33359"/>
                    <a:pt x="26" y="33710"/>
                  </a:cubicBezTo>
                  <a:cubicBezTo>
                    <a:pt x="51" y="34035"/>
                    <a:pt x="101" y="34361"/>
                    <a:pt x="201" y="34662"/>
                  </a:cubicBezTo>
                  <a:cubicBezTo>
                    <a:pt x="276" y="34963"/>
                    <a:pt x="427" y="35288"/>
                    <a:pt x="602" y="35614"/>
                  </a:cubicBezTo>
                  <a:cubicBezTo>
                    <a:pt x="702" y="35790"/>
                    <a:pt x="828" y="35965"/>
                    <a:pt x="978" y="36166"/>
                  </a:cubicBezTo>
                  <a:cubicBezTo>
                    <a:pt x="1129" y="36316"/>
                    <a:pt x="1279" y="36466"/>
                    <a:pt x="1404" y="36567"/>
                  </a:cubicBezTo>
                  <a:cubicBezTo>
                    <a:pt x="1655" y="36792"/>
                    <a:pt x="1981" y="36968"/>
                    <a:pt x="2407" y="37093"/>
                  </a:cubicBezTo>
                  <a:cubicBezTo>
                    <a:pt x="2758" y="37218"/>
                    <a:pt x="3108" y="37294"/>
                    <a:pt x="3509" y="37369"/>
                  </a:cubicBezTo>
                  <a:cubicBezTo>
                    <a:pt x="3660" y="37394"/>
                    <a:pt x="3810" y="37419"/>
                    <a:pt x="3961" y="37444"/>
                  </a:cubicBezTo>
                  <a:cubicBezTo>
                    <a:pt x="4186" y="37494"/>
                    <a:pt x="4412" y="37519"/>
                    <a:pt x="4637" y="37569"/>
                  </a:cubicBezTo>
                  <a:cubicBezTo>
                    <a:pt x="4913" y="37619"/>
                    <a:pt x="5088" y="37669"/>
                    <a:pt x="5264" y="37720"/>
                  </a:cubicBezTo>
                  <a:cubicBezTo>
                    <a:pt x="5464" y="37795"/>
                    <a:pt x="5665" y="37870"/>
                    <a:pt x="5865" y="37970"/>
                  </a:cubicBezTo>
                  <a:cubicBezTo>
                    <a:pt x="6066" y="38070"/>
                    <a:pt x="6266" y="38221"/>
                    <a:pt x="6442" y="38371"/>
                  </a:cubicBezTo>
                  <a:lnTo>
                    <a:pt x="6467" y="38371"/>
                  </a:lnTo>
                  <a:cubicBezTo>
                    <a:pt x="6467" y="38396"/>
                    <a:pt x="6467" y="38396"/>
                    <a:pt x="6492" y="38396"/>
                  </a:cubicBezTo>
                  <a:cubicBezTo>
                    <a:pt x="6617" y="38522"/>
                    <a:pt x="6743" y="38672"/>
                    <a:pt x="6843" y="38822"/>
                  </a:cubicBezTo>
                  <a:cubicBezTo>
                    <a:pt x="6918" y="38948"/>
                    <a:pt x="6993" y="39098"/>
                    <a:pt x="7043" y="39248"/>
                  </a:cubicBezTo>
                  <a:cubicBezTo>
                    <a:pt x="7093" y="39399"/>
                    <a:pt x="7119" y="39574"/>
                    <a:pt x="7144" y="39750"/>
                  </a:cubicBezTo>
                  <a:cubicBezTo>
                    <a:pt x="7144" y="40000"/>
                    <a:pt x="7144" y="40251"/>
                    <a:pt x="7068" y="40552"/>
                  </a:cubicBezTo>
                  <a:cubicBezTo>
                    <a:pt x="6943" y="41178"/>
                    <a:pt x="6667" y="41755"/>
                    <a:pt x="6442" y="42206"/>
                  </a:cubicBezTo>
                  <a:cubicBezTo>
                    <a:pt x="6191" y="42732"/>
                    <a:pt x="5865" y="43284"/>
                    <a:pt x="5540" y="43810"/>
                  </a:cubicBezTo>
                  <a:cubicBezTo>
                    <a:pt x="5314" y="44211"/>
                    <a:pt x="5063" y="44612"/>
                    <a:pt x="4838" y="45013"/>
                  </a:cubicBezTo>
                  <a:cubicBezTo>
                    <a:pt x="4662" y="45364"/>
                    <a:pt x="4437" y="45815"/>
                    <a:pt x="4261" y="46291"/>
                  </a:cubicBezTo>
                  <a:cubicBezTo>
                    <a:pt x="4211" y="46466"/>
                    <a:pt x="4161" y="46667"/>
                    <a:pt x="4111" y="46867"/>
                  </a:cubicBezTo>
                  <a:cubicBezTo>
                    <a:pt x="4086" y="46968"/>
                    <a:pt x="4086" y="47093"/>
                    <a:pt x="4086" y="47193"/>
                  </a:cubicBezTo>
                  <a:cubicBezTo>
                    <a:pt x="4061" y="47369"/>
                    <a:pt x="4061" y="47544"/>
                    <a:pt x="4061" y="47745"/>
                  </a:cubicBezTo>
                  <a:cubicBezTo>
                    <a:pt x="4061" y="48020"/>
                    <a:pt x="4086" y="48296"/>
                    <a:pt x="4136" y="48597"/>
                  </a:cubicBezTo>
                  <a:cubicBezTo>
                    <a:pt x="4186" y="48847"/>
                    <a:pt x="4261" y="49123"/>
                    <a:pt x="4362" y="49449"/>
                  </a:cubicBezTo>
                  <a:cubicBezTo>
                    <a:pt x="4537" y="49925"/>
                    <a:pt x="4788" y="50401"/>
                    <a:pt x="5139" y="50878"/>
                  </a:cubicBezTo>
                  <a:cubicBezTo>
                    <a:pt x="5439" y="51279"/>
                    <a:pt x="5790" y="51654"/>
                    <a:pt x="6291" y="52055"/>
                  </a:cubicBezTo>
                  <a:cubicBezTo>
                    <a:pt x="6667" y="52381"/>
                    <a:pt x="7144" y="52682"/>
                    <a:pt x="7720" y="52983"/>
                  </a:cubicBezTo>
                  <a:cubicBezTo>
                    <a:pt x="8622" y="53484"/>
                    <a:pt x="9700" y="53910"/>
                    <a:pt x="10978" y="54286"/>
                  </a:cubicBezTo>
                  <a:cubicBezTo>
                    <a:pt x="12482" y="54712"/>
                    <a:pt x="14161" y="55013"/>
                    <a:pt x="15941" y="55163"/>
                  </a:cubicBezTo>
                  <a:cubicBezTo>
                    <a:pt x="16893" y="55238"/>
                    <a:pt x="17896" y="55289"/>
                    <a:pt x="18998" y="55289"/>
                  </a:cubicBezTo>
                  <a:cubicBezTo>
                    <a:pt x="19700" y="55289"/>
                    <a:pt x="20452" y="55264"/>
                    <a:pt x="21279" y="55238"/>
                  </a:cubicBezTo>
                  <a:cubicBezTo>
                    <a:pt x="22031" y="55213"/>
                    <a:pt x="22833" y="55163"/>
                    <a:pt x="23886" y="55088"/>
                  </a:cubicBezTo>
                  <a:cubicBezTo>
                    <a:pt x="24387" y="55063"/>
                    <a:pt x="24863" y="55038"/>
                    <a:pt x="25364" y="54988"/>
                  </a:cubicBezTo>
                  <a:lnTo>
                    <a:pt x="26592" y="54913"/>
                  </a:lnTo>
                  <a:cubicBezTo>
                    <a:pt x="30251" y="54662"/>
                    <a:pt x="33560" y="54411"/>
                    <a:pt x="36818" y="53760"/>
                  </a:cubicBezTo>
                  <a:cubicBezTo>
                    <a:pt x="38522" y="53409"/>
                    <a:pt x="40176" y="52933"/>
                    <a:pt x="41705" y="52356"/>
                  </a:cubicBezTo>
                  <a:cubicBezTo>
                    <a:pt x="42282" y="52131"/>
                    <a:pt x="42933" y="51855"/>
                    <a:pt x="43685" y="51529"/>
                  </a:cubicBezTo>
                  <a:cubicBezTo>
                    <a:pt x="44262" y="51253"/>
                    <a:pt x="44863" y="50978"/>
                    <a:pt x="45414" y="50677"/>
                  </a:cubicBezTo>
                  <a:cubicBezTo>
                    <a:pt x="46643" y="50050"/>
                    <a:pt x="47795" y="49374"/>
                    <a:pt x="48823" y="48622"/>
                  </a:cubicBezTo>
                  <a:cubicBezTo>
                    <a:pt x="49976" y="47820"/>
                    <a:pt x="50978" y="46943"/>
                    <a:pt x="51805" y="46040"/>
                  </a:cubicBezTo>
                  <a:cubicBezTo>
                    <a:pt x="52257" y="45539"/>
                    <a:pt x="52658" y="45013"/>
                    <a:pt x="52983" y="44487"/>
                  </a:cubicBezTo>
                  <a:cubicBezTo>
                    <a:pt x="53334" y="43985"/>
                    <a:pt x="53635" y="43434"/>
                    <a:pt x="53886" y="42832"/>
                  </a:cubicBezTo>
                  <a:cubicBezTo>
                    <a:pt x="54362" y="41679"/>
                    <a:pt x="54613" y="40401"/>
                    <a:pt x="54562" y="39148"/>
                  </a:cubicBezTo>
                  <a:cubicBezTo>
                    <a:pt x="54562" y="38722"/>
                    <a:pt x="54512" y="38296"/>
                    <a:pt x="54437" y="37870"/>
                  </a:cubicBezTo>
                  <a:cubicBezTo>
                    <a:pt x="54362" y="37469"/>
                    <a:pt x="54262" y="37043"/>
                    <a:pt x="54111" y="36592"/>
                  </a:cubicBezTo>
                  <a:cubicBezTo>
                    <a:pt x="53811" y="35765"/>
                    <a:pt x="53334" y="34988"/>
                    <a:pt x="52733" y="34336"/>
                  </a:cubicBezTo>
                  <a:cubicBezTo>
                    <a:pt x="52457" y="34060"/>
                    <a:pt x="52131" y="33785"/>
                    <a:pt x="51780" y="33534"/>
                  </a:cubicBezTo>
                  <a:cubicBezTo>
                    <a:pt x="51605" y="33409"/>
                    <a:pt x="51404" y="33283"/>
                    <a:pt x="51229" y="33183"/>
                  </a:cubicBezTo>
                  <a:cubicBezTo>
                    <a:pt x="51029" y="33083"/>
                    <a:pt x="50853" y="32983"/>
                    <a:pt x="50678" y="32882"/>
                  </a:cubicBezTo>
                  <a:lnTo>
                    <a:pt x="50628" y="32857"/>
                  </a:lnTo>
                  <a:lnTo>
                    <a:pt x="50502" y="32782"/>
                  </a:lnTo>
                  <a:cubicBezTo>
                    <a:pt x="49775" y="32406"/>
                    <a:pt x="49049" y="32005"/>
                    <a:pt x="48422" y="31454"/>
                  </a:cubicBezTo>
                  <a:cubicBezTo>
                    <a:pt x="48196" y="31228"/>
                    <a:pt x="47996" y="31003"/>
                    <a:pt x="47821" y="30752"/>
                  </a:cubicBezTo>
                  <a:cubicBezTo>
                    <a:pt x="47745" y="30627"/>
                    <a:pt x="47670" y="30501"/>
                    <a:pt x="47595" y="30376"/>
                  </a:cubicBezTo>
                  <a:cubicBezTo>
                    <a:pt x="47545" y="30276"/>
                    <a:pt x="47495" y="30151"/>
                    <a:pt x="47445" y="30000"/>
                  </a:cubicBezTo>
                  <a:cubicBezTo>
                    <a:pt x="47369" y="29725"/>
                    <a:pt x="47319" y="29449"/>
                    <a:pt x="47294" y="29173"/>
                  </a:cubicBezTo>
                  <a:cubicBezTo>
                    <a:pt x="47294" y="29048"/>
                    <a:pt x="47294" y="28923"/>
                    <a:pt x="47294" y="28797"/>
                  </a:cubicBezTo>
                  <a:cubicBezTo>
                    <a:pt x="47294" y="28672"/>
                    <a:pt x="47319" y="28547"/>
                    <a:pt x="47344" y="28421"/>
                  </a:cubicBezTo>
                  <a:cubicBezTo>
                    <a:pt x="47394" y="28171"/>
                    <a:pt x="47495" y="27920"/>
                    <a:pt x="47595" y="27694"/>
                  </a:cubicBezTo>
                  <a:lnTo>
                    <a:pt x="47595" y="27694"/>
                  </a:lnTo>
                  <a:cubicBezTo>
                    <a:pt x="47595" y="27694"/>
                    <a:pt x="47570" y="27720"/>
                    <a:pt x="47570" y="27720"/>
                  </a:cubicBezTo>
                  <a:cubicBezTo>
                    <a:pt x="47770" y="27369"/>
                    <a:pt x="48021" y="27018"/>
                    <a:pt x="48347" y="26642"/>
                  </a:cubicBezTo>
                  <a:lnTo>
                    <a:pt x="48347" y="26617"/>
                  </a:lnTo>
                  <a:cubicBezTo>
                    <a:pt x="48748" y="26216"/>
                    <a:pt x="49199" y="25815"/>
                    <a:pt x="49625" y="25414"/>
                  </a:cubicBezTo>
                  <a:cubicBezTo>
                    <a:pt x="50051" y="25038"/>
                    <a:pt x="50502" y="24662"/>
                    <a:pt x="50878" y="24211"/>
                  </a:cubicBezTo>
                  <a:cubicBezTo>
                    <a:pt x="51154" y="23935"/>
                    <a:pt x="51379" y="23634"/>
                    <a:pt x="51605" y="23334"/>
                  </a:cubicBezTo>
                  <a:cubicBezTo>
                    <a:pt x="51805" y="23058"/>
                    <a:pt x="51981" y="22732"/>
                    <a:pt x="52131" y="22381"/>
                  </a:cubicBezTo>
                  <a:cubicBezTo>
                    <a:pt x="52382" y="21830"/>
                    <a:pt x="52532" y="21203"/>
                    <a:pt x="52532" y="20602"/>
                  </a:cubicBezTo>
                  <a:cubicBezTo>
                    <a:pt x="52557" y="20075"/>
                    <a:pt x="52432" y="19549"/>
                    <a:pt x="52232" y="18998"/>
                  </a:cubicBezTo>
                  <a:cubicBezTo>
                    <a:pt x="52031" y="18496"/>
                    <a:pt x="51730" y="17995"/>
                    <a:pt x="51279" y="17494"/>
                  </a:cubicBezTo>
                  <a:cubicBezTo>
                    <a:pt x="50928" y="17068"/>
                    <a:pt x="50452" y="16642"/>
                    <a:pt x="49876" y="16191"/>
                  </a:cubicBezTo>
                  <a:cubicBezTo>
                    <a:pt x="49374" y="15815"/>
                    <a:pt x="48798" y="15464"/>
                    <a:pt x="48096" y="15088"/>
                  </a:cubicBezTo>
                  <a:cubicBezTo>
                    <a:pt x="47795" y="14937"/>
                    <a:pt x="47495" y="14812"/>
                    <a:pt x="47194" y="14662"/>
                  </a:cubicBezTo>
                  <a:lnTo>
                    <a:pt x="47044" y="14587"/>
                  </a:lnTo>
                  <a:cubicBezTo>
                    <a:pt x="46693" y="14436"/>
                    <a:pt x="46367" y="14286"/>
                    <a:pt x="46041" y="14110"/>
                  </a:cubicBezTo>
                  <a:cubicBezTo>
                    <a:pt x="45490" y="13835"/>
                    <a:pt x="45039" y="13584"/>
                    <a:pt x="44638" y="13333"/>
                  </a:cubicBezTo>
                  <a:cubicBezTo>
                    <a:pt x="44211" y="13033"/>
                    <a:pt x="43785" y="12732"/>
                    <a:pt x="43409" y="12381"/>
                  </a:cubicBezTo>
                  <a:cubicBezTo>
                    <a:pt x="43184" y="12181"/>
                    <a:pt x="42958" y="11955"/>
                    <a:pt x="42783" y="11729"/>
                  </a:cubicBezTo>
                  <a:cubicBezTo>
                    <a:pt x="42557" y="11479"/>
                    <a:pt x="42357" y="11203"/>
                    <a:pt x="42131" y="10877"/>
                  </a:cubicBezTo>
                  <a:lnTo>
                    <a:pt x="42131" y="10877"/>
                  </a:lnTo>
                  <a:lnTo>
                    <a:pt x="42156" y="10927"/>
                  </a:lnTo>
                  <a:cubicBezTo>
                    <a:pt x="42081" y="10777"/>
                    <a:pt x="41981" y="10627"/>
                    <a:pt x="41906" y="10476"/>
                  </a:cubicBezTo>
                  <a:cubicBezTo>
                    <a:pt x="41805" y="10351"/>
                    <a:pt x="41730" y="10201"/>
                    <a:pt x="41680" y="10050"/>
                  </a:cubicBezTo>
                  <a:lnTo>
                    <a:pt x="41655" y="10025"/>
                  </a:lnTo>
                  <a:cubicBezTo>
                    <a:pt x="41480" y="9674"/>
                    <a:pt x="41304" y="9348"/>
                    <a:pt x="41154" y="9023"/>
                  </a:cubicBezTo>
                  <a:lnTo>
                    <a:pt x="40903" y="8521"/>
                  </a:lnTo>
                  <a:cubicBezTo>
                    <a:pt x="40678" y="8070"/>
                    <a:pt x="40477" y="7619"/>
                    <a:pt x="40226" y="7143"/>
                  </a:cubicBezTo>
                  <a:cubicBezTo>
                    <a:pt x="39901" y="6491"/>
                    <a:pt x="39575" y="5915"/>
                    <a:pt x="39249" y="5414"/>
                  </a:cubicBezTo>
                  <a:cubicBezTo>
                    <a:pt x="38898" y="4837"/>
                    <a:pt x="38497" y="4311"/>
                    <a:pt x="38071" y="3835"/>
                  </a:cubicBezTo>
                  <a:cubicBezTo>
                    <a:pt x="37645" y="3358"/>
                    <a:pt x="37119" y="2882"/>
                    <a:pt x="36542" y="2456"/>
                  </a:cubicBezTo>
                  <a:cubicBezTo>
                    <a:pt x="36016" y="2055"/>
                    <a:pt x="35414" y="1704"/>
                    <a:pt x="34637" y="1303"/>
                  </a:cubicBezTo>
                  <a:cubicBezTo>
                    <a:pt x="33059" y="501"/>
                    <a:pt x="31630" y="100"/>
                    <a:pt x="30251" y="25"/>
                  </a:cubicBezTo>
                  <a:lnTo>
                    <a:pt x="30001" y="25"/>
                  </a:lnTo>
                  <a:cubicBezTo>
                    <a:pt x="29850" y="25"/>
                    <a:pt x="29700" y="0"/>
                    <a:pt x="29550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3143000" y="1415425"/>
              <a:ext cx="412950" cy="424850"/>
            </a:xfrm>
            <a:custGeom>
              <a:avLst/>
              <a:gdLst/>
              <a:ahLst/>
              <a:cxnLst/>
              <a:rect l="l" t="t" r="r" b="b"/>
              <a:pathLst>
                <a:path w="16518" h="16994" extrusionOk="0">
                  <a:moveTo>
                    <a:pt x="9149" y="1"/>
                  </a:moveTo>
                  <a:cubicBezTo>
                    <a:pt x="8823" y="1"/>
                    <a:pt x="8447" y="51"/>
                    <a:pt x="7996" y="151"/>
                  </a:cubicBezTo>
                  <a:cubicBezTo>
                    <a:pt x="7595" y="227"/>
                    <a:pt x="7219" y="327"/>
                    <a:pt x="6843" y="427"/>
                  </a:cubicBezTo>
                  <a:lnTo>
                    <a:pt x="6517" y="527"/>
                  </a:lnTo>
                  <a:cubicBezTo>
                    <a:pt x="6316" y="577"/>
                    <a:pt x="6116" y="628"/>
                    <a:pt x="5890" y="703"/>
                  </a:cubicBezTo>
                  <a:cubicBezTo>
                    <a:pt x="5840" y="703"/>
                    <a:pt x="5815" y="728"/>
                    <a:pt x="5790" y="753"/>
                  </a:cubicBezTo>
                  <a:cubicBezTo>
                    <a:pt x="5765" y="803"/>
                    <a:pt x="5740" y="853"/>
                    <a:pt x="5740" y="903"/>
                  </a:cubicBezTo>
                  <a:cubicBezTo>
                    <a:pt x="5765" y="928"/>
                    <a:pt x="5790" y="978"/>
                    <a:pt x="5815" y="1003"/>
                  </a:cubicBezTo>
                  <a:cubicBezTo>
                    <a:pt x="5966" y="1304"/>
                    <a:pt x="6066" y="1605"/>
                    <a:pt x="6116" y="1906"/>
                  </a:cubicBezTo>
                  <a:cubicBezTo>
                    <a:pt x="6191" y="2181"/>
                    <a:pt x="6216" y="2457"/>
                    <a:pt x="6191" y="2733"/>
                  </a:cubicBezTo>
                  <a:cubicBezTo>
                    <a:pt x="6191" y="2983"/>
                    <a:pt x="6141" y="3209"/>
                    <a:pt x="6091" y="3410"/>
                  </a:cubicBezTo>
                  <a:cubicBezTo>
                    <a:pt x="6016" y="3635"/>
                    <a:pt x="5915" y="3861"/>
                    <a:pt x="5765" y="4086"/>
                  </a:cubicBezTo>
                  <a:cubicBezTo>
                    <a:pt x="5590" y="4362"/>
                    <a:pt x="5364" y="4613"/>
                    <a:pt x="5088" y="4863"/>
                  </a:cubicBezTo>
                  <a:cubicBezTo>
                    <a:pt x="4662" y="5239"/>
                    <a:pt x="4161" y="5590"/>
                    <a:pt x="3484" y="5941"/>
                  </a:cubicBezTo>
                  <a:cubicBezTo>
                    <a:pt x="3484" y="5941"/>
                    <a:pt x="3434" y="5941"/>
                    <a:pt x="3434" y="5966"/>
                  </a:cubicBezTo>
                  <a:cubicBezTo>
                    <a:pt x="3033" y="6166"/>
                    <a:pt x="2582" y="6367"/>
                    <a:pt x="1981" y="6593"/>
                  </a:cubicBezTo>
                  <a:cubicBezTo>
                    <a:pt x="1880" y="6643"/>
                    <a:pt x="1755" y="6693"/>
                    <a:pt x="1630" y="6743"/>
                  </a:cubicBezTo>
                  <a:cubicBezTo>
                    <a:pt x="1504" y="6793"/>
                    <a:pt x="1354" y="6868"/>
                    <a:pt x="1204" y="6918"/>
                  </a:cubicBezTo>
                  <a:cubicBezTo>
                    <a:pt x="853" y="7069"/>
                    <a:pt x="502" y="7244"/>
                    <a:pt x="101" y="7445"/>
                  </a:cubicBezTo>
                  <a:cubicBezTo>
                    <a:pt x="51" y="7470"/>
                    <a:pt x="26" y="7520"/>
                    <a:pt x="26" y="7570"/>
                  </a:cubicBezTo>
                  <a:cubicBezTo>
                    <a:pt x="26" y="7595"/>
                    <a:pt x="1" y="7620"/>
                    <a:pt x="1" y="7645"/>
                  </a:cubicBezTo>
                  <a:cubicBezTo>
                    <a:pt x="1" y="8046"/>
                    <a:pt x="26" y="8422"/>
                    <a:pt x="76" y="8798"/>
                  </a:cubicBezTo>
                  <a:cubicBezTo>
                    <a:pt x="101" y="9174"/>
                    <a:pt x="201" y="9550"/>
                    <a:pt x="301" y="9926"/>
                  </a:cubicBezTo>
                  <a:cubicBezTo>
                    <a:pt x="502" y="10653"/>
                    <a:pt x="803" y="11379"/>
                    <a:pt x="1204" y="12056"/>
                  </a:cubicBezTo>
                  <a:cubicBezTo>
                    <a:pt x="1956" y="13385"/>
                    <a:pt x="3058" y="14537"/>
                    <a:pt x="4362" y="15415"/>
                  </a:cubicBezTo>
                  <a:cubicBezTo>
                    <a:pt x="5690" y="16292"/>
                    <a:pt x="7169" y="16818"/>
                    <a:pt x="8647" y="16968"/>
                  </a:cubicBezTo>
                  <a:cubicBezTo>
                    <a:pt x="8873" y="16994"/>
                    <a:pt x="9124" y="16994"/>
                    <a:pt x="9349" y="16994"/>
                  </a:cubicBezTo>
                  <a:cubicBezTo>
                    <a:pt x="9875" y="16994"/>
                    <a:pt x="10402" y="16943"/>
                    <a:pt x="10928" y="16843"/>
                  </a:cubicBezTo>
                  <a:cubicBezTo>
                    <a:pt x="11279" y="16768"/>
                    <a:pt x="11630" y="16668"/>
                    <a:pt x="12031" y="16517"/>
                  </a:cubicBezTo>
                  <a:cubicBezTo>
                    <a:pt x="12382" y="16392"/>
                    <a:pt x="12758" y="16242"/>
                    <a:pt x="13109" y="16041"/>
                  </a:cubicBezTo>
                  <a:cubicBezTo>
                    <a:pt x="13735" y="15740"/>
                    <a:pt x="14312" y="15339"/>
                    <a:pt x="14813" y="14913"/>
                  </a:cubicBezTo>
                  <a:cubicBezTo>
                    <a:pt x="15063" y="14688"/>
                    <a:pt x="15289" y="14437"/>
                    <a:pt x="15515" y="14187"/>
                  </a:cubicBezTo>
                  <a:cubicBezTo>
                    <a:pt x="15715" y="13936"/>
                    <a:pt x="15890" y="13660"/>
                    <a:pt x="16041" y="13334"/>
                  </a:cubicBezTo>
                  <a:cubicBezTo>
                    <a:pt x="16342" y="12758"/>
                    <a:pt x="16517" y="12081"/>
                    <a:pt x="16517" y="11405"/>
                  </a:cubicBezTo>
                  <a:cubicBezTo>
                    <a:pt x="16492" y="10928"/>
                    <a:pt x="16442" y="10427"/>
                    <a:pt x="16367" y="10026"/>
                  </a:cubicBezTo>
                  <a:cubicBezTo>
                    <a:pt x="16266" y="9525"/>
                    <a:pt x="16166" y="9024"/>
                    <a:pt x="16066" y="8547"/>
                  </a:cubicBezTo>
                  <a:cubicBezTo>
                    <a:pt x="16041" y="8522"/>
                    <a:pt x="16041" y="8472"/>
                    <a:pt x="16016" y="8447"/>
                  </a:cubicBezTo>
                  <a:cubicBezTo>
                    <a:pt x="16041" y="8397"/>
                    <a:pt x="16016" y="8297"/>
                    <a:pt x="15941" y="8247"/>
                  </a:cubicBezTo>
                  <a:cubicBezTo>
                    <a:pt x="15540" y="7971"/>
                    <a:pt x="15088" y="7720"/>
                    <a:pt x="14662" y="7470"/>
                  </a:cubicBezTo>
                  <a:cubicBezTo>
                    <a:pt x="13585" y="6818"/>
                    <a:pt x="12457" y="6166"/>
                    <a:pt x="11530" y="5289"/>
                  </a:cubicBezTo>
                  <a:cubicBezTo>
                    <a:pt x="11379" y="5139"/>
                    <a:pt x="11229" y="4988"/>
                    <a:pt x="11103" y="4863"/>
                  </a:cubicBezTo>
                  <a:cubicBezTo>
                    <a:pt x="11003" y="4713"/>
                    <a:pt x="10878" y="4562"/>
                    <a:pt x="10778" y="4387"/>
                  </a:cubicBezTo>
                  <a:cubicBezTo>
                    <a:pt x="10577" y="4086"/>
                    <a:pt x="10452" y="3735"/>
                    <a:pt x="10327" y="3359"/>
                  </a:cubicBezTo>
                  <a:cubicBezTo>
                    <a:pt x="10201" y="2908"/>
                    <a:pt x="10151" y="2432"/>
                    <a:pt x="10126" y="1856"/>
                  </a:cubicBezTo>
                  <a:cubicBezTo>
                    <a:pt x="10126" y="1480"/>
                    <a:pt x="10151" y="1079"/>
                    <a:pt x="10201" y="577"/>
                  </a:cubicBezTo>
                  <a:cubicBezTo>
                    <a:pt x="10226" y="502"/>
                    <a:pt x="10201" y="452"/>
                    <a:pt x="10151" y="427"/>
                  </a:cubicBezTo>
                  <a:cubicBezTo>
                    <a:pt x="10201" y="302"/>
                    <a:pt x="10151" y="227"/>
                    <a:pt x="10076" y="176"/>
                  </a:cubicBezTo>
                  <a:cubicBezTo>
                    <a:pt x="9825" y="51"/>
                    <a:pt x="9550" y="1"/>
                    <a:pt x="9174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3286500" y="1415425"/>
              <a:ext cx="112175" cy="75225"/>
            </a:xfrm>
            <a:custGeom>
              <a:avLst/>
              <a:gdLst/>
              <a:ahLst/>
              <a:cxnLst/>
              <a:rect l="l" t="t" r="r" b="b"/>
              <a:pathLst>
                <a:path w="4487" h="3009" extrusionOk="0">
                  <a:moveTo>
                    <a:pt x="3409" y="1"/>
                  </a:moveTo>
                  <a:cubicBezTo>
                    <a:pt x="3083" y="1"/>
                    <a:pt x="2732" y="51"/>
                    <a:pt x="2256" y="126"/>
                  </a:cubicBezTo>
                  <a:cubicBezTo>
                    <a:pt x="1830" y="227"/>
                    <a:pt x="1429" y="327"/>
                    <a:pt x="1103" y="427"/>
                  </a:cubicBezTo>
                  <a:lnTo>
                    <a:pt x="777" y="502"/>
                  </a:lnTo>
                  <a:lnTo>
                    <a:pt x="652" y="552"/>
                  </a:lnTo>
                  <a:lnTo>
                    <a:pt x="501" y="577"/>
                  </a:lnTo>
                  <a:cubicBezTo>
                    <a:pt x="401" y="628"/>
                    <a:pt x="276" y="653"/>
                    <a:pt x="150" y="678"/>
                  </a:cubicBezTo>
                  <a:cubicBezTo>
                    <a:pt x="100" y="703"/>
                    <a:pt x="75" y="728"/>
                    <a:pt x="25" y="753"/>
                  </a:cubicBezTo>
                  <a:cubicBezTo>
                    <a:pt x="0" y="803"/>
                    <a:pt x="0" y="853"/>
                    <a:pt x="0" y="903"/>
                  </a:cubicBezTo>
                  <a:cubicBezTo>
                    <a:pt x="0" y="953"/>
                    <a:pt x="25" y="978"/>
                    <a:pt x="75" y="1003"/>
                  </a:cubicBezTo>
                  <a:cubicBezTo>
                    <a:pt x="201" y="1304"/>
                    <a:pt x="301" y="1605"/>
                    <a:pt x="376" y="1906"/>
                  </a:cubicBezTo>
                  <a:cubicBezTo>
                    <a:pt x="451" y="2181"/>
                    <a:pt x="476" y="2457"/>
                    <a:pt x="451" y="2733"/>
                  </a:cubicBezTo>
                  <a:cubicBezTo>
                    <a:pt x="451" y="2808"/>
                    <a:pt x="451" y="2858"/>
                    <a:pt x="451" y="2908"/>
                  </a:cubicBezTo>
                  <a:cubicBezTo>
                    <a:pt x="752" y="2958"/>
                    <a:pt x="1078" y="2983"/>
                    <a:pt x="1429" y="3009"/>
                  </a:cubicBezTo>
                  <a:cubicBezTo>
                    <a:pt x="2030" y="3009"/>
                    <a:pt x="2657" y="2908"/>
                    <a:pt x="3258" y="2758"/>
                  </a:cubicBezTo>
                  <a:cubicBezTo>
                    <a:pt x="3659" y="2658"/>
                    <a:pt x="4060" y="2507"/>
                    <a:pt x="4436" y="2307"/>
                  </a:cubicBezTo>
                  <a:cubicBezTo>
                    <a:pt x="4411" y="2156"/>
                    <a:pt x="4411" y="2006"/>
                    <a:pt x="4411" y="1856"/>
                  </a:cubicBezTo>
                  <a:cubicBezTo>
                    <a:pt x="4411" y="1480"/>
                    <a:pt x="4436" y="1054"/>
                    <a:pt x="4486" y="577"/>
                  </a:cubicBezTo>
                  <a:cubicBezTo>
                    <a:pt x="4486" y="502"/>
                    <a:pt x="4461" y="452"/>
                    <a:pt x="4411" y="402"/>
                  </a:cubicBezTo>
                  <a:cubicBezTo>
                    <a:pt x="4461" y="302"/>
                    <a:pt x="4436" y="227"/>
                    <a:pt x="4336" y="176"/>
                  </a:cubicBezTo>
                  <a:cubicBezTo>
                    <a:pt x="4085" y="51"/>
                    <a:pt x="3810" y="1"/>
                    <a:pt x="3434" y="1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2900525" y="709925"/>
              <a:ext cx="708675" cy="760675"/>
            </a:xfrm>
            <a:custGeom>
              <a:avLst/>
              <a:gdLst/>
              <a:ahLst/>
              <a:cxnLst/>
              <a:rect l="l" t="t" r="r" b="b"/>
              <a:pathLst>
                <a:path w="28347" h="30427" extrusionOk="0">
                  <a:moveTo>
                    <a:pt x="15414" y="0"/>
                  </a:moveTo>
                  <a:cubicBezTo>
                    <a:pt x="15013" y="0"/>
                    <a:pt x="14637" y="25"/>
                    <a:pt x="14236" y="75"/>
                  </a:cubicBezTo>
                  <a:cubicBezTo>
                    <a:pt x="13584" y="151"/>
                    <a:pt x="12908" y="326"/>
                    <a:pt x="12281" y="577"/>
                  </a:cubicBezTo>
                  <a:cubicBezTo>
                    <a:pt x="11153" y="1028"/>
                    <a:pt x="10025" y="1679"/>
                    <a:pt x="8923" y="2582"/>
                  </a:cubicBezTo>
                  <a:cubicBezTo>
                    <a:pt x="7895" y="3434"/>
                    <a:pt x="6918" y="4487"/>
                    <a:pt x="6015" y="5664"/>
                  </a:cubicBezTo>
                  <a:cubicBezTo>
                    <a:pt x="5163" y="6842"/>
                    <a:pt x="4411" y="8121"/>
                    <a:pt x="3835" y="9449"/>
                  </a:cubicBezTo>
                  <a:cubicBezTo>
                    <a:pt x="3233" y="10802"/>
                    <a:pt x="2807" y="12181"/>
                    <a:pt x="2607" y="13534"/>
                  </a:cubicBezTo>
                  <a:cubicBezTo>
                    <a:pt x="2381" y="14913"/>
                    <a:pt x="2406" y="16266"/>
                    <a:pt x="2632" y="17519"/>
                  </a:cubicBezTo>
                  <a:cubicBezTo>
                    <a:pt x="2757" y="18196"/>
                    <a:pt x="2958" y="18873"/>
                    <a:pt x="3259" y="19499"/>
                  </a:cubicBezTo>
                  <a:cubicBezTo>
                    <a:pt x="3459" y="19950"/>
                    <a:pt x="3710" y="20401"/>
                    <a:pt x="4010" y="20827"/>
                  </a:cubicBezTo>
                  <a:lnTo>
                    <a:pt x="3960" y="20802"/>
                  </a:lnTo>
                  <a:lnTo>
                    <a:pt x="3935" y="20802"/>
                  </a:lnTo>
                  <a:cubicBezTo>
                    <a:pt x="3760" y="20752"/>
                    <a:pt x="3584" y="20727"/>
                    <a:pt x="3359" y="20702"/>
                  </a:cubicBezTo>
                  <a:lnTo>
                    <a:pt x="3133" y="20702"/>
                  </a:lnTo>
                  <a:cubicBezTo>
                    <a:pt x="2858" y="20702"/>
                    <a:pt x="2557" y="20727"/>
                    <a:pt x="2256" y="20827"/>
                  </a:cubicBezTo>
                  <a:cubicBezTo>
                    <a:pt x="1930" y="20903"/>
                    <a:pt x="1579" y="21078"/>
                    <a:pt x="1279" y="21279"/>
                  </a:cubicBezTo>
                  <a:cubicBezTo>
                    <a:pt x="978" y="21504"/>
                    <a:pt x="727" y="21755"/>
                    <a:pt x="527" y="22081"/>
                  </a:cubicBezTo>
                  <a:cubicBezTo>
                    <a:pt x="326" y="22331"/>
                    <a:pt x="176" y="22682"/>
                    <a:pt x="101" y="23058"/>
                  </a:cubicBezTo>
                  <a:cubicBezTo>
                    <a:pt x="25" y="23359"/>
                    <a:pt x="0" y="23660"/>
                    <a:pt x="25" y="23985"/>
                  </a:cubicBezTo>
                  <a:cubicBezTo>
                    <a:pt x="50" y="24562"/>
                    <a:pt x="251" y="25163"/>
                    <a:pt x="577" y="25715"/>
                  </a:cubicBezTo>
                  <a:cubicBezTo>
                    <a:pt x="878" y="26241"/>
                    <a:pt x="1304" y="26717"/>
                    <a:pt x="1830" y="27093"/>
                  </a:cubicBezTo>
                  <a:cubicBezTo>
                    <a:pt x="2331" y="27494"/>
                    <a:pt x="2858" y="27770"/>
                    <a:pt x="3434" y="27920"/>
                  </a:cubicBezTo>
                  <a:cubicBezTo>
                    <a:pt x="3760" y="28020"/>
                    <a:pt x="4061" y="28046"/>
                    <a:pt x="4386" y="28046"/>
                  </a:cubicBezTo>
                  <a:cubicBezTo>
                    <a:pt x="4637" y="28046"/>
                    <a:pt x="4888" y="28020"/>
                    <a:pt x="5138" y="27970"/>
                  </a:cubicBezTo>
                  <a:cubicBezTo>
                    <a:pt x="5690" y="27820"/>
                    <a:pt x="6216" y="27469"/>
                    <a:pt x="6592" y="26993"/>
                  </a:cubicBezTo>
                  <a:cubicBezTo>
                    <a:pt x="6642" y="26943"/>
                    <a:pt x="6667" y="26893"/>
                    <a:pt x="6717" y="26843"/>
                  </a:cubicBezTo>
                  <a:cubicBezTo>
                    <a:pt x="7344" y="27544"/>
                    <a:pt x="8121" y="28171"/>
                    <a:pt x="9023" y="28747"/>
                  </a:cubicBezTo>
                  <a:cubicBezTo>
                    <a:pt x="9825" y="29249"/>
                    <a:pt x="10702" y="29650"/>
                    <a:pt x="11629" y="29925"/>
                  </a:cubicBezTo>
                  <a:cubicBezTo>
                    <a:pt x="12482" y="30201"/>
                    <a:pt x="13409" y="30351"/>
                    <a:pt x="14386" y="30401"/>
                  </a:cubicBezTo>
                  <a:cubicBezTo>
                    <a:pt x="14587" y="30427"/>
                    <a:pt x="14787" y="30427"/>
                    <a:pt x="14963" y="30427"/>
                  </a:cubicBezTo>
                  <a:cubicBezTo>
                    <a:pt x="15690" y="30427"/>
                    <a:pt x="16416" y="30351"/>
                    <a:pt x="17193" y="30226"/>
                  </a:cubicBezTo>
                  <a:cubicBezTo>
                    <a:pt x="18973" y="29950"/>
                    <a:pt x="20752" y="29299"/>
                    <a:pt x="22457" y="28321"/>
                  </a:cubicBezTo>
                  <a:cubicBezTo>
                    <a:pt x="23960" y="27444"/>
                    <a:pt x="25214" y="26416"/>
                    <a:pt x="26166" y="25213"/>
                  </a:cubicBezTo>
                  <a:cubicBezTo>
                    <a:pt x="26642" y="24612"/>
                    <a:pt x="27068" y="23985"/>
                    <a:pt x="27394" y="23309"/>
                  </a:cubicBezTo>
                  <a:cubicBezTo>
                    <a:pt x="27720" y="22632"/>
                    <a:pt x="27970" y="21905"/>
                    <a:pt x="28121" y="21178"/>
                  </a:cubicBezTo>
                  <a:cubicBezTo>
                    <a:pt x="28271" y="20426"/>
                    <a:pt x="28346" y="19624"/>
                    <a:pt x="28296" y="18822"/>
                  </a:cubicBezTo>
                  <a:cubicBezTo>
                    <a:pt x="28296" y="18446"/>
                    <a:pt x="28246" y="18020"/>
                    <a:pt x="28171" y="17569"/>
                  </a:cubicBezTo>
                  <a:cubicBezTo>
                    <a:pt x="28121" y="17143"/>
                    <a:pt x="28021" y="16717"/>
                    <a:pt x="27920" y="16291"/>
                  </a:cubicBezTo>
                  <a:cubicBezTo>
                    <a:pt x="27419" y="14286"/>
                    <a:pt x="26918" y="12532"/>
                    <a:pt x="26316" y="10928"/>
                  </a:cubicBezTo>
                  <a:cubicBezTo>
                    <a:pt x="25990" y="10000"/>
                    <a:pt x="25615" y="9098"/>
                    <a:pt x="25214" y="8296"/>
                  </a:cubicBezTo>
                  <a:cubicBezTo>
                    <a:pt x="24813" y="7419"/>
                    <a:pt x="24386" y="6642"/>
                    <a:pt x="23910" y="5915"/>
                  </a:cubicBezTo>
                  <a:lnTo>
                    <a:pt x="23860" y="5865"/>
                  </a:lnTo>
                  <a:lnTo>
                    <a:pt x="23885" y="5865"/>
                  </a:lnTo>
                  <a:cubicBezTo>
                    <a:pt x="23735" y="5539"/>
                    <a:pt x="23584" y="5213"/>
                    <a:pt x="23409" y="4888"/>
                  </a:cubicBezTo>
                  <a:cubicBezTo>
                    <a:pt x="23209" y="4537"/>
                    <a:pt x="22983" y="4186"/>
                    <a:pt x="22732" y="3860"/>
                  </a:cubicBezTo>
                  <a:cubicBezTo>
                    <a:pt x="22256" y="3183"/>
                    <a:pt x="21705" y="2582"/>
                    <a:pt x="21078" y="2080"/>
                  </a:cubicBezTo>
                  <a:cubicBezTo>
                    <a:pt x="19800" y="1028"/>
                    <a:pt x="18296" y="326"/>
                    <a:pt x="16717" y="101"/>
                  </a:cubicBezTo>
                  <a:cubicBezTo>
                    <a:pt x="16291" y="25"/>
                    <a:pt x="15840" y="0"/>
                    <a:pt x="15414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3350400" y="1254400"/>
              <a:ext cx="68325" cy="35750"/>
            </a:xfrm>
            <a:custGeom>
              <a:avLst/>
              <a:gdLst/>
              <a:ahLst/>
              <a:cxnLst/>
              <a:rect l="l" t="t" r="r" b="b"/>
              <a:pathLst>
                <a:path w="2733" h="1430" extrusionOk="0">
                  <a:moveTo>
                    <a:pt x="928" y="1"/>
                  </a:moveTo>
                  <a:cubicBezTo>
                    <a:pt x="802" y="26"/>
                    <a:pt x="677" y="51"/>
                    <a:pt x="552" y="101"/>
                  </a:cubicBezTo>
                  <a:cubicBezTo>
                    <a:pt x="502" y="126"/>
                    <a:pt x="427" y="176"/>
                    <a:pt x="376" y="226"/>
                  </a:cubicBezTo>
                  <a:cubicBezTo>
                    <a:pt x="376" y="226"/>
                    <a:pt x="376" y="251"/>
                    <a:pt x="351" y="251"/>
                  </a:cubicBezTo>
                  <a:lnTo>
                    <a:pt x="301" y="251"/>
                  </a:lnTo>
                  <a:cubicBezTo>
                    <a:pt x="251" y="251"/>
                    <a:pt x="176" y="251"/>
                    <a:pt x="126" y="302"/>
                  </a:cubicBezTo>
                  <a:cubicBezTo>
                    <a:pt x="51" y="327"/>
                    <a:pt x="26" y="402"/>
                    <a:pt x="26" y="452"/>
                  </a:cubicBezTo>
                  <a:cubicBezTo>
                    <a:pt x="0" y="527"/>
                    <a:pt x="26" y="602"/>
                    <a:pt x="51" y="652"/>
                  </a:cubicBezTo>
                  <a:cubicBezTo>
                    <a:pt x="126" y="753"/>
                    <a:pt x="226" y="828"/>
                    <a:pt x="301" y="903"/>
                  </a:cubicBezTo>
                  <a:cubicBezTo>
                    <a:pt x="401" y="978"/>
                    <a:pt x="527" y="1053"/>
                    <a:pt x="652" y="1104"/>
                  </a:cubicBezTo>
                  <a:cubicBezTo>
                    <a:pt x="878" y="1229"/>
                    <a:pt x="1128" y="1304"/>
                    <a:pt x="1379" y="1354"/>
                  </a:cubicBezTo>
                  <a:cubicBezTo>
                    <a:pt x="1630" y="1404"/>
                    <a:pt x="1855" y="1429"/>
                    <a:pt x="2106" y="1429"/>
                  </a:cubicBezTo>
                  <a:cubicBezTo>
                    <a:pt x="2331" y="1429"/>
                    <a:pt x="2607" y="1379"/>
                    <a:pt x="2682" y="1154"/>
                  </a:cubicBezTo>
                  <a:cubicBezTo>
                    <a:pt x="2707" y="1104"/>
                    <a:pt x="2732" y="1053"/>
                    <a:pt x="2707" y="1003"/>
                  </a:cubicBezTo>
                  <a:cubicBezTo>
                    <a:pt x="2707" y="953"/>
                    <a:pt x="2707" y="903"/>
                    <a:pt x="2682" y="853"/>
                  </a:cubicBezTo>
                  <a:cubicBezTo>
                    <a:pt x="2682" y="803"/>
                    <a:pt x="2632" y="753"/>
                    <a:pt x="2607" y="703"/>
                  </a:cubicBezTo>
                  <a:cubicBezTo>
                    <a:pt x="2582" y="652"/>
                    <a:pt x="2532" y="602"/>
                    <a:pt x="2507" y="577"/>
                  </a:cubicBezTo>
                  <a:cubicBezTo>
                    <a:pt x="2406" y="452"/>
                    <a:pt x="2281" y="352"/>
                    <a:pt x="2156" y="277"/>
                  </a:cubicBezTo>
                  <a:cubicBezTo>
                    <a:pt x="2031" y="201"/>
                    <a:pt x="1905" y="126"/>
                    <a:pt x="1755" y="76"/>
                  </a:cubicBezTo>
                  <a:cubicBezTo>
                    <a:pt x="1579" y="26"/>
                    <a:pt x="1379" y="1"/>
                    <a:pt x="1178" y="1"/>
                  </a:cubicBezTo>
                  <a:close/>
                </a:path>
              </a:pathLst>
            </a:custGeom>
            <a:solidFill>
              <a:srgbClr val="FF95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55"/>
            <p:cNvSpPr/>
            <p:nvPr/>
          </p:nvSpPr>
          <p:spPr>
            <a:xfrm>
              <a:off x="3180600" y="1111550"/>
              <a:ext cx="107800" cy="87200"/>
            </a:xfrm>
            <a:custGeom>
              <a:avLst/>
              <a:gdLst/>
              <a:ahLst/>
              <a:cxnLst/>
              <a:rect l="l" t="t" r="r" b="b"/>
              <a:pathLst>
                <a:path w="4312" h="3488" extrusionOk="0">
                  <a:moveTo>
                    <a:pt x="2782" y="3033"/>
                  </a:moveTo>
                  <a:cubicBezTo>
                    <a:pt x="2763" y="3033"/>
                    <a:pt x="2759" y="3033"/>
                    <a:pt x="2746" y="3045"/>
                  </a:cubicBezTo>
                  <a:lnTo>
                    <a:pt x="2746" y="3045"/>
                  </a:lnTo>
                  <a:cubicBezTo>
                    <a:pt x="2758" y="3041"/>
                    <a:pt x="2770" y="3037"/>
                    <a:pt x="2782" y="3033"/>
                  </a:cubicBezTo>
                  <a:close/>
                  <a:moveTo>
                    <a:pt x="3810" y="1"/>
                  </a:moveTo>
                  <a:cubicBezTo>
                    <a:pt x="3785" y="1"/>
                    <a:pt x="3760" y="1"/>
                    <a:pt x="3735" y="26"/>
                  </a:cubicBezTo>
                  <a:cubicBezTo>
                    <a:pt x="3710" y="51"/>
                    <a:pt x="3660" y="76"/>
                    <a:pt x="3660" y="126"/>
                  </a:cubicBezTo>
                  <a:cubicBezTo>
                    <a:pt x="3635" y="176"/>
                    <a:pt x="3635" y="201"/>
                    <a:pt x="3660" y="251"/>
                  </a:cubicBezTo>
                  <a:cubicBezTo>
                    <a:pt x="3685" y="276"/>
                    <a:pt x="3685" y="301"/>
                    <a:pt x="3685" y="351"/>
                  </a:cubicBezTo>
                  <a:cubicBezTo>
                    <a:pt x="3685" y="326"/>
                    <a:pt x="3685" y="326"/>
                    <a:pt x="3685" y="326"/>
                  </a:cubicBezTo>
                  <a:lnTo>
                    <a:pt x="3710" y="351"/>
                  </a:lnTo>
                  <a:cubicBezTo>
                    <a:pt x="3785" y="602"/>
                    <a:pt x="3860" y="853"/>
                    <a:pt x="3885" y="1128"/>
                  </a:cubicBezTo>
                  <a:cubicBezTo>
                    <a:pt x="3885" y="1329"/>
                    <a:pt x="3885" y="1529"/>
                    <a:pt x="3860" y="1730"/>
                  </a:cubicBezTo>
                  <a:cubicBezTo>
                    <a:pt x="3810" y="1880"/>
                    <a:pt x="3760" y="2031"/>
                    <a:pt x="3710" y="2181"/>
                  </a:cubicBezTo>
                  <a:cubicBezTo>
                    <a:pt x="3635" y="2306"/>
                    <a:pt x="3559" y="2432"/>
                    <a:pt x="3459" y="2557"/>
                  </a:cubicBezTo>
                  <a:cubicBezTo>
                    <a:pt x="3359" y="2657"/>
                    <a:pt x="3259" y="2757"/>
                    <a:pt x="3158" y="2833"/>
                  </a:cubicBezTo>
                  <a:cubicBezTo>
                    <a:pt x="3033" y="2933"/>
                    <a:pt x="2883" y="2983"/>
                    <a:pt x="2732" y="3058"/>
                  </a:cubicBezTo>
                  <a:cubicBezTo>
                    <a:pt x="2738" y="3053"/>
                    <a:pt x="2742" y="3048"/>
                    <a:pt x="2746" y="3045"/>
                  </a:cubicBezTo>
                  <a:lnTo>
                    <a:pt x="2746" y="3045"/>
                  </a:lnTo>
                  <a:cubicBezTo>
                    <a:pt x="2608" y="3087"/>
                    <a:pt x="2469" y="3110"/>
                    <a:pt x="2331" y="3133"/>
                  </a:cubicBezTo>
                  <a:cubicBezTo>
                    <a:pt x="2280" y="3141"/>
                    <a:pt x="2231" y="3144"/>
                    <a:pt x="2182" y="3144"/>
                  </a:cubicBezTo>
                  <a:cubicBezTo>
                    <a:pt x="2066" y="3144"/>
                    <a:pt x="1954" y="3126"/>
                    <a:pt x="1830" y="3108"/>
                  </a:cubicBezTo>
                  <a:cubicBezTo>
                    <a:pt x="1705" y="3083"/>
                    <a:pt x="1579" y="3033"/>
                    <a:pt x="1454" y="2983"/>
                  </a:cubicBezTo>
                  <a:cubicBezTo>
                    <a:pt x="1329" y="2908"/>
                    <a:pt x="1203" y="2833"/>
                    <a:pt x="1078" y="2757"/>
                  </a:cubicBezTo>
                  <a:cubicBezTo>
                    <a:pt x="978" y="2632"/>
                    <a:pt x="853" y="2532"/>
                    <a:pt x="777" y="2381"/>
                  </a:cubicBezTo>
                  <a:cubicBezTo>
                    <a:pt x="652" y="2206"/>
                    <a:pt x="552" y="2031"/>
                    <a:pt x="477" y="1830"/>
                  </a:cubicBezTo>
                  <a:cubicBezTo>
                    <a:pt x="426" y="1655"/>
                    <a:pt x="376" y="1454"/>
                    <a:pt x="351" y="1254"/>
                  </a:cubicBezTo>
                  <a:cubicBezTo>
                    <a:pt x="331" y="1171"/>
                    <a:pt x="258" y="1122"/>
                    <a:pt x="177" y="1122"/>
                  </a:cubicBezTo>
                  <a:cubicBezTo>
                    <a:pt x="160" y="1122"/>
                    <a:pt x="143" y="1124"/>
                    <a:pt x="126" y="1128"/>
                  </a:cubicBezTo>
                  <a:cubicBezTo>
                    <a:pt x="51" y="1153"/>
                    <a:pt x="0" y="1229"/>
                    <a:pt x="0" y="1329"/>
                  </a:cubicBezTo>
                  <a:cubicBezTo>
                    <a:pt x="101" y="1905"/>
                    <a:pt x="326" y="2482"/>
                    <a:pt x="752" y="2908"/>
                  </a:cubicBezTo>
                  <a:cubicBezTo>
                    <a:pt x="928" y="3083"/>
                    <a:pt x="1128" y="3209"/>
                    <a:pt x="1354" y="3309"/>
                  </a:cubicBezTo>
                  <a:cubicBezTo>
                    <a:pt x="1579" y="3409"/>
                    <a:pt x="1805" y="3459"/>
                    <a:pt x="2031" y="3484"/>
                  </a:cubicBezTo>
                  <a:cubicBezTo>
                    <a:pt x="2068" y="3486"/>
                    <a:pt x="2106" y="3487"/>
                    <a:pt x="2144" y="3487"/>
                  </a:cubicBezTo>
                  <a:cubicBezTo>
                    <a:pt x="2557" y="3487"/>
                    <a:pt x="2964" y="3363"/>
                    <a:pt x="3309" y="3133"/>
                  </a:cubicBezTo>
                  <a:cubicBezTo>
                    <a:pt x="3509" y="3008"/>
                    <a:pt x="3685" y="2858"/>
                    <a:pt x="3835" y="2657"/>
                  </a:cubicBezTo>
                  <a:cubicBezTo>
                    <a:pt x="3960" y="2457"/>
                    <a:pt x="4086" y="2231"/>
                    <a:pt x="4136" y="2006"/>
                  </a:cubicBezTo>
                  <a:cubicBezTo>
                    <a:pt x="4311" y="1354"/>
                    <a:pt x="4211" y="702"/>
                    <a:pt x="3960" y="101"/>
                  </a:cubicBezTo>
                  <a:cubicBezTo>
                    <a:pt x="3960" y="51"/>
                    <a:pt x="3910" y="26"/>
                    <a:pt x="3860" y="1"/>
                  </a:cubicBezTo>
                  <a:close/>
                </a:path>
              </a:pathLst>
            </a:custGeom>
            <a:solidFill>
              <a:srgbClr val="5F4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55"/>
            <p:cNvSpPr/>
            <p:nvPr/>
          </p:nvSpPr>
          <p:spPr>
            <a:xfrm>
              <a:off x="3435600" y="1028225"/>
              <a:ext cx="87750" cy="82800"/>
            </a:xfrm>
            <a:custGeom>
              <a:avLst/>
              <a:gdLst/>
              <a:ahLst/>
              <a:cxnLst/>
              <a:rect l="l" t="t" r="r" b="b"/>
              <a:pathLst>
                <a:path w="3510" h="3312" extrusionOk="0">
                  <a:moveTo>
                    <a:pt x="2983" y="0"/>
                  </a:moveTo>
                  <a:cubicBezTo>
                    <a:pt x="2958" y="0"/>
                    <a:pt x="2933" y="0"/>
                    <a:pt x="2908" y="25"/>
                  </a:cubicBezTo>
                  <a:cubicBezTo>
                    <a:pt x="2808" y="50"/>
                    <a:pt x="2783" y="176"/>
                    <a:pt x="2833" y="251"/>
                  </a:cubicBezTo>
                  <a:cubicBezTo>
                    <a:pt x="2883" y="376"/>
                    <a:pt x="2933" y="501"/>
                    <a:pt x="2983" y="602"/>
                  </a:cubicBezTo>
                  <a:cubicBezTo>
                    <a:pt x="2983" y="602"/>
                    <a:pt x="2958" y="577"/>
                    <a:pt x="2958" y="577"/>
                  </a:cubicBezTo>
                  <a:lnTo>
                    <a:pt x="2958" y="577"/>
                  </a:lnTo>
                  <a:cubicBezTo>
                    <a:pt x="3059" y="827"/>
                    <a:pt x="3109" y="1103"/>
                    <a:pt x="3134" y="1354"/>
                  </a:cubicBezTo>
                  <a:cubicBezTo>
                    <a:pt x="3159" y="1554"/>
                    <a:pt x="3159" y="1730"/>
                    <a:pt x="3134" y="1905"/>
                  </a:cubicBezTo>
                  <a:cubicBezTo>
                    <a:pt x="3109" y="2030"/>
                    <a:pt x="3059" y="2156"/>
                    <a:pt x="3009" y="2281"/>
                  </a:cubicBezTo>
                  <a:cubicBezTo>
                    <a:pt x="2958" y="2356"/>
                    <a:pt x="2908" y="2456"/>
                    <a:pt x="2833" y="2532"/>
                  </a:cubicBezTo>
                  <a:cubicBezTo>
                    <a:pt x="2758" y="2607"/>
                    <a:pt x="2683" y="2682"/>
                    <a:pt x="2608" y="2757"/>
                  </a:cubicBezTo>
                  <a:cubicBezTo>
                    <a:pt x="2507" y="2807"/>
                    <a:pt x="2407" y="2857"/>
                    <a:pt x="2332" y="2882"/>
                  </a:cubicBezTo>
                  <a:cubicBezTo>
                    <a:pt x="2232" y="2933"/>
                    <a:pt x="2106" y="2933"/>
                    <a:pt x="2006" y="2958"/>
                  </a:cubicBezTo>
                  <a:cubicBezTo>
                    <a:pt x="1881" y="2958"/>
                    <a:pt x="1780" y="2958"/>
                    <a:pt x="1655" y="2933"/>
                  </a:cubicBezTo>
                  <a:cubicBezTo>
                    <a:pt x="1530" y="2907"/>
                    <a:pt x="1405" y="2882"/>
                    <a:pt x="1279" y="2807"/>
                  </a:cubicBezTo>
                  <a:cubicBezTo>
                    <a:pt x="1179" y="2757"/>
                    <a:pt x="1079" y="2682"/>
                    <a:pt x="978" y="2607"/>
                  </a:cubicBezTo>
                  <a:cubicBezTo>
                    <a:pt x="878" y="2506"/>
                    <a:pt x="778" y="2406"/>
                    <a:pt x="703" y="2306"/>
                  </a:cubicBezTo>
                  <a:cubicBezTo>
                    <a:pt x="602" y="2156"/>
                    <a:pt x="552" y="2030"/>
                    <a:pt x="502" y="1880"/>
                  </a:cubicBezTo>
                  <a:cubicBezTo>
                    <a:pt x="427" y="1679"/>
                    <a:pt x="377" y="1479"/>
                    <a:pt x="352" y="1278"/>
                  </a:cubicBezTo>
                  <a:cubicBezTo>
                    <a:pt x="352" y="1203"/>
                    <a:pt x="352" y="1153"/>
                    <a:pt x="352" y="1078"/>
                  </a:cubicBezTo>
                  <a:cubicBezTo>
                    <a:pt x="352" y="1028"/>
                    <a:pt x="327" y="1003"/>
                    <a:pt x="302" y="953"/>
                  </a:cubicBezTo>
                  <a:cubicBezTo>
                    <a:pt x="277" y="928"/>
                    <a:pt x="227" y="902"/>
                    <a:pt x="176" y="902"/>
                  </a:cubicBezTo>
                  <a:cubicBezTo>
                    <a:pt x="101" y="902"/>
                    <a:pt x="1" y="978"/>
                    <a:pt x="1" y="1078"/>
                  </a:cubicBezTo>
                  <a:cubicBezTo>
                    <a:pt x="26" y="1379"/>
                    <a:pt x="51" y="1704"/>
                    <a:pt x="176" y="2005"/>
                  </a:cubicBezTo>
                  <a:cubicBezTo>
                    <a:pt x="252" y="2256"/>
                    <a:pt x="377" y="2481"/>
                    <a:pt x="552" y="2682"/>
                  </a:cubicBezTo>
                  <a:cubicBezTo>
                    <a:pt x="703" y="2857"/>
                    <a:pt x="903" y="3008"/>
                    <a:pt x="1104" y="3108"/>
                  </a:cubicBezTo>
                  <a:cubicBezTo>
                    <a:pt x="1304" y="3208"/>
                    <a:pt x="1530" y="3283"/>
                    <a:pt x="1755" y="3308"/>
                  </a:cubicBezTo>
                  <a:cubicBezTo>
                    <a:pt x="1791" y="3311"/>
                    <a:pt x="1826" y="3312"/>
                    <a:pt x="1861" y="3312"/>
                  </a:cubicBezTo>
                  <a:cubicBezTo>
                    <a:pt x="2251" y="3312"/>
                    <a:pt x="2634" y="3183"/>
                    <a:pt x="2933" y="2907"/>
                  </a:cubicBezTo>
                  <a:cubicBezTo>
                    <a:pt x="3109" y="2757"/>
                    <a:pt x="3234" y="2582"/>
                    <a:pt x="3334" y="2356"/>
                  </a:cubicBezTo>
                  <a:cubicBezTo>
                    <a:pt x="3460" y="2131"/>
                    <a:pt x="3485" y="1855"/>
                    <a:pt x="3510" y="1604"/>
                  </a:cubicBezTo>
                  <a:cubicBezTo>
                    <a:pt x="3510" y="1404"/>
                    <a:pt x="3485" y="1178"/>
                    <a:pt x="3435" y="978"/>
                  </a:cubicBezTo>
                  <a:cubicBezTo>
                    <a:pt x="3384" y="652"/>
                    <a:pt x="3259" y="376"/>
                    <a:pt x="3134" y="100"/>
                  </a:cubicBezTo>
                  <a:cubicBezTo>
                    <a:pt x="3109" y="25"/>
                    <a:pt x="3034" y="0"/>
                    <a:pt x="2983" y="0"/>
                  </a:cubicBezTo>
                  <a:close/>
                </a:path>
              </a:pathLst>
            </a:custGeom>
            <a:solidFill>
              <a:srgbClr val="5F4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3341000" y="1209925"/>
              <a:ext cx="117825" cy="84600"/>
            </a:xfrm>
            <a:custGeom>
              <a:avLst/>
              <a:gdLst/>
              <a:ahLst/>
              <a:cxnLst/>
              <a:rect l="l" t="t" r="r" b="b"/>
              <a:pathLst>
                <a:path w="4713" h="3384" extrusionOk="0">
                  <a:moveTo>
                    <a:pt x="1554" y="1930"/>
                  </a:moveTo>
                  <a:cubicBezTo>
                    <a:pt x="1655" y="1930"/>
                    <a:pt x="1755" y="1930"/>
                    <a:pt x="1830" y="1955"/>
                  </a:cubicBezTo>
                  <a:cubicBezTo>
                    <a:pt x="1955" y="1980"/>
                    <a:pt x="2081" y="2030"/>
                    <a:pt x="2206" y="2081"/>
                  </a:cubicBezTo>
                  <a:cubicBezTo>
                    <a:pt x="2331" y="2131"/>
                    <a:pt x="2432" y="2206"/>
                    <a:pt x="2507" y="2281"/>
                  </a:cubicBezTo>
                  <a:cubicBezTo>
                    <a:pt x="2607" y="2356"/>
                    <a:pt x="2682" y="2431"/>
                    <a:pt x="2757" y="2532"/>
                  </a:cubicBezTo>
                  <a:lnTo>
                    <a:pt x="2732" y="2507"/>
                  </a:lnTo>
                  <a:lnTo>
                    <a:pt x="2732" y="2507"/>
                  </a:lnTo>
                  <a:cubicBezTo>
                    <a:pt x="2808" y="2607"/>
                    <a:pt x="2858" y="2732"/>
                    <a:pt x="2908" y="2858"/>
                  </a:cubicBezTo>
                  <a:cubicBezTo>
                    <a:pt x="2933" y="2883"/>
                    <a:pt x="2933" y="2933"/>
                    <a:pt x="2933" y="2958"/>
                  </a:cubicBezTo>
                  <a:cubicBezTo>
                    <a:pt x="2833" y="2983"/>
                    <a:pt x="2707" y="3008"/>
                    <a:pt x="2557" y="3033"/>
                  </a:cubicBezTo>
                  <a:lnTo>
                    <a:pt x="2381" y="3033"/>
                  </a:lnTo>
                  <a:cubicBezTo>
                    <a:pt x="2206" y="3033"/>
                    <a:pt x="2031" y="3008"/>
                    <a:pt x="1855" y="2983"/>
                  </a:cubicBezTo>
                  <a:cubicBezTo>
                    <a:pt x="1630" y="2933"/>
                    <a:pt x="1429" y="2883"/>
                    <a:pt x="1229" y="2782"/>
                  </a:cubicBezTo>
                  <a:cubicBezTo>
                    <a:pt x="1078" y="2707"/>
                    <a:pt x="928" y="2632"/>
                    <a:pt x="828" y="2532"/>
                  </a:cubicBezTo>
                  <a:cubicBezTo>
                    <a:pt x="752" y="2457"/>
                    <a:pt x="677" y="2381"/>
                    <a:pt x="627" y="2306"/>
                  </a:cubicBezTo>
                  <a:cubicBezTo>
                    <a:pt x="677" y="2281"/>
                    <a:pt x="727" y="2231"/>
                    <a:pt x="777" y="2181"/>
                  </a:cubicBezTo>
                  <a:cubicBezTo>
                    <a:pt x="878" y="2106"/>
                    <a:pt x="1003" y="2056"/>
                    <a:pt x="1103" y="2005"/>
                  </a:cubicBezTo>
                  <a:cubicBezTo>
                    <a:pt x="1229" y="1980"/>
                    <a:pt x="1329" y="1955"/>
                    <a:pt x="1454" y="1930"/>
                  </a:cubicBezTo>
                  <a:close/>
                  <a:moveTo>
                    <a:pt x="3710" y="0"/>
                  </a:moveTo>
                  <a:cubicBezTo>
                    <a:pt x="3610" y="0"/>
                    <a:pt x="3484" y="0"/>
                    <a:pt x="3359" y="25"/>
                  </a:cubicBezTo>
                  <a:cubicBezTo>
                    <a:pt x="3234" y="76"/>
                    <a:pt x="3108" y="101"/>
                    <a:pt x="3008" y="151"/>
                  </a:cubicBezTo>
                  <a:cubicBezTo>
                    <a:pt x="2908" y="201"/>
                    <a:pt x="2808" y="251"/>
                    <a:pt x="2707" y="301"/>
                  </a:cubicBezTo>
                  <a:cubicBezTo>
                    <a:pt x="2632" y="326"/>
                    <a:pt x="2557" y="376"/>
                    <a:pt x="2482" y="401"/>
                  </a:cubicBezTo>
                  <a:lnTo>
                    <a:pt x="2432" y="401"/>
                  </a:lnTo>
                  <a:cubicBezTo>
                    <a:pt x="2281" y="401"/>
                    <a:pt x="2156" y="376"/>
                    <a:pt x="2056" y="376"/>
                  </a:cubicBezTo>
                  <a:cubicBezTo>
                    <a:pt x="1980" y="351"/>
                    <a:pt x="1905" y="326"/>
                    <a:pt x="1830" y="326"/>
                  </a:cubicBezTo>
                  <a:cubicBezTo>
                    <a:pt x="1605" y="276"/>
                    <a:pt x="1379" y="226"/>
                    <a:pt x="1178" y="226"/>
                  </a:cubicBezTo>
                  <a:lnTo>
                    <a:pt x="1103" y="226"/>
                  </a:lnTo>
                  <a:cubicBezTo>
                    <a:pt x="978" y="226"/>
                    <a:pt x="878" y="226"/>
                    <a:pt x="777" y="276"/>
                  </a:cubicBezTo>
                  <a:cubicBezTo>
                    <a:pt x="627" y="301"/>
                    <a:pt x="502" y="401"/>
                    <a:pt x="402" y="502"/>
                  </a:cubicBezTo>
                  <a:cubicBezTo>
                    <a:pt x="276" y="652"/>
                    <a:pt x="201" y="827"/>
                    <a:pt x="151" y="953"/>
                  </a:cubicBezTo>
                  <a:cubicBezTo>
                    <a:pt x="76" y="1128"/>
                    <a:pt x="51" y="1304"/>
                    <a:pt x="26" y="1529"/>
                  </a:cubicBezTo>
                  <a:cubicBezTo>
                    <a:pt x="1" y="1830"/>
                    <a:pt x="76" y="2156"/>
                    <a:pt x="251" y="2406"/>
                  </a:cubicBezTo>
                  <a:cubicBezTo>
                    <a:pt x="402" y="2657"/>
                    <a:pt x="652" y="2858"/>
                    <a:pt x="928" y="3033"/>
                  </a:cubicBezTo>
                  <a:cubicBezTo>
                    <a:pt x="1204" y="3183"/>
                    <a:pt x="1504" y="3284"/>
                    <a:pt x="1855" y="3334"/>
                  </a:cubicBezTo>
                  <a:cubicBezTo>
                    <a:pt x="2031" y="3384"/>
                    <a:pt x="2181" y="3384"/>
                    <a:pt x="2356" y="3384"/>
                  </a:cubicBezTo>
                  <a:cubicBezTo>
                    <a:pt x="2507" y="3384"/>
                    <a:pt x="2657" y="3384"/>
                    <a:pt x="2833" y="3359"/>
                  </a:cubicBezTo>
                  <a:cubicBezTo>
                    <a:pt x="3083" y="3309"/>
                    <a:pt x="3359" y="3208"/>
                    <a:pt x="3610" y="3058"/>
                  </a:cubicBezTo>
                  <a:cubicBezTo>
                    <a:pt x="3785" y="2933"/>
                    <a:pt x="3960" y="2782"/>
                    <a:pt x="4136" y="2582"/>
                  </a:cubicBezTo>
                  <a:cubicBezTo>
                    <a:pt x="4261" y="2406"/>
                    <a:pt x="4386" y="2231"/>
                    <a:pt x="4487" y="2005"/>
                  </a:cubicBezTo>
                  <a:cubicBezTo>
                    <a:pt x="4587" y="1805"/>
                    <a:pt x="4637" y="1604"/>
                    <a:pt x="4662" y="1379"/>
                  </a:cubicBezTo>
                  <a:cubicBezTo>
                    <a:pt x="4712" y="1178"/>
                    <a:pt x="4687" y="978"/>
                    <a:pt x="4662" y="777"/>
                  </a:cubicBezTo>
                  <a:cubicBezTo>
                    <a:pt x="4637" y="602"/>
                    <a:pt x="4562" y="452"/>
                    <a:pt x="4437" y="326"/>
                  </a:cubicBezTo>
                  <a:cubicBezTo>
                    <a:pt x="4336" y="176"/>
                    <a:pt x="4186" y="76"/>
                    <a:pt x="4011" y="25"/>
                  </a:cubicBezTo>
                  <a:cubicBezTo>
                    <a:pt x="3910" y="0"/>
                    <a:pt x="3810" y="0"/>
                    <a:pt x="3710" y="0"/>
                  </a:cubicBezTo>
                  <a:close/>
                </a:path>
              </a:pathLst>
            </a:custGeom>
            <a:solidFill>
              <a:srgbClr val="5F4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3361050" y="1041375"/>
              <a:ext cx="80850" cy="150425"/>
            </a:xfrm>
            <a:custGeom>
              <a:avLst/>
              <a:gdLst/>
              <a:ahLst/>
              <a:cxnLst/>
              <a:rect l="l" t="t" r="r" b="b"/>
              <a:pathLst>
                <a:path w="3234" h="6017" extrusionOk="0">
                  <a:moveTo>
                    <a:pt x="76" y="1"/>
                  </a:moveTo>
                  <a:cubicBezTo>
                    <a:pt x="26" y="1"/>
                    <a:pt x="1" y="51"/>
                    <a:pt x="1" y="101"/>
                  </a:cubicBezTo>
                  <a:cubicBezTo>
                    <a:pt x="51" y="502"/>
                    <a:pt x="126" y="903"/>
                    <a:pt x="251" y="1304"/>
                  </a:cubicBezTo>
                  <a:cubicBezTo>
                    <a:pt x="301" y="1479"/>
                    <a:pt x="376" y="1655"/>
                    <a:pt x="452" y="1805"/>
                  </a:cubicBezTo>
                  <a:cubicBezTo>
                    <a:pt x="552" y="2006"/>
                    <a:pt x="677" y="2206"/>
                    <a:pt x="803" y="2381"/>
                  </a:cubicBezTo>
                  <a:cubicBezTo>
                    <a:pt x="1028" y="2707"/>
                    <a:pt x="1304" y="2958"/>
                    <a:pt x="1605" y="3209"/>
                  </a:cubicBezTo>
                  <a:cubicBezTo>
                    <a:pt x="1880" y="3384"/>
                    <a:pt x="2156" y="3559"/>
                    <a:pt x="2407" y="3760"/>
                  </a:cubicBezTo>
                  <a:cubicBezTo>
                    <a:pt x="2507" y="3860"/>
                    <a:pt x="2607" y="3960"/>
                    <a:pt x="2682" y="4061"/>
                  </a:cubicBezTo>
                  <a:cubicBezTo>
                    <a:pt x="2732" y="4136"/>
                    <a:pt x="2757" y="4186"/>
                    <a:pt x="2782" y="4261"/>
                  </a:cubicBezTo>
                  <a:cubicBezTo>
                    <a:pt x="2808" y="4311"/>
                    <a:pt x="2808" y="4386"/>
                    <a:pt x="2833" y="4437"/>
                  </a:cubicBezTo>
                  <a:cubicBezTo>
                    <a:pt x="2833" y="4537"/>
                    <a:pt x="2808" y="4612"/>
                    <a:pt x="2808" y="4687"/>
                  </a:cubicBezTo>
                  <a:cubicBezTo>
                    <a:pt x="2782" y="4787"/>
                    <a:pt x="2757" y="4863"/>
                    <a:pt x="2732" y="4938"/>
                  </a:cubicBezTo>
                  <a:cubicBezTo>
                    <a:pt x="2682" y="4988"/>
                    <a:pt x="2657" y="5063"/>
                    <a:pt x="2607" y="5138"/>
                  </a:cubicBezTo>
                  <a:cubicBezTo>
                    <a:pt x="2532" y="5214"/>
                    <a:pt x="2457" y="5264"/>
                    <a:pt x="2381" y="5339"/>
                  </a:cubicBezTo>
                  <a:cubicBezTo>
                    <a:pt x="2256" y="5414"/>
                    <a:pt x="2131" y="5464"/>
                    <a:pt x="2006" y="5514"/>
                  </a:cubicBezTo>
                  <a:cubicBezTo>
                    <a:pt x="1880" y="5564"/>
                    <a:pt x="1755" y="5590"/>
                    <a:pt x="1605" y="5615"/>
                  </a:cubicBezTo>
                  <a:lnTo>
                    <a:pt x="1379" y="5615"/>
                  </a:lnTo>
                  <a:cubicBezTo>
                    <a:pt x="1368" y="5612"/>
                    <a:pt x="1358" y="5611"/>
                    <a:pt x="1348" y="5611"/>
                  </a:cubicBezTo>
                  <a:cubicBezTo>
                    <a:pt x="1263" y="5611"/>
                    <a:pt x="1201" y="5700"/>
                    <a:pt x="1178" y="5790"/>
                  </a:cubicBezTo>
                  <a:cubicBezTo>
                    <a:pt x="1178" y="5840"/>
                    <a:pt x="1204" y="5890"/>
                    <a:pt x="1229" y="5940"/>
                  </a:cubicBezTo>
                  <a:cubicBezTo>
                    <a:pt x="1279" y="5965"/>
                    <a:pt x="1329" y="5991"/>
                    <a:pt x="1379" y="5991"/>
                  </a:cubicBezTo>
                  <a:cubicBezTo>
                    <a:pt x="1459" y="6008"/>
                    <a:pt x="1539" y="6017"/>
                    <a:pt x="1619" y="6017"/>
                  </a:cubicBezTo>
                  <a:cubicBezTo>
                    <a:pt x="1764" y="6017"/>
                    <a:pt x="1910" y="5989"/>
                    <a:pt x="2056" y="5940"/>
                  </a:cubicBezTo>
                  <a:cubicBezTo>
                    <a:pt x="2281" y="5890"/>
                    <a:pt x="2507" y="5765"/>
                    <a:pt x="2707" y="5590"/>
                  </a:cubicBezTo>
                  <a:cubicBezTo>
                    <a:pt x="2782" y="5514"/>
                    <a:pt x="2858" y="5439"/>
                    <a:pt x="2933" y="5364"/>
                  </a:cubicBezTo>
                  <a:cubicBezTo>
                    <a:pt x="3008" y="5264"/>
                    <a:pt x="3058" y="5163"/>
                    <a:pt x="3108" y="5038"/>
                  </a:cubicBezTo>
                  <a:cubicBezTo>
                    <a:pt x="3158" y="4938"/>
                    <a:pt x="3183" y="4813"/>
                    <a:pt x="3209" y="4687"/>
                  </a:cubicBezTo>
                  <a:cubicBezTo>
                    <a:pt x="3234" y="4562"/>
                    <a:pt x="3209" y="4462"/>
                    <a:pt x="3209" y="4336"/>
                  </a:cubicBezTo>
                  <a:cubicBezTo>
                    <a:pt x="3183" y="4261"/>
                    <a:pt x="3158" y="4161"/>
                    <a:pt x="3133" y="4086"/>
                  </a:cubicBezTo>
                  <a:cubicBezTo>
                    <a:pt x="3083" y="3985"/>
                    <a:pt x="3033" y="3910"/>
                    <a:pt x="2983" y="3835"/>
                  </a:cubicBezTo>
                  <a:cubicBezTo>
                    <a:pt x="2908" y="3735"/>
                    <a:pt x="2858" y="3685"/>
                    <a:pt x="2782" y="3610"/>
                  </a:cubicBezTo>
                  <a:cubicBezTo>
                    <a:pt x="2682" y="3534"/>
                    <a:pt x="2607" y="3459"/>
                    <a:pt x="2532" y="3409"/>
                  </a:cubicBezTo>
                  <a:cubicBezTo>
                    <a:pt x="2356" y="3284"/>
                    <a:pt x="2156" y="3183"/>
                    <a:pt x="1980" y="3058"/>
                  </a:cubicBezTo>
                  <a:cubicBezTo>
                    <a:pt x="1880" y="3008"/>
                    <a:pt x="1805" y="2958"/>
                    <a:pt x="1705" y="2908"/>
                  </a:cubicBezTo>
                  <a:cubicBezTo>
                    <a:pt x="1605" y="2833"/>
                    <a:pt x="1529" y="2757"/>
                    <a:pt x="1429" y="2682"/>
                  </a:cubicBezTo>
                  <a:cubicBezTo>
                    <a:pt x="1204" y="2482"/>
                    <a:pt x="1003" y="2281"/>
                    <a:pt x="828" y="2031"/>
                  </a:cubicBezTo>
                  <a:lnTo>
                    <a:pt x="828" y="2031"/>
                  </a:lnTo>
                  <a:lnTo>
                    <a:pt x="853" y="2056"/>
                  </a:lnTo>
                  <a:cubicBezTo>
                    <a:pt x="677" y="1805"/>
                    <a:pt x="527" y="1529"/>
                    <a:pt x="427" y="1229"/>
                  </a:cubicBezTo>
                  <a:cubicBezTo>
                    <a:pt x="301" y="853"/>
                    <a:pt x="226" y="452"/>
                    <a:pt x="176" y="51"/>
                  </a:cubicBezTo>
                  <a:cubicBezTo>
                    <a:pt x="176" y="26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55"/>
            <p:cNvSpPr/>
            <p:nvPr/>
          </p:nvSpPr>
          <p:spPr>
            <a:xfrm>
              <a:off x="2982600" y="1278225"/>
              <a:ext cx="43875" cy="87275"/>
            </a:xfrm>
            <a:custGeom>
              <a:avLst/>
              <a:gdLst/>
              <a:ahLst/>
              <a:cxnLst/>
              <a:rect l="l" t="t" r="r" b="b"/>
              <a:pathLst>
                <a:path w="1755" h="3491" extrusionOk="0">
                  <a:moveTo>
                    <a:pt x="301" y="0"/>
                  </a:moveTo>
                  <a:cubicBezTo>
                    <a:pt x="251" y="0"/>
                    <a:pt x="201" y="25"/>
                    <a:pt x="176" y="75"/>
                  </a:cubicBezTo>
                  <a:cubicBezTo>
                    <a:pt x="51" y="376"/>
                    <a:pt x="1" y="677"/>
                    <a:pt x="1" y="1003"/>
                  </a:cubicBezTo>
                  <a:cubicBezTo>
                    <a:pt x="1" y="1329"/>
                    <a:pt x="26" y="1679"/>
                    <a:pt x="126" y="2005"/>
                  </a:cubicBezTo>
                  <a:cubicBezTo>
                    <a:pt x="151" y="2156"/>
                    <a:pt x="226" y="2331"/>
                    <a:pt x="301" y="2481"/>
                  </a:cubicBezTo>
                  <a:cubicBezTo>
                    <a:pt x="377" y="2632"/>
                    <a:pt x="477" y="2782"/>
                    <a:pt x="577" y="2908"/>
                  </a:cubicBezTo>
                  <a:cubicBezTo>
                    <a:pt x="803" y="3183"/>
                    <a:pt x="1103" y="3384"/>
                    <a:pt x="1429" y="3484"/>
                  </a:cubicBezTo>
                  <a:cubicBezTo>
                    <a:pt x="1450" y="3488"/>
                    <a:pt x="1471" y="3490"/>
                    <a:pt x="1491" y="3490"/>
                  </a:cubicBezTo>
                  <a:cubicBezTo>
                    <a:pt x="1594" y="3490"/>
                    <a:pt x="1688" y="3438"/>
                    <a:pt x="1730" y="3334"/>
                  </a:cubicBezTo>
                  <a:cubicBezTo>
                    <a:pt x="1755" y="3208"/>
                    <a:pt x="1680" y="3083"/>
                    <a:pt x="1580" y="3033"/>
                  </a:cubicBezTo>
                  <a:cubicBezTo>
                    <a:pt x="1542" y="3014"/>
                    <a:pt x="1504" y="3009"/>
                    <a:pt x="1477" y="2998"/>
                  </a:cubicBezTo>
                  <a:lnTo>
                    <a:pt x="1477" y="2998"/>
                  </a:lnTo>
                  <a:cubicBezTo>
                    <a:pt x="1479" y="3003"/>
                    <a:pt x="1479" y="3008"/>
                    <a:pt x="1479" y="3008"/>
                  </a:cubicBezTo>
                  <a:lnTo>
                    <a:pt x="1454" y="2983"/>
                  </a:lnTo>
                  <a:lnTo>
                    <a:pt x="1454" y="2983"/>
                  </a:lnTo>
                  <a:cubicBezTo>
                    <a:pt x="1460" y="2989"/>
                    <a:pt x="1468" y="2994"/>
                    <a:pt x="1477" y="2998"/>
                  </a:cubicBezTo>
                  <a:lnTo>
                    <a:pt x="1477" y="2998"/>
                  </a:lnTo>
                  <a:cubicBezTo>
                    <a:pt x="1474" y="2991"/>
                    <a:pt x="1468" y="2983"/>
                    <a:pt x="1454" y="2983"/>
                  </a:cubicBezTo>
                  <a:cubicBezTo>
                    <a:pt x="1329" y="2908"/>
                    <a:pt x="1229" y="2857"/>
                    <a:pt x="1128" y="2782"/>
                  </a:cubicBezTo>
                  <a:cubicBezTo>
                    <a:pt x="1003" y="2657"/>
                    <a:pt x="878" y="2532"/>
                    <a:pt x="778" y="2381"/>
                  </a:cubicBezTo>
                  <a:cubicBezTo>
                    <a:pt x="652" y="2181"/>
                    <a:pt x="552" y="1980"/>
                    <a:pt x="477" y="1755"/>
                  </a:cubicBezTo>
                  <a:cubicBezTo>
                    <a:pt x="402" y="1529"/>
                    <a:pt x="351" y="1304"/>
                    <a:pt x="326" y="1078"/>
                  </a:cubicBezTo>
                  <a:cubicBezTo>
                    <a:pt x="301" y="902"/>
                    <a:pt x="301" y="702"/>
                    <a:pt x="351" y="501"/>
                  </a:cubicBezTo>
                  <a:cubicBezTo>
                    <a:pt x="377" y="376"/>
                    <a:pt x="402" y="276"/>
                    <a:pt x="452" y="176"/>
                  </a:cubicBezTo>
                  <a:cubicBezTo>
                    <a:pt x="477" y="100"/>
                    <a:pt x="427" y="25"/>
                    <a:pt x="351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55"/>
            <p:cNvSpPr/>
            <p:nvPr/>
          </p:nvSpPr>
          <p:spPr>
            <a:xfrm>
              <a:off x="2933725" y="1276350"/>
              <a:ext cx="56250" cy="25125"/>
            </a:xfrm>
            <a:custGeom>
              <a:avLst/>
              <a:gdLst/>
              <a:ahLst/>
              <a:cxnLst/>
              <a:rect l="l" t="t" r="r" b="b"/>
              <a:pathLst>
                <a:path w="2250" h="1005" extrusionOk="0">
                  <a:moveTo>
                    <a:pt x="1429" y="0"/>
                  </a:moveTo>
                  <a:cubicBezTo>
                    <a:pt x="1304" y="0"/>
                    <a:pt x="1179" y="25"/>
                    <a:pt x="1078" y="50"/>
                  </a:cubicBezTo>
                  <a:cubicBezTo>
                    <a:pt x="978" y="75"/>
                    <a:pt x="878" y="100"/>
                    <a:pt x="778" y="150"/>
                  </a:cubicBezTo>
                  <a:cubicBezTo>
                    <a:pt x="677" y="201"/>
                    <a:pt x="577" y="276"/>
                    <a:pt x="477" y="351"/>
                  </a:cubicBezTo>
                  <a:cubicBezTo>
                    <a:pt x="327" y="476"/>
                    <a:pt x="176" y="627"/>
                    <a:pt x="51" y="802"/>
                  </a:cubicBezTo>
                  <a:cubicBezTo>
                    <a:pt x="1" y="852"/>
                    <a:pt x="26" y="952"/>
                    <a:pt x="76" y="977"/>
                  </a:cubicBezTo>
                  <a:cubicBezTo>
                    <a:pt x="105" y="997"/>
                    <a:pt x="133" y="1005"/>
                    <a:pt x="159" y="1005"/>
                  </a:cubicBezTo>
                  <a:cubicBezTo>
                    <a:pt x="201" y="1005"/>
                    <a:pt x="236" y="983"/>
                    <a:pt x="251" y="952"/>
                  </a:cubicBezTo>
                  <a:cubicBezTo>
                    <a:pt x="276" y="902"/>
                    <a:pt x="301" y="877"/>
                    <a:pt x="352" y="827"/>
                  </a:cubicBezTo>
                  <a:cubicBezTo>
                    <a:pt x="402" y="777"/>
                    <a:pt x="452" y="727"/>
                    <a:pt x="527" y="677"/>
                  </a:cubicBezTo>
                  <a:cubicBezTo>
                    <a:pt x="602" y="602"/>
                    <a:pt x="702" y="576"/>
                    <a:pt x="778" y="526"/>
                  </a:cubicBezTo>
                  <a:cubicBezTo>
                    <a:pt x="903" y="501"/>
                    <a:pt x="1003" y="476"/>
                    <a:pt x="1129" y="451"/>
                  </a:cubicBezTo>
                  <a:cubicBezTo>
                    <a:pt x="1204" y="451"/>
                    <a:pt x="1279" y="451"/>
                    <a:pt x="1354" y="476"/>
                  </a:cubicBezTo>
                  <a:cubicBezTo>
                    <a:pt x="1429" y="501"/>
                    <a:pt x="1504" y="526"/>
                    <a:pt x="1580" y="551"/>
                  </a:cubicBezTo>
                  <a:cubicBezTo>
                    <a:pt x="1705" y="602"/>
                    <a:pt x="1830" y="702"/>
                    <a:pt x="1956" y="752"/>
                  </a:cubicBezTo>
                  <a:cubicBezTo>
                    <a:pt x="1976" y="759"/>
                    <a:pt x="1996" y="762"/>
                    <a:pt x="2016" y="762"/>
                  </a:cubicBezTo>
                  <a:cubicBezTo>
                    <a:pt x="2143" y="762"/>
                    <a:pt x="2250" y="632"/>
                    <a:pt x="2206" y="501"/>
                  </a:cubicBezTo>
                  <a:cubicBezTo>
                    <a:pt x="2206" y="451"/>
                    <a:pt x="2181" y="401"/>
                    <a:pt x="2181" y="376"/>
                  </a:cubicBezTo>
                  <a:cubicBezTo>
                    <a:pt x="2156" y="326"/>
                    <a:pt x="2131" y="301"/>
                    <a:pt x="2106" y="276"/>
                  </a:cubicBezTo>
                  <a:cubicBezTo>
                    <a:pt x="2081" y="251"/>
                    <a:pt x="2081" y="251"/>
                    <a:pt x="2056" y="226"/>
                  </a:cubicBezTo>
                  <a:cubicBezTo>
                    <a:pt x="1956" y="150"/>
                    <a:pt x="1855" y="75"/>
                    <a:pt x="1755" y="50"/>
                  </a:cubicBezTo>
                  <a:cubicBezTo>
                    <a:pt x="1705" y="25"/>
                    <a:pt x="1655" y="25"/>
                    <a:pt x="1605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55"/>
            <p:cNvSpPr/>
            <p:nvPr/>
          </p:nvSpPr>
          <p:spPr>
            <a:xfrm>
              <a:off x="3344125" y="1246275"/>
              <a:ext cx="22600" cy="19875"/>
            </a:xfrm>
            <a:custGeom>
              <a:avLst/>
              <a:gdLst/>
              <a:ahLst/>
              <a:cxnLst/>
              <a:rect l="l" t="t" r="r" b="b"/>
              <a:pathLst>
                <a:path w="904" h="795" extrusionOk="0">
                  <a:moveTo>
                    <a:pt x="627" y="0"/>
                  </a:moveTo>
                  <a:cubicBezTo>
                    <a:pt x="577" y="0"/>
                    <a:pt x="502" y="25"/>
                    <a:pt x="477" y="50"/>
                  </a:cubicBezTo>
                  <a:cubicBezTo>
                    <a:pt x="377" y="150"/>
                    <a:pt x="251" y="251"/>
                    <a:pt x="126" y="326"/>
                  </a:cubicBezTo>
                  <a:cubicBezTo>
                    <a:pt x="26" y="401"/>
                    <a:pt x="1" y="576"/>
                    <a:pt x="76" y="677"/>
                  </a:cubicBezTo>
                  <a:cubicBezTo>
                    <a:pt x="123" y="755"/>
                    <a:pt x="209" y="794"/>
                    <a:pt x="292" y="794"/>
                  </a:cubicBezTo>
                  <a:cubicBezTo>
                    <a:pt x="341" y="794"/>
                    <a:pt x="389" y="780"/>
                    <a:pt x="427" y="752"/>
                  </a:cubicBezTo>
                  <a:cubicBezTo>
                    <a:pt x="552" y="677"/>
                    <a:pt x="678" y="576"/>
                    <a:pt x="778" y="476"/>
                  </a:cubicBezTo>
                  <a:cubicBezTo>
                    <a:pt x="828" y="426"/>
                    <a:pt x="878" y="376"/>
                    <a:pt x="878" y="326"/>
                  </a:cubicBezTo>
                  <a:cubicBezTo>
                    <a:pt x="903" y="251"/>
                    <a:pt x="878" y="175"/>
                    <a:pt x="828" y="125"/>
                  </a:cubicBezTo>
                  <a:cubicBezTo>
                    <a:pt x="803" y="75"/>
                    <a:pt x="728" y="25"/>
                    <a:pt x="678" y="25"/>
                  </a:cubicBezTo>
                  <a:cubicBezTo>
                    <a:pt x="652" y="25"/>
                    <a:pt x="627" y="0"/>
                    <a:pt x="627" y="0"/>
                  </a:cubicBezTo>
                  <a:close/>
                </a:path>
              </a:pathLst>
            </a:custGeom>
            <a:solidFill>
              <a:srgbClr val="5F4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2911175" y="689250"/>
              <a:ext cx="681100" cy="564550"/>
            </a:xfrm>
            <a:custGeom>
              <a:avLst/>
              <a:gdLst/>
              <a:ahLst/>
              <a:cxnLst/>
              <a:rect l="l" t="t" r="r" b="b"/>
              <a:pathLst>
                <a:path w="27244" h="22582" extrusionOk="0">
                  <a:moveTo>
                    <a:pt x="15690" y="0"/>
                  </a:moveTo>
                  <a:cubicBezTo>
                    <a:pt x="15414" y="0"/>
                    <a:pt x="15138" y="25"/>
                    <a:pt x="14913" y="100"/>
                  </a:cubicBezTo>
                  <a:cubicBezTo>
                    <a:pt x="14762" y="126"/>
                    <a:pt x="14637" y="176"/>
                    <a:pt x="14487" y="251"/>
                  </a:cubicBezTo>
                  <a:cubicBezTo>
                    <a:pt x="14336" y="351"/>
                    <a:pt x="14186" y="451"/>
                    <a:pt x="14086" y="602"/>
                  </a:cubicBezTo>
                  <a:cubicBezTo>
                    <a:pt x="13910" y="476"/>
                    <a:pt x="13735" y="376"/>
                    <a:pt x="13509" y="301"/>
                  </a:cubicBezTo>
                  <a:cubicBezTo>
                    <a:pt x="13209" y="176"/>
                    <a:pt x="12883" y="126"/>
                    <a:pt x="12457" y="100"/>
                  </a:cubicBezTo>
                  <a:lnTo>
                    <a:pt x="12281" y="100"/>
                  </a:lnTo>
                  <a:cubicBezTo>
                    <a:pt x="12031" y="100"/>
                    <a:pt x="11780" y="126"/>
                    <a:pt x="11479" y="151"/>
                  </a:cubicBezTo>
                  <a:cubicBezTo>
                    <a:pt x="11203" y="176"/>
                    <a:pt x="10903" y="226"/>
                    <a:pt x="10627" y="301"/>
                  </a:cubicBezTo>
                  <a:cubicBezTo>
                    <a:pt x="10051" y="426"/>
                    <a:pt x="9499" y="627"/>
                    <a:pt x="8923" y="902"/>
                  </a:cubicBezTo>
                  <a:cubicBezTo>
                    <a:pt x="7870" y="1379"/>
                    <a:pt x="6818" y="2105"/>
                    <a:pt x="5790" y="3033"/>
                  </a:cubicBezTo>
                  <a:cubicBezTo>
                    <a:pt x="4838" y="3910"/>
                    <a:pt x="3935" y="4963"/>
                    <a:pt x="3158" y="6141"/>
                  </a:cubicBezTo>
                  <a:cubicBezTo>
                    <a:pt x="2381" y="7268"/>
                    <a:pt x="1730" y="8522"/>
                    <a:pt x="1203" y="9825"/>
                  </a:cubicBezTo>
                  <a:cubicBezTo>
                    <a:pt x="702" y="11128"/>
                    <a:pt x="351" y="12431"/>
                    <a:pt x="176" y="13710"/>
                  </a:cubicBezTo>
                  <a:cubicBezTo>
                    <a:pt x="0" y="15038"/>
                    <a:pt x="51" y="16291"/>
                    <a:pt x="276" y="17419"/>
                  </a:cubicBezTo>
                  <a:cubicBezTo>
                    <a:pt x="401" y="18020"/>
                    <a:pt x="577" y="18572"/>
                    <a:pt x="828" y="19098"/>
                  </a:cubicBezTo>
                  <a:cubicBezTo>
                    <a:pt x="1053" y="19649"/>
                    <a:pt x="1379" y="20151"/>
                    <a:pt x="1730" y="20602"/>
                  </a:cubicBezTo>
                  <a:cubicBezTo>
                    <a:pt x="2206" y="21203"/>
                    <a:pt x="2732" y="21680"/>
                    <a:pt x="3309" y="22030"/>
                  </a:cubicBezTo>
                  <a:cubicBezTo>
                    <a:pt x="3885" y="22356"/>
                    <a:pt x="4462" y="22557"/>
                    <a:pt x="5013" y="22582"/>
                  </a:cubicBezTo>
                  <a:lnTo>
                    <a:pt x="5163" y="22582"/>
                  </a:lnTo>
                  <a:cubicBezTo>
                    <a:pt x="5389" y="22582"/>
                    <a:pt x="5589" y="22557"/>
                    <a:pt x="5815" y="22507"/>
                  </a:cubicBezTo>
                  <a:cubicBezTo>
                    <a:pt x="6066" y="22431"/>
                    <a:pt x="6316" y="22306"/>
                    <a:pt x="6542" y="22156"/>
                  </a:cubicBezTo>
                  <a:cubicBezTo>
                    <a:pt x="6742" y="21980"/>
                    <a:pt x="6943" y="21780"/>
                    <a:pt x="7118" y="21504"/>
                  </a:cubicBezTo>
                  <a:cubicBezTo>
                    <a:pt x="7294" y="21253"/>
                    <a:pt x="7444" y="20953"/>
                    <a:pt x="7569" y="20577"/>
                  </a:cubicBezTo>
                  <a:cubicBezTo>
                    <a:pt x="7645" y="20351"/>
                    <a:pt x="7695" y="20076"/>
                    <a:pt x="7745" y="19775"/>
                  </a:cubicBezTo>
                  <a:cubicBezTo>
                    <a:pt x="7795" y="19474"/>
                    <a:pt x="7795" y="19148"/>
                    <a:pt x="7770" y="18722"/>
                  </a:cubicBezTo>
                  <a:cubicBezTo>
                    <a:pt x="7745" y="18471"/>
                    <a:pt x="7695" y="18196"/>
                    <a:pt x="7670" y="17945"/>
                  </a:cubicBezTo>
                  <a:lnTo>
                    <a:pt x="7620" y="17745"/>
                  </a:lnTo>
                  <a:cubicBezTo>
                    <a:pt x="7569" y="17469"/>
                    <a:pt x="7519" y="17093"/>
                    <a:pt x="7519" y="16717"/>
                  </a:cubicBezTo>
                  <a:cubicBezTo>
                    <a:pt x="7494" y="16441"/>
                    <a:pt x="7519" y="16166"/>
                    <a:pt x="7594" y="15890"/>
                  </a:cubicBezTo>
                  <a:cubicBezTo>
                    <a:pt x="7670" y="15539"/>
                    <a:pt x="7795" y="15213"/>
                    <a:pt x="7995" y="14888"/>
                  </a:cubicBezTo>
                  <a:cubicBezTo>
                    <a:pt x="8196" y="14512"/>
                    <a:pt x="8472" y="14161"/>
                    <a:pt x="8797" y="13810"/>
                  </a:cubicBezTo>
                  <a:cubicBezTo>
                    <a:pt x="9424" y="13183"/>
                    <a:pt x="10151" y="12707"/>
                    <a:pt x="10777" y="12281"/>
                  </a:cubicBezTo>
                  <a:lnTo>
                    <a:pt x="10928" y="12181"/>
                  </a:lnTo>
                  <a:cubicBezTo>
                    <a:pt x="11203" y="12005"/>
                    <a:pt x="11529" y="11780"/>
                    <a:pt x="11855" y="11554"/>
                  </a:cubicBezTo>
                  <a:cubicBezTo>
                    <a:pt x="12181" y="11329"/>
                    <a:pt x="12507" y="11053"/>
                    <a:pt x="12808" y="10777"/>
                  </a:cubicBezTo>
                  <a:cubicBezTo>
                    <a:pt x="13409" y="10276"/>
                    <a:pt x="13935" y="9700"/>
                    <a:pt x="14361" y="9123"/>
                  </a:cubicBezTo>
                  <a:cubicBezTo>
                    <a:pt x="14787" y="8522"/>
                    <a:pt x="15113" y="7895"/>
                    <a:pt x="15339" y="7243"/>
                  </a:cubicBezTo>
                  <a:cubicBezTo>
                    <a:pt x="15589" y="6517"/>
                    <a:pt x="15715" y="5740"/>
                    <a:pt x="15690" y="4913"/>
                  </a:cubicBezTo>
                  <a:cubicBezTo>
                    <a:pt x="15690" y="4386"/>
                    <a:pt x="15640" y="3835"/>
                    <a:pt x="15514" y="3258"/>
                  </a:cubicBezTo>
                  <a:lnTo>
                    <a:pt x="15514" y="3258"/>
                  </a:lnTo>
                  <a:cubicBezTo>
                    <a:pt x="15665" y="3384"/>
                    <a:pt x="15815" y="3534"/>
                    <a:pt x="15965" y="3735"/>
                  </a:cubicBezTo>
                  <a:cubicBezTo>
                    <a:pt x="16116" y="3935"/>
                    <a:pt x="16241" y="4111"/>
                    <a:pt x="16391" y="4361"/>
                  </a:cubicBezTo>
                  <a:lnTo>
                    <a:pt x="16442" y="4436"/>
                  </a:lnTo>
                  <a:cubicBezTo>
                    <a:pt x="16492" y="4512"/>
                    <a:pt x="16542" y="4587"/>
                    <a:pt x="16567" y="4662"/>
                  </a:cubicBezTo>
                  <a:cubicBezTo>
                    <a:pt x="16642" y="4762"/>
                    <a:pt x="16742" y="4887"/>
                    <a:pt x="16818" y="4988"/>
                  </a:cubicBezTo>
                  <a:cubicBezTo>
                    <a:pt x="17194" y="5539"/>
                    <a:pt x="17670" y="6191"/>
                    <a:pt x="18246" y="6767"/>
                  </a:cubicBezTo>
                  <a:cubicBezTo>
                    <a:pt x="18747" y="7268"/>
                    <a:pt x="19299" y="7644"/>
                    <a:pt x="19875" y="7895"/>
                  </a:cubicBezTo>
                  <a:cubicBezTo>
                    <a:pt x="20151" y="8020"/>
                    <a:pt x="20452" y="8121"/>
                    <a:pt x="20777" y="8196"/>
                  </a:cubicBezTo>
                  <a:cubicBezTo>
                    <a:pt x="21053" y="8246"/>
                    <a:pt x="21329" y="8296"/>
                    <a:pt x="21605" y="8321"/>
                  </a:cubicBezTo>
                  <a:lnTo>
                    <a:pt x="21805" y="8346"/>
                  </a:lnTo>
                  <a:lnTo>
                    <a:pt x="21780" y="8346"/>
                  </a:lnTo>
                  <a:cubicBezTo>
                    <a:pt x="22331" y="8421"/>
                    <a:pt x="22833" y="8547"/>
                    <a:pt x="23259" y="8697"/>
                  </a:cubicBezTo>
                  <a:cubicBezTo>
                    <a:pt x="23610" y="8872"/>
                    <a:pt x="23960" y="9048"/>
                    <a:pt x="24286" y="9299"/>
                  </a:cubicBezTo>
                  <a:cubicBezTo>
                    <a:pt x="24587" y="9524"/>
                    <a:pt x="24863" y="9775"/>
                    <a:pt x="25163" y="10075"/>
                  </a:cubicBezTo>
                  <a:cubicBezTo>
                    <a:pt x="25314" y="10226"/>
                    <a:pt x="25439" y="10376"/>
                    <a:pt x="25590" y="10527"/>
                  </a:cubicBezTo>
                  <a:cubicBezTo>
                    <a:pt x="25615" y="10577"/>
                    <a:pt x="25665" y="10627"/>
                    <a:pt x="25690" y="10677"/>
                  </a:cubicBezTo>
                  <a:cubicBezTo>
                    <a:pt x="25765" y="10752"/>
                    <a:pt x="25815" y="10802"/>
                    <a:pt x="25865" y="10877"/>
                  </a:cubicBezTo>
                  <a:cubicBezTo>
                    <a:pt x="25991" y="11028"/>
                    <a:pt x="26116" y="11128"/>
                    <a:pt x="26241" y="11203"/>
                  </a:cubicBezTo>
                  <a:cubicBezTo>
                    <a:pt x="26316" y="11253"/>
                    <a:pt x="26366" y="11304"/>
                    <a:pt x="26442" y="11329"/>
                  </a:cubicBezTo>
                  <a:cubicBezTo>
                    <a:pt x="26517" y="11354"/>
                    <a:pt x="26592" y="11379"/>
                    <a:pt x="26667" y="11379"/>
                  </a:cubicBezTo>
                  <a:lnTo>
                    <a:pt x="26692" y="11379"/>
                  </a:lnTo>
                  <a:cubicBezTo>
                    <a:pt x="26767" y="11379"/>
                    <a:pt x="26818" y="11354"/>
                    <a:pt x="26893" y="11329"/>
                  </a:cubicBezTo>
                  <a:cubicBezTo>
                    <a:pt x="26943" y="11304"/>
                    <a:pt x="26993" y="11278"/>
                    <a:pt x="27043" y="11228"/>
                  </a:cubicBezTo>
                  <a:cubicBezTo>
                    <a:pt x="27143" y="11153"/>
                    <a:pt x="27168" y="11028"/>
                    <a:pt x="27194" y="10953"/>
                  </a:cubicBezTo>
                  <a:cubicBezTo>
                    <a:pt x="27219" y="10877"/>
                    <a:pt x="27244" y="10777"/>
                    <a:pt x="27219" y="10652"/>
                  </a:cubicBezTo>
                  <a:cubicBezTo>
                    <a:pt x="27219" y="10527"/>
                    <a:pt x="27194" y="10401"/>
                    <a:pt x="27143" y="10251"/>
                  </a:cubicBezTo>
                  <a:cubicBezTo>
                    <a:pt x="27068" y="9950"/>
                    <a:pt x="26943" y="9674"/>
                    <a:pt x="26818" y="9399"/>
                  </a:cubicBezTo>
                  <a:cubicBezTo>
                    <a:pt x="26642" y="9023"/>
                    <a:pt x="26417" y="8647"/>
                    <a:pt x="26216" y="8296"/>
                  </a:cubicBezTo>
                  <a:lnTo>
                    <a:pt x="26041" y="7995"/>
                  </a:lnTo>
                  <a:cubicBezTo>
                    <a:pt x="25991" y="7920"/>
                    <a:pt x="25940" y="7845"/>
                    <a:pt x="25915" y="7745"/>
                  </a:cubicBezTo>
                  <a:lnTo>
                    <a:pt x="25865" y="7669"/>
                  </a:lnTo>
                  <a:cubicBezTo>
                    <a:pt x="25765" y="7469"/>
                    <a:pt x="25640" y="7268"/>
                    <a:pt x="25539" y="7068"/>
                  </a:cubicBezTo>
                  <a:cubicBezTo>
                    <a:pt x="25314" y="6692"/>
                    <a:pt x="25088" y="6316"/>
                    <a:pt x="24863" y="5940"/>
                  </a:cubicBezTo>
                  <a:cubicBezTo>
                    <a:pt x="24361" y="5163"/>
                    <a:pt x="23835" y="4461"/>
                    <a:pt x="23284" y="3835"/>
                  </a:cubicBezTo>
                  <a:cubicBezTo>
                    <a:pt x="22707" y="3158"/>
                    <a:pt x="22056" y="2582"/>
                    <a:pt x="21379" y="2055"/>
                  </a:cubicBezTo>
                  <a:cubicBezTo>
                    <a:pt x="20677" y="1554"/>
                    <a:pt x="19900" y="1128"/>
                    <a:pt x="19073" y="802"/>
                  </a:cubicBezTo>
                  <a:cubicBezTo>
                    <a:pt x="18798" y="702"/>
                    <a:pt x="18522" y="602"/>
                    <a:pt x="18171" y="476"/>
                  </a:cubicBezTo>
                  <a:cubicBezTo>
                    <a:pt x="17770" y="351"/>
                    <a:pt x="17419" y="251"/>
                    <a:pt x="17068" y="176"/>
                  </a:cubicBezTo>
                  <a:cubicBezTo>
                    <a:pt x="16667" y="75"/>
                    <a:pt x="16316" y="25"/>
                    <a:pt x="15965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4362300" y="1887875"/>
              <a:ext cx="110300" cy="97150"/>
            </a:xfrm>
            <a:custGeom>
              <a:avLst/>
              <a:gdLst/>
              <a:ahLst/>
              <a:cxnLst/>
              <a:rect l="l" t="t" r="r" b="b"/>
              <a:pathLst>
                <a:path w="4412" h="3886" extrusionOk="0">
                  <a:moveTo>
                    <a:pt x="2457" y="0"/>
                  </a:moveTo>
                  <a:cubicBezTo>
                    <a:pt x="2181" y="50"/>
                    <a:pt x="1906" y="201"/>
                    <a:pt x="1680" y="326"/>
                  </a:cubicBezTo>
                  <a:cubicBezTo>
                    <a:pt x="1429" y="477"/>
                    <a:pt x="1179" y="652"/>
                    <a:pt x="928" y="878"/>
                  </a:cubicBezTo>
                  <a:cubicBezTo>
                    <a:pt x="678" y="1103"/>
                    <a:pt x="477" y="1329"/>
                    <a:pt x="327" y="1579"/>
                  </a:cubicBezTo>
                  <a:cubicBezTo>
                    <a:pt x="251" y="1680"/>
                    <a:pt x="176" y="1805"/>
                    <a:pt x="126" y="1930"/>
                  </a:cubicBezTo>
                  <a:cubicBezTo>
                    <a:pt x="101" y="2005"/>
                    <a:pt x="76" y="2055"/>
                    <a:pt x="51" y="2131"/>
                  </a:cubicBezTo>
                  <a:cubicBezTo>
                    <a:pt x="51" y="2181"/>
                    <a:pt x="26" y="2256"/>
                    <a:pt x="26" y="2306"/>
                  </a:cubicBezTo>
                  <a:cubicBezTo>
                    <a:pt x="1" y="2582"/>
                    <a:pt x="76" y="2857"/>
                    <a:pt x="226" y="3083"/>
                  </a:cubicBezTo>
                  <a:cubicBezTo>
                    <a:pt x="452" y="3359"/>
                    <a:pt x="803" y="3534"/>
                    <a:pt x="1053" y="3634"/>
                  </a:cubicBezTo>
                  <a:cubicBezTo>
                    <a:pt x="1379" y="3785"/>
                    <a:pt x="1755" y="3860"/>
                    <a:pt x="2181" y="3885"/>
                  </a:cubicBezTo>
                  <a:lnTo>
                    <a:pt x="2332" y="3885"/>
                  </a:lnTo>
                  <a:cubicBezTo>
                    <a:pt x="2683" y="3885"/>
                    <a:pt x="3008" y="3835"/>
                    <a:pt x="3334" y="3735"/>
                  </a:cubicBezTo>
                  <a:cubicBezTo>
                    <a:pt x="3710" y="3609"/>
                    <a:pt x="4061" y="3434"/>
                    <a:pt x="4362" y="3158"/>
                  </a:cubicBezTo>
                  <a:cubicBezTo>
                    <a:pt x="4412" y="3133"/>
                    <a:pt x="4412" y="3083"/>
                    <a:pt x="4412" y="3033"/>
                  </a:cubicBezTo>
                  <a:cubicBezTo>
                    <a:pt x="4412" y="2983"/>
                    <a:pt x="4412" y="2933"/>
                    <a:pt x="4362" y="2908"/>
                  </a:cubicBezTo>
                  <a:cubicBezTo>
                    <a:pt x="4337" y="2883"/>
                    <a:pt x="4287" y="2857"/>
                    <a:pt x="4262" y="2857"/>
                  </a:cubicBezTo>
                  <a:cubicBezTo>
                    <a:pt x="4211" y="2857"/>
                    <a:pt x="4161" y="2883"/>
                    <a:pt x="4136" y="2908"/>
                  </a:cubicBezTo>
                  <a:cubicBezTo>
                    <a:pt x="4161" y="2807"/>
                    <a:pt x="4186" y="2682"/>
                    <a:pt x="4186" y="2557"/>
                  </a:cubicBezTo>
                  <a:cubicBezTo>
                    <a:pt x="4211" y="2356"/>
                    <a:pt x="4186" y="2131"/>
                    <a:pt x="4161" y="1880"/>
                  </a:cubicBezTo>
                  <a:cubicBezTo>
                    <a:pt x="4136" y="1629"/>
                    <a:pt x="4061" y="1379"/>
                    <a:pt x="3986" y="1178"/>
                  </a:cubicBezTo>
                  <a:cubicBezTo>
                    <a:pt x="3861" y="802"/>
                    <a:pt x="3610" y="326"/>
                    <a:pt x="3159" y="126"/>
                  </a:cubicBezTo>
                  <a:cubicBezTo>
                    <a:pt x="3008" y="50"/>
                    <a:pt x="2833" y="0"/>
                    <a:pt x="2658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3441250" y="1609675"/>
              <a:ext cx="966825" cy="853400"/>
            </a:xfrm>
            <a:custGeom>
              <a:avLst/>
              <a:gdLst/>
              <a:ahLst/>
              <a:cxnLst/>
              <a:rect l="l" t="t" r="r" b="b"/>
              <a:pathLst>
                <a:path w="38673" h="34136" extrusionOk="0">
                  <a:moveTo>
                    <a:pt x="3234" y="0"/>
                  </a:moveTo>
                  <a:cubicBezTo>
                    <a:pt x="3184" y="0"/>
                    <a:pt x="3133" y="26"/>
                    <a:pt x="3108" y="51"/>
                  </a:cubicBezTo>
                  <a:cubicBezTo>
                    <a:pt x="3058" y="101"/>
                    <a:pt x="3058" y="126"/>
                    <a:pt x="3058" y="176"/>
                  </a:cubicBezTo>
                  <a:cubicBezTo>
                    <a:pt x="3108" y="1429"/>
                    <a:pt x="3108" y="2682"/>
                    <a:pt x="3033" y="3910"/>
                  </a:cubicBezTo>
                  <a:cubicBezTo>
                    <a:pt x="2983" y="5088"/>
                    <a:pt x="2883" y="6316"/>
                    <a:pt x="2707" y="7569"/>
                  </a:cubicBezTo>
                  <a:cubicBezTo>
                    <a:pt x="2582" y="8572"/>
                    <a:pt x="2407" y="9625"/>
                    <a:pt x="2181" y="10677"/>
                  </a:cubicBezTo>
                  <a:cubicBezTo>
                    <a:pt x="2081" y="11204"/>
                    <a:pt x="1955" y="11755"/>
                    <a:pt x="1855" y="12281"/>
                  </a:cubicBezTo>
                  <a:cubicBezTo>
                    <a:pt x="1755" y="12632"/>
                    <a:pt x="1680" y="12983"/>
                    <a:pt x="1605" y="13334"/>
                  </a:cubicBezTo>
                  <a:lnTo>
                    <a:pt x="1454" y="13910"/>
                  </a:lnTo>
                  <a:cubicBezTo>
                    <a:pt x="928" y="16141"/>
                    <a:pt x="552" y="18346"/>
                    <a:pt x="301" y="20452"/>
                  </a:cubicBezTo>
                  <a:cubicBezTo>
                    <a:pt x="201" y="21479"/>
                    <a:pt x="101" y="22557"/>
                    <a:pt x="76" y="23685"/>
                  </a:cubicBezTo>
                  <a:cubicBezTo>
                    <a:pt x="26" y="24487"/>
                    <a:pt x="1" y="25339"/>
                    <a:pt x="26" y="26216"/>
                  </a:cubicBezTo>
                  <a:cubicBezTo>
                    <a:pt x="76" y="27194"/>
                    <a:pt x="176" y="28046"/>
                    <a:pt x="326" y="28823"/>
                  </a:cubicBezTo>
                  <a:cubicBezTo>
                    <a:pt x="527" y="29725"/>
                    <a:pt x="853" y="30502"/>
                    <a:pt x="1279" y="31154"/>
                  </a:cubicBezTo>
                  <a:cubicBezTo>
                    <a:pt x="1880" y="32106"/>
                    <a:pt x="2833" y="32883"/>
                    <a:pt x="4036" y="33434"/>
                  </a:cubicBezTo>
                  <a:cubicBezTo>
                    <a:pt x="4612" y="33710"/>
                    <a:pt x="5214" y="33885"/>
                    <a:pt x="5815" y="34011"/>
                  </a:cubicBezTo>
                  <a:cubicBezTo>
                    <a:pt x="6241" y="34086"/>
                    <a:pt x="6667" y="34136"/>
                    <a:pt x="7068" y="34136"/>
                  </a:cubicBezTo>
                  <a:cubicBezTo>
                    <a:pt x="7244" y="34136"/>
                    <a:pt x="7444" y="34136"/>
                    <a:pt x="7620" y="34111"/>
                  </a:cubicBezTo>
                  <a:cubicBezTo>
                    <a:pt x="7670" y="34111"/>
                    <a:pt x="7695" y="34086"/>
                    <a:pt x="7745" y="34061"/>
                  </a:cubicBezTo>
                  <a:cubicBezTo>
                    <a:pt x="7745" y="34061"/>
                    <a:pt x="7745" y="34036"/>
                    <a:pt x="7770" y="34036"/>
                  </a:cubicBezTo>
                  <a:cubicBezTo>
                    <a:pt x="7845" y="34011"/>
                    <a:pt x="7895" y="33961"/>
                    <a:pt x="7920" y="33910"/>
                  </a:cubicBezTo>
                  <a:cubicBezTo>
                    <a:pt x="7996" y="33509"/>
                    <a:pt x="8071" y="33108"/>
                    <a:pt x="8096" y="32707"/>
                  </a:cubicBezTo>
                  <a:cubicBezTo>
                    <a:pt x="8121" y="32306"/>
                    <a:pt x="8121" y="31905"/>
                    <a:pt x="8071" y="31454"/>
                  </a:cubicBezTo>
                  <a:cubicBezTo>
                    <a:pt x="8021" y="30752"/>
                    <a:pt x="7845" y="30026"/>
                    <a:pt x="7595" y="29148"/>
                  </a:cubicBezTo>
                  <a:cubicBezTo>
                    <a:pt x="7469" y="28747"/>
                    <a:pt x="7319" y="28346"/>
                    <a:pt x="7194" y="28021"/>
                  </a:cubicBezTo>
                  <a:cubicBezTo>
                    <a:pt x="7143" y="27870"/>
                    <a:pt x="7068" y="27695"/>
                    <a:pt x="7018" y="27544"/>
                  </a:cubicBezTo>
                  <a:cubicBezTo>
                    <a:pt x="6918" y="27294"/>
                    <a:pt x="6843" y="27043"/>
                    <a:pt x="6742" y="26793"/>
                  </a:cubicBezTo>
                  <a:cubicBezTo>
                    <a:pt x="6492" y="26041"/>
                    <a:pt x="6291" y="25239"/>
                    <a:pt x="6191" y="24462"/>
                  </a:cubicBezTo>
                  <a:cubicBezTo>
                    <a:pt x="6116" y="23960"/>
                    <a:pt x="6091" y="23434"/>
                    <a:pt x="6091" y="22908"/>
                  </a:cubicBezTo>
                  <a:cubicBezTo>
                    <a:pt x="6091" y="22432"/>
                    <a:pt x="6116" y="21905"/>
                    <a:pt x="6191" y="21354"/>
                  </a:cubicBezTo>
                  <a:cubicBezTo>
                    <a:pt x="6417" y="19725"/>
                    <a:pt x="6918" y="18171"/>
                    <a:pt x="7419" y="16717"/>
                  </a:cubicBezTo>
                  <a:cubicBezTo>
                    <a:pt x="8346" y="17519"/>
                    <a:pt x="9274" y="18246"/>
                    <a:pt x="10201" y="18873"/>
                  </a:cubicBezTo>
                  <a:cubicBezTo>
                    <a:pt x="11755" y="19950"/>
                    <a:pt x="13334" y="20803"/>
                    <a:pt x="14888" y="21354"/>
                  </a:cubicBezTo>
                  <a:cubicBezTo>
                    <a:pt x="15715" y="21655"/>
                    <a:pt x="16567" y="21880"/>
                    <a:pt x="17419" y="22031"/>
                  </a:cubicBezTo>
                  <a:cubicBezTo>
                    <a:pt x="18246" y="22181"/>
                    <a:pt x="19123" y="22256"/>
                    <a:pt x="20001" y="22256"/>
                  </a:cubicBezTo>
                  <a:lnTo>
                    <a:pt x="20076" y="22256"/>
                  </a:lnTo>
                  <a:cubicBezTo>
                    <a:pt x="20978" y="22256"/>
                    <a:pt x="21905" y="22156"/>
                    <a:pt x="22833" y="21955"/>
                  </a:cubicBezTo>
                  <a:cubicBezTo>
                    <a:pt x="23259" y="21880"/>
                    <a:pt x="23660" y="21780"/>
                    <a:pt x="24086" y="21680"/>
                  </a:cubicBezTo>
                  <a:cubicBezTo>
                    <a:pt x="24487" y="21580"/>
                    <a:pt x="24888" y="21479"/>
                    <a:pt x="25289" y="21354"/>
                  </a:cubicBezTo>
                  <a:cubicBezTo>
                    <a:pt x="27144" y="20878"/>
                    <a:pt x="28798" y="20326"/>
                    <a:pt x="30377" y="19725"/>
                  </a:cubicBezTo>
                  <a:cubicBezTo>
                    <a:pt x="32231" y="19023"/>
                    <a:pt x="33835" y="18271"/>
                    <a:pt x="35289" y="17444"/>
                  </a:cubicBezTo>
                  <a:cubicBezTo>
                    <a:pt x="36517" y="16717"/>
                    <a:pt x="37595" y="15940"/>
                    <a:pt x="38522" y="15088"/>
                  </a:cubicBezTo>
                  <a:cubicBezTo>
                    <a:pt x="38572" y="15063"/>
                    <a:pt x="38597" y="15013"/>
                    <a:pt x="38597" y="14963"/>
                  </a:cubicBezTo>
                  <a:cubicBezTo>
                    <a:pt x="38672" y="14687"/>
                    <a:pt x="38672" y="14361"/>
                    <a:pt x="38572" y="13960"/>
                  </a:cubicBezTo>
                  <a:cubicBezTo>
                    <a:pt x="38547" y="13785"/>
                    <a:pt x="38472" y="13610"/>
                    <a:pt x="38397" y="13384"/>
                  </a:cubicBezTo>
                  <a:cubicBezTo>
                    <a:pt x="38322" y="13209"/>
                    <a:pt x="38221" y="13008"/>
                    <a:pt x="38121" y="12808"/>
                  </a:cubicBezTo>
                  <a:cubicBezTo>
                    <a:pt x="37895" y="12457"/>
                    <a:pt x="37670" y="12131"/>
                    <a:pt x="37369" y="11880"/>
                  </a:cubicBezTo>
                  <a:cubicBezTo>
                    <a:pt x="37068" y="11605"/>
                    <a:pt x="36768" y="11429"/>
                    <a:pt x="36467" y="11354"/>
                  </a:cubicBezTo>
                  <a:lnTo>
                    <a:pt x="36417" y="11354"/>
                  </a:lnTo>
                  <a:cubicBezTo>
                    <a:pt x="36392" y="11354"/>
                    <a:pt x="36342" y="11354"/>
                    <a:pt x="36317" y="11379"/>
                  </a:cubicBezTo>
                  <a:cubicBezTo>
                    <a:pt x="36317" y="11379"/>
                    <a:pt x="36317" y="11379"/>
                    <a:pt x="36291" y="11404"/>
                  </a:cubicBezTo>
                  <a:cubicBezTo>
                    <a:pt x="34863" y="12306"/>
                    <a:pt x="33259" y="13108"/>
                    <a:pt x="31530" y="13785"/>
                  </a:cubicBezTo>
                  <a:lnTo>
                    <a:pt x="31504" y="13810"/>
                  </a:lnTo>
                  <a:cubicBezTo>
                    <a:pt x="30251" y="14261"/>
                    <a:pt x="28923" y="14687"/>
                    <a:pt x="27494" y="15038"/>
                  </a:cubicBezTo>
                  <a:cubicBezTo>
                    <a:pt x="26342" y="15314"/>
                    <a:pt x="24963" y="15640"/>
                    <a:pt x="23560" y="15790"/>
                  </a:cubicBezTo>
                  <a:cubicBezTo>
                    <a:pt x="22983" y="15865"/>
                    <a:pt x="22457" y="15890"/>
                    <a:pt x="21956" y="15890"/>
                  </a:cubicBezTo>
                  <a:cubicBezTo>
                    <a:pt x="21429" y="15890"/>
                    <a:pt x="20903" y="15865"/>
                    <a:pt x="20427" y="15790"/>
                  </a:cubicBezTo>
                  <a:cubicBezTo>
                    <a:pt x="19775" y="15690"/>
                    <a:pt x="19149" y="15514"/>
                    <a:pt x="18622" y="15289"/>
                  </a:cubicBezTo>
                  <a:cubicBezTo>
                    <a:pt x="18121" y="15088"/>
                    <a:pt x="17645" y="14788"/>
                    <a:pt x="17169" y="14386"/>
                  </a:cubicBezTo>
                  <a:cubicBezTo>
                    <a:pt x="16467" y="13810"/>
                    <a:pt x="15865" y="13133"/>
                    <a:pt x="15364" y="12532"/>
                  </a:cubicBezTo>
                  <a:cubicBezTo>
                    <a:pt x="15214" y="12331"/>
                    <a:pt x="15038" y="12131"/>
                    <a:pt x="14888" y="11955"/>
                  </a:cubicBezTo>
                  <a:cubicBezTo>
                    <a:pt x="14763" y="11805"/>
                    <a:pt x="14637" y="11655"/>
                    <a:pt x="14512" y="11504"/>
                  </a:cubicBezTo>
                  <a:cubicBezTo>
                    <a:pt x="14336" y="11279"/>
                    <a:pt x="14161" y="11053"/>
                    <a:pt x="13986" y="10828"/>
                  </a:cubicBezTo>
                  <a:lnTo>
                    <a:pt x="13610" y="10402"/>
                  </a:lnTo>
                  <a:cubicBezTo>
                    <a:pt x="13259" y="9950"/>
                    <a:pt x="12908" y="9524"/>
                    <a:pt x="12557" y="9098"/>
                  </a:cubicBezTo>
                  <a:cubicBezTo>
                    <a:pt x="11680" y="8046"/>
                    <a:pt x="10778" y="6918"/>
                    <a:pt x="9850" y="5865"/>
                  </a:cubicBezTo>
                  <a:cubicBezTo>
                    <a:pt x="8823" y="4662"/>
                    <a:pt x="7845" y="3660"/>
                    <a:pt x="6893" y="2782"/>
                  </a:cubicBezTo>
                  <a:cubicBezTo>
                    <a:pt x="5765" y="1755"/>
                    <a:pt x="4587" y="853"/>
                    <a:pt x="3384" y="76"/>
                  </a:cubicBezTo>
                  <a:cubicBezTo>
                    <a:pt x="3384" y="51"/>
                    <a:pt x="3359" y="51"/>
                    <a:pt x="3334" y="51"/>
                  </a:cubicBezTo>
                  <a:cubicBezTo>
                    <a:pt x="3309" y="26"/>
                    <a:pt x="3259" y="0"/>
                    <a:pt x="3234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55"/>
            <p:cNvSpPr/>
            <p:nvPr/>
          </p:nvSpPr>
          <p:spPr>
            <a:xfrm>
              <a:off x="3516450" y="1605925"/>
              <a:ext cx="8150" cy="26950"/>
            </a:xfrm>
            <a:custGeom>
              <a:avLst/>
              <a:gdLst/>
              <a:ahLst/>
              <a:cxnLst/>
              <a:rect l="l" t="t" r="r" b="b"/>
              <a:pathLst>
                <a:path w="326" h="1078" extrusionOk="0">
                  <a:moveTo>
                    <a:pt x="75" y="0"/>
                  </a:moveTo>
                  <a:cubicBezTo>
                    <a:pt x="50" y="0"/>
                    <a:pt x="25" y="25"/>
                    <a:pt x="25" y="50"/>
                  </a:cubicBezTo>
                  <a:cubicBezTo>
                    <a:pt x="0" y="50"/>
                    <a:pt x="0" y="75"/>
                    <a:pt x="0" y="100"/>
                  </a:cubicBezTo>
                  <a:cubicBezTo>
                    <a:pt x="50" y="226"/>
                    <a:pt x="75" y="351"/>
                    <a:pt x="100" y="476"/>
                  </a:cubicBezTo>
                  <a:cubicBezTo>
                    <a:pt x="125" y="652"/>
                    <a:pt x="150" y="827"/>
                    <a:pt x="150" y="978"/>
                  </a:cubicBezTo>
                  <a:cubicBezTo>
                    <a:pt x="150" y="1028"/>
                    <a:pt x="201" y="1078"/>
                    <a:pt x="251" y="1078"/>
                  </a:cubicBezTo>
                  <a:cubicBezTo>
                    <a:pt x="301" y="1053"/>
                    <a:pt x="326" y="1028"/>
                    <a:pt x="326" y="978"/>
                  </a:cubicBezTo>
                  <a:cubicBezTo>
                    <a:pt x="326" y="827"/>
                    <a:pt x="301" y="677"/>
                    <a:pt x="276" y="526"/>
                  </a:cubicBezTo>
                  <a:cubicBezTo>
                    <a:pt x="251" y="376"/>
                    <a:pt x="201" y="201"/>
                    <a:pt x="176" y="50"/>
                  </a:cubicBezTo>
                  <a:cubicBezTo>
                    <a:pt x="176" y="25"/>
                    <a:pt x="125" y="0"/>
                    <a:pt x="100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55"/>
            <p:cNvSpPr/>
            <p:nvPr/>
          </p:nvSpPr>
          <p:spPr>
            <a:xfrm>
              <a:off x="3516450" y="1604650"/>
              <a:ext cx="6275" cy="18825"/>
            </a:xfrm>
            <a:custGeom>
              <a:avLst/>
              <a:gdLst/>
              <a:ahLst/>
              <a:cxnLst/>
              <a:rect l="l" t="t" r="r" b="b"/>
              <a:pathLst>
                <a:path w="251" h="753" extrusionOk="0">
                  <a:moveTo>
                    <a:pt x="75" y="1"/>
                  </a:moveTo>
                  <a:cubicBezTo>
                    <a:pt x="25" y="1"/>
                    <a:pt x="0" y="51"/>
                    <a:pt x="0" y="101"/>
                  </a:cubicBezTo>
                  <a:cubicBezTo>
                    <a:pt x="25" y="277"/>
                    <a:pt x="50" y="477"/>
                    <a:pt x="75" y="653"/>
                  </a:cubicBezTo>
                  <a:cubicBezTo>
                    <a:pt x="100" y="678"/>
                    <a:pt x="100" y="703"/>
                    <a:pt x="125" y="728"/>
                  </a:cubicBezTo>
                  <a:cubicBezTo>
                    <a:pt x="125" y="728"/>
                    <a:pt x="150" y="753"/>
                    <a:pt x="176" y="753"/>
                  </a:cubicBezTo>
                  <a:cubicBezTo>
                    <a:pt x="201" y="753"/>
                    <a:pt x="226" y="728"/>
                    <a:pt x="226" y="728"/>
                  </a:cubicBezTo>
                  <a:cubicBezTo>
                    <a:pt x="251" y="703"/>
                    <a:pt x="251" y="678"/>
                    <a:pt x="251" y="653"/>
                  </a:cubicBezTo>
                  <a:cubicBezTo>
                    <a:pt x="226" y="477"/>
                    <a:pt x="176" y="277"/>
                    <a:pt x="176" y="101"/>
                  </a:cubicBezTo>
                  <a:cubicBezTo>
                    <a:pt x="150" y="51"/>
                    <a:pt x="125" y="1"/>
                    <a:pt x="75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3516450" y="1605300"/>
              <a:ext cx="18175" cy="14050"/>
            </a:xfrm>
            <a:custGeom>
              <a:avLst/>
              <a:gdLst/>
              <a:ahLst/>
              <a:cxnLst/>
              <a:rect l="l" t="t" r="r" b="b"/>
              <a:pathLst>
                <a:path w="727" h="562" extrusionOk="0">
                  <a:moveTo>
                    <a:pt x="100" y="0"/>
                  </a:moveTo>
                  <a:cubicBezTo>
                    <a:pt x="75" y="0"/>
                    <a:pt x="50" y="25"/>
                    <a:pt x="25" y="50"/>
                  </a:cubicBezTo>
                  <a:cubicBezTo>
                    <a:pt x="25" y="50"/>
                    <a:pt x="0" y="75"/>
                    <a:pt x="0" y="100"/>
                  </a:cubicBezTo>
                  <a:cubicBezTo>
                    <a:pt x="0" y="125"/>
                    <a:pt x="25" y="150"/>
                    <a:pt x="50" y="150"/>
                  </a:cubicBezTo>
                  <a:cubicBezTo>
                    <a:pt x="226" y="301"/>
                    <a:pt x="401" y="426"/>
                    <a:pt x="602" y="551"/>
                  </a:cubicBezTo>
                  <a:cubicBezTo>
                    <a:pt x="608" y="558"/>
                    <a:pt x="617" y="561"/>
                    <a:pt x="626" y="561"/>
                  </a:cubicBezTo>
                  <a:cubicBezTo>
                    <a:pt x="652" y="561"/>
                    <a:pt x="684" y="538"/>
                    <a:pt x="702" y="501"/>
                  </a:cubicBezTo>
                  <a:cubicBezTo>
                    <a:pt x="727" y="476"/>
                    <a:pt x="727" y="451"/>
                    <a:pt x="702" y="426"/>
                  </a:cubicBezTo>
                  <a:cubicBezTo>
                    <a:pt x="702" y="401"/>
                    <a:pt x="702" y="401"/>
                    <a:pt x="677" y="376"/>
                  </a:cubicBezTo>
                  <a:cubicBezTo>
                    <a:pt x="627" y="376"/>
                    <a:pt x="602" y="351"/>
                    <a:pt x="551" y="326"/>
                  </a:cubicBezTo>
                  <a:lnTo>
                    <a:pt x="577" y="326"/>
                  </a:lnTo>
                  <a:cubicBezTo>
                    <a:pt x="426" y="226"/>
                    <a:pt x="301" y="125"/>
                    <a:pt x="150" y="25"/>
                  </a:cubicBezTo>
                  <a:cubicBezTo>
                    <a:pt x="125" y="25"/>
                    <a:pt x="125" y="0"/>
                    <a:pt x="100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3517075" y="1605300"/>
              <a:ext cx="62675" cy="49600"/>
            </a:xfrm>
            <a:custGeom>
              <a:avLst/>
              <a:gdLst/>
              <a:ahLst/>
              <a:cxnLst/>
              <a:rect l="l" t="t" r="r" b="b"/>
              <a:pathLst>
                <a:path w="2507" h="1984" extrusionOk="0">
                  <a:moveTo>
                    <a:pt x="100" y="0"/>
                  </a:moveTo>
                  <a:cubicBezTo>
                    <a:pt x="50" y="0"/>
                    <a:pt x="25" y="25"/>
                    <a:pt x="25" y="50"/>
                  </a:cubicBezTo>
                  <a:cubicBezTo>
                    <a:pt x="0" y="100"/>
                    <a:pt x="0" y="150"/>
                    <a:pt x="50" y="150"/>
                  </a:cubicBezTo>
                  <a:cubicBezTo>
                    <a:pt x="176" y="226"/>
                    <a:pt x="301" y="301"/>
                    <a:pt x="401" y="376"/>
                  </a:cubicBezTo>
                  <a:cubicBezTo>
                    <a:pt x="752" y="602"/>
                    <a:pt x="1053" y="852"/>
                    <a:pt x="1379" y="1128"/>
                  </a:cubicBezTo>
                  <a:cubicBezTo>
                    <a:pt x="1704" y="1404"/>
                    <a:pt x="2030" y="1679"/>
                    <a:pt x="2356" y="1955"/>
                  </a:cubicBezTo>
                  <a:cubicBezTo>
                    <a:pt x="2377" y="1976"/>
                    <a:pt x="2398" y="1984"/>
                    <a:pt x="2418" y="1984"/>
                  </a:cubicBezTo>
                  <a:cubicBezTo>
                    <a:pt x="2444" y="1984"/>
                    <a:pt x="2467" y="1969"/>
                    <a:pt x="2481" y="1955"/>
                  </a:cubicBezTo>
                  <a:cubicBezTo>
                    <a:pt x="2506" y="1930"/>
                    <a:pt x="2506" y="1855"/>
                    <a:pt x="2481" y="1830"/>
                  </a:cubicBezTo>
                  <a:cubicBezTo>
                    <a:pt x="2105" y="1504"/>
                    <a:pt x="1729" y="1178"/>
                    <a:pt x="1354" y="877"/>
                  </a:cubicBezTo>
                  <a:cubicBezTo>
                    <a:pt x="953" y="551"/>
                    <a:pt x="552" y="251"/>
                    <a:pt x="125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3532725" y="1615950"/>
              <a:ext cx="38250" cy="30175"/>
            </a:xfrm>
            <a:custGeom>
              <a:avLst/>
              <a:gdLst/>
              <a:ahLst/>
              <a:cxnLst/>
              <a:rect l="l" t="t" r="r" b="b"/>
              <a:pathLst>
                <a:path w="1530" h="1207" extrusionOk="0">
                  <a:moveTo>
                    <a:pt x="101" y="0"/>
                  </a:moveTo>
                  <a:cubicBezTo>
                    <a:pt x="51" y="0"/>
                    <a:pt x="26" y="25"/>
                    <a:pt x="1" y="50"/>
                  </a:cubicBezTo>
                  <a:cubicBezTo>
                    <a:pt x="1" y="75"/>
                    <a:pt x="1" y="125"/>
                    <a:pt x="51" y="150"/>
                  </a:cubicBezTo>
                  <a:cubicBezTo>
                    <a:pt x="126" y="201"/>
                    <a:pt x="176" y="251"/>
                    <a:pt x="251" y="276"/>
                  </a:cubicBezTo>
                  <a:lnTo>
                    <a:pt x="226" y="276"/>
                  </a:lnTo>
                  <a:cubicBezTo>
                    <a:pt x="627" y="551"/>
                    <a:pt x="1003" y="877"/>
                    <a:pt x="1354" y="1178"/>
                  </a:cubicBezTo>
                  <a:cubicBezTo>
                    <a:pt x="1375" y="1199"/>
                    <a:pt x="1396" y="1207"/>
                    <a:pt x="1416" y="1207"/>
                  </a:cubicBezTo>
                  <a:cubicBezTo>
                    <a:pt x="1442" y="1207"/>
                    <a:pt x="1465" y="1193"/>
                    <a:pt x="1479" y="1178"/>
                  </a:cubicBezTo>
                  <a:cubicBezTo>
                    <a:pt x="1530" y="1153"/>
                    <a:pt x="1504" y="1078"/>
                    <a:pt x="1479" y="1053"/>
                  </a:cubicBezTo>
                  <a:cubicBezTo>
                    <a:pt x="1053" y="677"/>
                    <a:pt x="627" y="301"/>
                    <a:pt x="126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3540250" y="1622200"/>
              <a:ext cx="38250" cy="31200"/>
            </a:xfrm>
            <a:custGeom>
              <a:avLst/>
              <a:gdLst/>
              <a:ahLst/>
              <a:cxnLst/>
              <a:rect l="l" t="t" r="r" b="b"/>
              <a:pathLst>
                <a:path w="1530" h="1248" extrusionOk="0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26" y="51"/>
                    <a:pt x="0" y="76"/>
                    <a:pt x="0" y="76"/>
                  </a:cubicBezTo>
                  <a:cubicBezTo>
                    <a:pt x="0" y="101"/>
                    <a:pt x="26" y="126"/>
                    <a:pt x="51" y="151"/>
                  </a:cubicBezTo>
                  <a:cubicBezTo>
                    <a:pt x="276" y="301"/>
                    <a:pt x="502" y="477"/>
                    <a:pt x="702" y="627"/>
                  </a:cubicBezTo>
                  <a:cubicBezTo>
                    <a:pt x="928" y="828"/>
                    <a:pt x="1153" y="1028"/>
                    <a:pt x="1379" y="1229"/>
                  </a:cubicBezTo>
                  <a:cubicBezTo>
                    <a:pt x="1391" y="1241"/>
                    <a:pt x="1417" y="1248"/>
                    <a:pt x="1442" y="1248"/>
                  </a:cubicBezTo>
                  <a:cubicBezTo>
                    <a:pt x="1467" y="1248"/>
                    <a:pt x="1492" y="1241"/>
                    <a:pt x="1504" y="1229"/>
                  </a:cubicBezTo>
                  <a:cubicBezTo>
                    <a:pt x="1529" y="1179"/>
                    <a:pt x="1529" y="1129"/>
                    <a:pt x="1479" y="1103"/>
                  </a:cubicBezTo>
                  <a:cubicBezTo>
                    <a:pt x="1279" y="903"/>
                    <a:pt x="1078" y="728"/>
                    <a:pt x="878" y="552"/>
                  </a:cubicBezTo>
                  <a:cubicBezTo>
                    <a:pt x="627" y="352"/>
                    <a:pt x="401" y="176"/>
                    <a:pt x="151" y="26"/>
                  </a:cubicBezTo>
                  <a:cubicBezTo>
                    <a:pt x="126" y="1"/>
                    <a:pt x="126" y="1"/>
                    <a:pt x="101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55"/>
            <p:cNvSpPr/>
            <p:nvPr/>
          </p:nvSpPr>
          <p:spPr>
            <a:xfrm>
              <a:off x="3544625" y="1624700"/>
              <a:ext cx="36375" cy="30525"/>
            </a:xfrm>
            <a:custGeom>
              <a:avLst/>
              <a:gdLst/>
              <a:ahLst/>
              <a:cxnLst/>
              <a:rect l="l" t="t" r="r" b="b"/>
              <a:pathLst>
                <a:path w="1455" h="1221" extrusionOk="0">
                  <a:moveTo>
                    <a:pt x="76" y="1"/>
                  </a:moveTo>
                  <a:cubicBezTo>
                    <a:pt x="51" y="1"/>
                    <a:pt x="26" y="1"/>
                    <a:pt x="1" y="26"/>
                  </a:cubicBezTo>
                  <a:cubicBezTo>
                    <a:pt x="1" y="51"/>
                    <a:pt x="1" y="76"/>
                    <a:pt x="1" y="101"/>
                  </a:cubicBezTo>
                  <a:cubicBezTo>
                    <a:pt x="1" y="101"/>
                    <a:pt x="1" y="126"/>
                    <a:pt x="26" y="151"/>
                  </a:cubicBezTo>
                  <a:cubicBezTo>
                    <a:pt x="252" y="302"/>
                    <a:pt x="452" y="452"/>
                    <a:pt x="653" y="628"/>
                  </a:cubicBezTo>
                  <a:cubicBezTo>
                    <a:pt x="878" y="803"/>
                    <a:pt x="1104" y="978"/>
                    <a:pt x="1304" y="1204"/>
                  </a:cubicBezTo>
                  <a:cubicBezTo>
                    <a:pt x="1315" y="1214"/>
                    <a:pt x="1334" y="1220"/>
                    <a:pt x="1354" y="1220"/>
                  </a:cubicBezTo>
                  <a:cubicBezTo>
                    <a:pt x="1383" y="1220"/>
                    <a:pt x="1415" y="1208"/>
                    <a:pt x="1429" y="1179"/>
                  </a:cubicBezTo>
                  <a:cubicBezTo>
                    <a:pt x="1429" y="1179"/>
                    <a:pt x="1455" y="1154"/>
                    <a:pt x="1455" y="1129"/>
                  </a:cubicBezTo>
                  <a:cubicBezTo>
                    <a:pt x="1455" y="1104"/>
                    <a:pt x="1429" y="1079"/>
                    <a:pt x="1404" y="1054"/>
                  </a:cubicBezTo>
                  <a:cubicBezTo>
                    <a:pt x="1229" y="878"/>
                    <a:pt x="1028" y="703"/>
                    <a:pt x="828" y="527"/>
                  </a:cubicBezTo>
                  <a:cubicBezTo>
                    <a:pt x="602" y="352"/>
                    <a:pt x="377" y="176"/>
                    <a:pt x="126" y="26"/>
                  </a:cubicBezTo>
                  <a:cubicBezTo>
                    <a:pt x="126" y="1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55"/>
            <p:cNvSpPr/>
            <p:nvPr/>
          </p:nvSpPr>
          <p:spPr>
            <a:xfrm>
              <a:off x="3542750" y="1622825"/>
              <a:ext cx="27600" cy="22375"/>
            </a:xfrm>
            <a:custGeom>
              <a:avLst/>
              <a:gdLst/>
              <a:ahLst/>
              <a:cxnLst/>
              <a:rect l="l" t="t" r="r" b="b"/>
              <a:pathLst>
                <a:path w="1104" h="895" extrusionOk="0">
                  <a:moveTo>
                    <a:pt x="76" y="1"/>
                  </a:moveTo>
                  <a:cubicBezTo>
                    <a:pt x="51" y="1"/>
                    <a:pt x="26" y="26"/>
                    <a:pt x="26" y="51"/>
                  </a:cubicBezTo>
                  <a:cubicBezTo>
                    <a:pt x="1" y="76"/>
                    <a:pt x="1" y="126"/>
                    <a:pt x="26" y="151"/>
                  </a:cubicBezTo>
                  <a:cubicBezTo>
                    <a:pt x="327" y="402"/>
                    <a:pt x="652" y="627"/>
                    <a:pt x="953" y="878"/>
                  </a:cubicBezTo>
                  <a:cubicBezTo>
                    <a:pt x="963" y="888"/>
                    <a:pt x="978" y="894"/>
                    <a:pt x="994" y="894"/>
                  </a:cubicBezTo>
                  <a:cubicBezTo>
                    <a:pt x="1015" y="894"/>
                    <a:pt x="1039" y="882"/>
                    <a:pt x="1053" y="853"/>
                  </a:cubicBezTo>
                  <a:cubicBezTo>
                    <a:pt x="1103" y="828"/>
                    <a:pt x="1103" y="778"/>
                    <a:pt x="1053" y="728"/>
                  </a:cubicBezTo>
                  <a:cubicBezTo>
                    <a:pt x="753" y="477"/>
                    <a:pt x="452" y="276"/>
                    <a:pt x="151" y="2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55"/>
            <p:cNvSpPr/>
            <p:nvPr/>
          </p:nvSpPr>
          <p:spPr>
            <a:xfrm>
              <a:off x="3543375" y="1624075"/>
              <a:ext cx="35125" cy="28550"/>
            </a:xfrm>
            <a:custGeom>
              <a:avLst/>
              <a:gdLst/>
              <a:ahLst/>
              <a:cxnLst/>
              <a:rect l="l" t="t" r="r" b="b"/>
              <a:pathLst>
                <a:path w="1405" h="1142" extrusionOk="0">
                  <a:moveTo>
                    <a:pt x="76" y="1"/>
                  </a:moveTo>
                  <a:cubicBezTo>
                    <a:pt x="51" y="1"/>
                    <a:pt x="26" y="26"/>
                    <a:pt x="26" y="51"/>
                  </a:cubicBezTo>
                  <a:cubicBezTo>
                    <a:pt x="1" y="76"/>
                    <a:pt x="1" y="101"/>
                    <a:pt x="1" y="101"/>
                  </a:cubicBezTo>
                  <a:cubicBezTo>
                    <a:pt x="26" y="126"/>
                    <a:pt x="26" y="151"/>
                    <a:pt x="51" y="151"/>
                  </a:cubicBezTo>
                  <a:cubicBezTo>
                    <a:pt x="101" y="176"/>
                    <a:pt x="126" y="201"/>
                    <a:pt x="151" y="226"/>
                  </a:cubicBezTo>
                  <a:cubicBezTo>
                    <a:pt x="327" y="352"/>
                    <a:pt x="502" y="477"/>
                    <a:pt x="703" y="627"/>
                  </a:cubicBezTo>
                  <a:cubicBezTo>
                    <a:pt x="878" y="778"/>
                    <a:pt x="1078" y="928"/>
                    <a:pt x="1254" y="1104"/>
                  </a:cubicBezTo>
                  <a:cubicBezTo>
                    <a:pt x="1266" y="1129"/>
                    <a:pt x="1285" y="1141"/>
                    <a:pt x="1307" y="1141"/>
                  </a:cubicBezTo>
                  <a:cubicBezTo>
                    <a:pt x="1329" y="1141"/>
                    <a:pt x="1354" y="1129"/>
                    <a:pt x="1379" y="1104"/>
                  </a:cubicBezTo>
                  <a:cubicBezTo>
                    <a:pt x="1404" y="1079"/>
                    <a:pt x="1404" y="1028"/>
                    <a:pt x="1354" y="978"/>
                  </a:cubicBezTo>
                  <a:cubicBezTo>
                    <a:pt x="1179" y="803"/>
                    <a:pt x="978" y="627"/>
                    <a:pt x="753" y="452"/>
                  </a:cubicBezTo>
                  <a:cubicBezTo>
                    <a:pt x="552" y="302"/>
                    <a:pt x="352" y="151"/>
                    <a:pt x="12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3545900" y="1625975"/>
              <a:ext cx="43875" cy="36825"/>
            </a:xfrm>
            <a:custGeom>
              <a:avLst/>
              <a:gdLst/>
              <a:ahLst/>
              <a:cxnLst/>
              <a:rect l="l" t="t" r="r" b="b"/>
              <a:pathLst>
                <a:path w="1755" h="1473" extrusionOk="0">
                  <a:moveTo>
                    <a:pt x="75" y="0"/>
                  </a:moveTo>
                  <a:cubicBezTo>
                    <a:pt x="50" y="0"/>
                    <a:pt x="25" y="25"/>
                    <a:pt x="0" y="25"/>
                  </a:cubicBezTo>
                  <a:cubicBezTo>
                    <a:pt x="0" y="50"/>
                    <a:pt x="0" y="75"/>
                    <a:pt x="0" y="100"/>
                  </a:cubicBezTo>
                  <a:cubicBezTo>
                    <a:pt x="0" y="125"/>
                    <a:pt x="0" y="150"/>
                    <a:pt x="25" y="150"/>
                  </a:cubicBezTo>
                  <a:cubicBezTo>
                    <a:pt x="576" y="551"/>
                    <a:pt x="1103" y="978"/>
                    <a:pt x="1604" y="1454"/>
                  </a:cubicBezTo>
                  <a:cubicBezTo>
                    <a:pt x="1629" y="1466"/>
                    <a:pt x="1654" y="1473"/>
                    <a:pt x="1676" y="1473"/>
                  </a:cubicBezTo>
                  <a:cubicBezTo>
                    <a:pt x="1698" y="1473"/>
                    <a:pt x="1717" y="1466"/>
                    <a:pt x="1729" y="1454"/>
                  </a:cubicBezTo>
                  <a:cubicBezTo>
                    <a:pt x="1754" y="1404"/>
                    <a:pt x="1754" y="1353"/>
                    <a:pt x="1729" y="1328"/>
                  </a:cubicBezTo>
                  <a:cubicBezTo>
                    <a:pt x="1228" y="852"/>
                    <a:pt x="702" y="426"/>
                    <a:pt x="125" y="25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3560925" y="1637250"/>
              <a:ext cx="28850" cy="24250"/>
            </a:xfrm>
            <a:custGeom>
              <a:avLst/>
              <a:gdLst/>
              <a:ahLst/>
              <a:cxnLst/>
              <a:rect l="l" t="t" r="r" b="b"/>
              <a:pathLst>
                <a:path w="1154" h="970" extrusionOk="0">
                  <a:moveTo>
                    <a:pt x="101" y="0"/>
                  </a:moveTo>
                  <a:cubicBezTo>
                    <a:pt x="76" y="0"/>
                    <a:pt x="51" y="25"/>
                    <a:pt x="26" y="50"/>
                  </a:cubicBezTo>
                  <a:cubicBezTo>
                    <a:pt x="1" y="75"/>
                    <a:pt x="1" y="126"/>
                    <a:pt x="51" y="151"/>
                  </a:cubicBezTo>
                  <a:cubicBezTo>
                    <a:pt x="376" y="401"/>
                    <a:pt x="677" y="677"/>
                    <a:pt x="1003" y="953"/>
                  </a:cubicBezTo>
                  <a:cubicBezTo>
                    <a:pt x="1013" y="963"/>
                    <a:pt x="1032" y="969"/>
                    <a:pt x="1053" y="969"/>
                  </a:cubicBezTo>
                  <a:cubicBezTo>
                    <a:pt x="1082" y="969"/>
                    <a:pt x="1114" y="957"/>
                    <a:pt x="1128" y="928"/>
                  </a:cubicBezTo>
                  <a:cubicBezTo>
                    <a:pt x="1153" y="902"/>
                    <a:pt x="1153" y="852"/>
                    <a:pt x="1103" y="827"/>
                  </a:cubicBezTo>
                  <a:cubicBezTo>
                    <a:pt x="803" y="552"/>
                    <a:pt x="477" y="276"/>
                    <a:pt x="151" y="25"/>
                  </a:cubicBezTo>
                  <a:cubicBezTo>
                    <a:pt x="151" y="25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55"/>
            <p:cNvSpPr/>
            <p:nvPr/>
          </p:nvSpPr>
          <p:spPr>
            <a:xfrm>
              <a:off x="3562800" y="1639125"/>
              <a:ext cx="24475" cy="21650"/>
            </a:xfrm>
            <a:custGeom>
              <a:avLst/>
              <a:gdLst/>
              <a:ahLst/>
              <a:cxnLst/>
              <a:rect l="l" t="t" r="r" b="b"/>
              <a:pathLst>
                <a:path w="979" h="866" extrusionOk="0">
                  <a:moveTo>
                    <a:pt x="101" y="0"/>
                  </a:moveTo>
                  <a:cubicBezTo>
                    <a:pt x="76" y="0"/>
                    <a:pt x="51" y="0"/>
                    <a:pt x="51" y="25"/>
                  </a:cubicBezTo>
                  <a:cubicBezTo>
                    <a:pt x="1" y="51"/>
                    <a:pt x="1" y="126"/>
                    <a:pt x="51" y="151"/>
                  </a:cubicBezTo>
                  <a:cubicBezTo>
                    <a:pt x="327" y="376"/>
                    <a:pt x="577" y="602"/>
                    <a:pt x="828" y="827"/>
                  </a:cubicBezTo>
                  <a:cubicBezTo>
                    <a:pt x="840" y="853"/>
                    <a:pt x="859" y="865"/>
                    <a:pt x="881" y="865"/>
                  </a:cubicBezTo>
                  <a:cubicBezTo>
                    <a:pt x="903" y="865"/>
                    <a:pt x="928" y="853"/>
                    <a:pt x="953" y="827"/>
                  </a:cubicBezTo>
                  <a:cubicBezTo>
                    <a:pt x="978" y="802"/>
                    <a:pt x="978" y="752"/>
                    <a:pt x="928" y="702"/>
                  </a:cubicBezTo>
                  <a:cubicBezTo>
                    <a:pt x="677" y="477"/>
                    <a:pt x="427" y="226"/>
                    <a:pt x="151" y="25"/>
                  </a:cubicBezTo>
                  <a:cubicBezTo>
                    <a:pt x="151" y="0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55"/>
            <p:cNvSpPr/>
            <p:nvPr/>
          </p:nvSpPr>
          <p:spPr>
            <a:xfrm>
              <a:off x="3142375" y="1592125"/>
              <a:ext cx="10050" cy="6150"/>
            </a:xfrm>
            <a:custGeom>
              <a:avLst/>
              <a:gdLst/>
              <a:ahLst/>
              <a:cxnLst/>
              <a:rect l="l" t="t" r="r" b="b"/>
              <a:pathLst>
                <a:path w="402" h="246" extrusionOk="0">
                  <a:moveTo>
                    <a:pt x="201" y="1"/>
                  </a:moveTo>
                  <a:cubicBezTo>
                    <a:pt x="201" y="1"/>
                    <a:pt x="176" y="1"/>
                    <a:pt x="151" y="26"/>
                  </a:cubicBezTo>
                  <a:lnTo>
                    <a:pt x="126" y="26"/>
                  </a:lnTo>
                  <a:cubicBezTo>
                    <a:pt x="101" y="26"/>
                    <a:pt x="76" y="51"/>
                    <a:pt x="51" y="76"/>
                  </a:cubicBezTo>
                  <a:cubicBezTo>
                    <a:pt x="1" y="101"/>
                    <a:pt x="1" y="151"/>
                    <a:pt x="26" y="176"/>
                  </a:cubicBezTo>
                  <a:cubicBezTo>
                    <a:pt x="44" y="213"/>
                    <a:pt x="76" y="236"/>
                    <a:pt x="101" y="236"/>
                  </a:cubicBezTo>
                  <a:cubicBezTo>
                    <a:pt x="111" y="236"/>
                    <a:pt x="119" y="233"/>
                    <a:pt x="126" y="226"/>
                  </a:cubicBezTo>
                  <a:cubicBezTo>
                    <a:pt x="151" y="201"/>
                    <a:pt x="176" y="176"/>
                    <a:pt x="201" y="176"/>
                  </a:cubicBezTo>
                  <a:lnTo>
                    <a:pt x="226" y="176"/>
                  </a:lnTo>
                  <a:cubicBezTo>
                    <a:pt x="226" y="176"/>
                    <a:pt x="226" y="176"/>
                    <a:pt x="226" y="201"/>
                  </a:cubicBezTo>
                  <a:cubicBezTo>
                    <a:pt x="226" y="201"/>
                    <a:pt x="251" y="201"/>
                    <a:pt x="251" y="226"/>
                  </a:cubicBezTo>
                  <a:cubicBezTo>
                    <a:pt x="264" y="239"/>
                    <a:pt x="289" y="245"/>
                    <a:pt x="314" y="245"/>
                  </a:cubicBezTo>
                  <a:cubicBezTo>
                    <a:pt x="339" y="245"/>
                    <a:pt x="364" y="239"/>
                    <a:pt x="377" y="226"/>
                  </a:cubicBezTo>
                  <a:cubicBezTo>
                    <a:pt x="402" y="176"/>
                    <a:pt x="402" y="126"/>
                    <a:pt x="377" y="101"/>
                  </a:cubicBezTo>
                  <a:cubicBezTo>
                    <a:pt x="377" y="76"/>
                    <a:pt x="351" y="51"/>
                    <a:pt x="326" y="51"/>
                  </a:cubicBezTo>
                  <a:cubicBezTo>
                    <a:pt x="326" y="51"/>
                    <a:pt x="301" y="26"/>
                    <a:pt x="301" y="26"/>
                  </a:cubicBezTo>
                  <a:cubicBezTo>
                    <a:pt x="276" y="26"/>
                    <a:pt x="251" y="1"/>
                    <a:pt x="22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3142375" y="1592125"/>
              <a:ext cx="9425" cy="5975"/>
            </a:xfrm>
            <a:custGeom>
              <a:avLst/>
              <a:gdLst/>
              <a:ahLst/>
              <a:cxnLst/>
              <a:rect l="l" t="t" r="r" b="b"/>
              <a:pathLst>
                <a:path w="377" h="239" extrusionOk="0">
                  <a:moveTo>
                    <a:pt x="151" y="1"/>
                  </a:moveTo>
                  <a:cubicBezTo>
                    <a:pt x="151" y="1"/>
                    <a:pt x="126" y="1"/>
                    <a:pt x="126" y="26"/>
                  </a:cubicBezTo>
                  <a:cubicBezTo>
                    <a:pt x="101" y="26"/>
                    <a:pt x="76" y="26"/>
                    <a:pt x="51" y="51"/>
                  </a:cubicBezTo>
                  <a:cubicBezTo>
                    <a:pt x="1" y="76"/>
                    <a:pt x="1" y="126"/>
                    <a:pt x="26" y="176"/>
                  </a:cubicBezTo>
                  <a:cubicBezTo>
                    <a:pt x="26" y="194"/>
                    <a:pt x="63" y="212"/>
                    <a:pt x="94" y="212"/>
                  </a:cubicBezTo>
                  <a:cubicBezTo>
                    <a:pt x="107" y="212"/>
                    <a:pt x="119" y="209"/>
                    <a:pt x="126" y="201"/>
                  </a:cubicBezTo>
                  <a:cubicBezTo>
                    <a:pt x="151" y="201"/>
                    <a:pt x="151" y="176"/>
                    <a:pt x="176" y="176"/>
                  </a:cubicBezTo>
                  <a:lnTo>
                    <a:pt x="201" y="176"/>
                  </a:lnTo>
                  <a:cubicBezTo>
                    <a:pt x="201" y="176"/>
                    <a:pt x="226" y="201"/>
                    <a:pt x="226" y="201"/>
                  </a:cubicBezTo>
                  <a:cubicBezTo>
                    <a:pt x="239" y="226"/>
                    <a:pt x="264" y="239"/>
                    <a:pt x="289" y="239"/>
                  </a:cubicBezTo>
                  <a:cubicBezTo>
                    <a:pt x="314" y="239"/>
                    <a:pt x="339" y="226"/>
                    <a:pt x="351" y="201"/>
                  </a:cubicBezTo>
                  <a:cubicBezTo>
                    <a:pt x="351" y="201"/>
                    <a:pt x="377" y="176"/>
                    <a:pt x="377" y="151"/>
                  </a:cubicBezTo>
                  <a:cubicBezTo>
                    <a:pt x="377" y="126"/>
                    <a:pt x="377" y="101"/>
                    <a:pt x="351" y="76"/>
                  </a:cubicBezTo>
                  <a:cubicBezTo>
                    <a:pt x="326" y="76"/>
                    <a:pt x="326" y="51"/>
                    <a:pt x="301" y="26"/>
                  </a:cubicBezTo>
                  <a:cubicBezTo>
                    <a:pt x="276" y="26"/>
                    <a:pt x="251" y="1"/>
                    <a:pt x="22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3142375" y="1592125"/>
              <a:ext cx="10050" cy="6150"/>
            </a:xfrm>
            <a:custGeom>
              <a:avLst/>
              <a:gdLst/>
              <a:ahLst/>
              <a:cxnLst/>
              <a:rect l="l" t="t" r="r" b="b"/>
              <a:pathLst>
                <a:path w="402" h="246" extrusionOk="0">
                  <a:moveTo>
                    <a:pt x="201" y="1"/>
                  </a:moveTo>
                  <a:cubicBezTo>
                    <a:pt x="201" y="1"/>
                    <a:pt x="176" y="1"/>
                    <a:pt x="151" y="26"/>
                  </a:cubicBezTo>
                  <a:lnTo>
                    <a:pt x="126" y="26"/>
                  </a:lnTo>
                  <a:cubicBezTo>
                    <a:pt x="101" y="26"/>
                    <a:pt x="76" y="51"/>
                    <a:pt x="51" y="76"/>
                  </a:cubicBezTo>
                  <a:cubicBezTo>
                    <a:pt x="1" y="101"/>
                    <a:pt x="1" y="151"/>
                    <a:pt x="26" y="176"/>
                  </a:cubicBezTo>
                  <a:cubicBezTo>
                    <a:pt x="44" y="213"/>
                    <a:pt x="76" y="236"/>
                    <a:pt x="101" y="236"/>
                  </a:cubicBezTo>
                  <a:cubicBezTo>
                    <a:pt x="111" y="236"/>
                    <a:pt x="119" y="233"/>
                    <a:pt x="126" y="226"/>
                  </a:cubicBezTo>
                  <a:cubicBezTo>
                    <a:pt x="151" y="201"/>
                    <a:pt x="176" y="176"/>
                    <a:pt x="201" y="176"/>
                  </a:cubicBezTo>
                  <a:lnTo>
                    <a:pt x="226" y="176"/>
                  </a:lnTo>
                  <a:cubicBezTo>
                    <a:pt x="226" y="176"/>
                    <a:pt x="226" y="176"/>
                    <a:pt x="226" y="201"/>
                  </a:cubicBezTo>
                  <a:cubicBezTo>
                    <a:pt x="226" y="201"/>
                    <a:pt x="251" y="201"/>
                    <a:pt x="251" y="226"/>
                  </a:cubicBezTo>
                  <a:cubicBezTo>
                    <a:pt x="264" y="239"/>
                    <a:pt x="289" y="245"/>
                    <a:pt x="314" y="245"/>
                  </a:cubicBezTo>
                  <a:cubicBezTo>
                    <a:pt x="339" y="245"/>
                    <a:pt x="364" y="239"/>
                    <a:pt x="377" y="226"/>
                  </a:cubicBezTo>
                  <a:cubicBezTo>
                    <a:pt x="402" y="176"/>
                    <a:pt x="402" y="126"/>
                    <a:pt x="377" y="101"/>
                  </a:cubicBezTo>
                  <a:cubicBezTo>
                    <a:pt x="377" y="76"/>
                    <a:pt x="351" y="51"/>
                    <a:pt x="326" y="51"/>
                  </a:cubicBezTo>
                  <a:cubicBezTo>
                    <a:pt x="326" y="51"/>
                    <a:pt x="301" y="26"/>
                    <a:pt x="301" y="26"/>
                  </a:cubicBezTo>
                  <a:cubicBezTo>
                    <a:pt x="276" y="26"/>
                    <a:pt x="251" y="1"/>
                    <a:pt x="22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3142375" y="1592125"/>
              <a:ext cx="9425" cy="5975"/>
            </a:xfrm>
            <a:custGeom>
              <a:avLst/>
              <a:gdLst/>
              <a:ahLst/>
              <a:cxnLst/>
              <a:rect l="l" t="t" r="r" b="b"/>
              <a:pathLst>
                <a:path w="377" h="239" extrusionOk="0">
                  <a:moveTo>
                    <a:pt x="151" y="1"/>
                  </a:moveTo>
                  <a:cubicBezTo>
                    <a:pt x="151" y="1"/>
                    <a:pt x="126" y="1"/>
                    <a:pt x="126" y="26"/>
                  </a:cubicBezTo>
                  <a:cubicBezTo>
                    <a:pt x="101" y="26"/>
                    <a:pt x="76" y="26"/>
                    <a:pt x="51" y="51"/>
                  </a:cubicBezTo>
                  <a:cubicBezTo>
                    <a:pt x="1" y="76"/>
                    <a:pt x="1" y="126"/>
                    <a:pt x="26" y="176"/>
                  </a:cubicBezTo>
                  <a:cubicBezTo>
                    <a:pt x="26" y="194"/>
                    <a:pt x="63" y="212"/>
                    <a:pt x="94" y="212"/>
                  </a:cubicBezTo>
                  <a:cubicBezTo>
                    <a:pt x="107" y="212"/>
                    <a:pt x="119" y="209"/>
                    <a:pt x="126" y="201"/>
                  </a:cubicBezTo>
                  <a:cubicBezTo>
                    <a:pt x="151" y="201"/>
                    <a:pt x="151" y="176"/>
                    <a:pt x="176" y="176"/>
                  </a:cubicBezTo>
                  <a:lnTo>
                    <a:pt x="201" y="176"/>
                  </a:lnTo>
                  <a:cubicBezTo>
                    <a:pt x="201" y="176"/>
                    <a:pt x="226" y="201"/>
                    <a:pt x="226" y="201"/>
                  </a:cubicBezTo>
                  <a:cubicBezTo>
                    <a:pt x="239" y="226"/>
                    <a:pt x="264" y="239"/>
                    <a:pt x="289" y="239"/>
                  </a:cubicBezTo>
                  <a:cubicBezTo>
                    <a:pt x="314" y="239"/>
                    <a:pt x="339" y="226"/>
                    <a:pt x="351" y="201"/>
                  </a:cubicBezTo>
                  <a:cubicBezTo>
                    <a:pt x="351" y="201"/>
                    <a:pt x="377" y="176"/>
                    <a:pt x="377" y="151"/>
                  </a:cubicBezTo>
                  <a:cubicBezTo>
                    <a:pt x="377" y="126"/>
                    <a:pt x="377" y="101"/>
                    <a:pt x="351" y="76"/>
                  </a:cubicBezTo>
                  <a:cubicBezTo>
                    <a:pt x="326" y="76"/>
                    <a:pt x="326" y="51"/>
                    <a:pt x="301" y="26"/>
                  </a:cubicBezTo>
                  <a:cubicBezTo>
                    <a:pt x="276" y="26"/>
                    <a:pt x="251" y="1"/>
                    <a:pt x="226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3455650" y="1944900"/>
              <a:ext cx="953050" cy="518175"/>
            </a:xfrm>
            <a:custGeom>
              <a:avLst/>
              <a:gdLst/>
              <a:ahLst/>
              <a:cxnLst/>
              <a:rect l="l" t="t" r="r" b="b"/>
              <a:pathLst>
                <a:path w="38122" h="20727" extrusionOk="0">
                  <a:moveTo>
                    <a:pt x="37821" y="0"/>
                  </a:moveTo>
                  <a:cubicBezTo>
                    <a:pt x="37746" y="100"/>
                    <a:pt x="37645" y="201"/>
                    <a:pt x="37545" y="301"/>
                  </a:cubicBezTo>
                  <a:cubicBezTo>
                    <a:pt x="37244" y="602"/>
                    <a:pt x="36918" y="877"/>
                    <a:pt x="36593" y="1153"/>
                  </a:cubicBezTo>
                  <a:cubicBezTo>
                    <a:pt x="35941" y="1654"/>
                    <a:pt x="35264" y="2130"/>
                    <a:pt x="34563" y="2556"/>
                  </a:cubicBezTo>
                  <a:cubicBezTo>
                    <a:pt x="33886" y="3008"/>
                    <a:pt x="33184" y="3409"/>
                    <a:pt x="32482" y="3810"/>
                  </a:cubicBezTo>
                  <a:cubicBezTo>
                    <a:pt x="31756" y="4186"/>
                    <a:pt x="31029" y="4561"/>
                    <a:pt x="30277" y="4887"/>
                  </a:cubicBezTo>
                  <a:cubicBezTo>
                    <a:pt x="28297" y="5764"/>
                    <a:pt x="26217" y="6416"/>
                    <a:pt x="24086" y="6767"/>
                  </a:cubicBezTo>
                  <a:cubicBezTo>
                    <a:pt x="23059" y="6942"/>
                    <a:pt x="21981" y="7068"/>
                    <a:pt x="20928" y="7093"/>
                  </a:cubicBezTo>
                  <a:cubicBezTo>
                    <a:pt x="19876" y="7093"/>
                    <a:pt x="18823" y="7043"/>
                    <a:pt x="17796" y="6867"/>
                  </a:cubicBezTo>
                  <a:cubicBezTo>
                    <a:pt x="16743" y="6717"/>
                    <a:pt x="15690" y="6466"/>
                    <a:pt x="14688" y="6090"/>
                  </a:cubicBezTo>
                  <a:cubicBezTo>
                    <a:pt x="14187" y="5915"/>
                    <a:pt x="13710" y="5714"/>
                    <a:pt x="13234" y="5464"/>
                  </a:cubicBezTo>
                  <a:cubicBezTo>
                    <a:pt x="12758" y="5263"/>
                    <a:pt x="12307" y="5013"/>
                    <a:pt x="11881" y="4737"/>
                  </a:cubicBezTo>
                  <a:cubicBezTo>
                    <a:pt x="11079" y="4236"/>
                    <a:pt x="10352" y="3684"/>
                    <a:pt x="9575" y="3158"/>
                  </a:cubicBezTo>
                  <a:cubicBezTo>
                    <a:pt x="8798" y="2632"/>
                    <a:pt x="8021" y="2130"/>
                    <a:pt x="7144" y="1754"/>
                  </a:cubicBezTo>
                  <a:cubicBezTo>
                    <a:pt x="6918" y="1654"/>
                    <a:pt x="6693" y="1579"/>
                    <a:pt x="6467" y="1504"/>
                  </a:cubicBezTo>
                  <a:cubicBezTo>
                    <a:pt x="6242" y="1454"/>
                    <a:pt x="6016" y="1404"/>
                    <a:pt x="5791" y="1353"/>
                  </a:cubicBezTo>
                  <a:cubicBezTo>
                    <a:pt x="5640" y="1353"/>
                    <a:pt x="5490" y="1328"/>
                    <a:pt x="5314" y="1328"/>
                  </a:cubicBezTo>
                  <a:cubicBezTo>
                    <a:pt x="5189" y="1328"/>
                    <a:pt x="5039" y="1353"/>
                    <a:pt x="4913" y="1353"/>
                  </a:cubicBezTo>
                  <a:cubicBezTo>
                    <a:pt x="4763" y="1379"/>
                    <a:pt x="4613" y="1404"/>
                    <a:pt x="4487" y="1454"/>
                  </a:cubicBezTo>
                  <a:cubicBezTo>
                    <a:pt x="4362" y="1479"/>
                    <a:pt x="4237" y="1529"/>
                    <a:pt x="4111" y="1579"/>
                  </a:cubicBezTo>
                  <a:cubicBezTo>
                    <a:pt x="3961" y="1629"/>
                    <a:pt x="3836" y="1704"/>
                    <a:pt x="3685" y="1805"/>
                  </a:cubicBezTo>
                  <a:cubicBezTo>
                    <a:pt x="3560" y="1880"/>
                    <a:pt x="3435" y="1955"/>
                    <a:pt x="3309" y="2055"/>
                  </a:cubicBezTo>
                  <a:cubicBezTo>
                    <a:pt x="3134" y="2206"/>
                    <a:pt x="2933" y="2356"/>
                    <a:pt x="2783" y="2531"/>
                  </a:cubicBezTo>
                  <a:cubicBezTo>
                    <a:pt x="2608" y="2707"/>
                    <a:pt x="2457" y="2907"/>
                    <a:pt x="2307" y="3108"/>
                  </a:cubicBezTo>
                  <a:cubicBezTo>
                    <a:pt x="2307" y="3083"/>
                    <a:pt x="2307" y="3083"/>
                    <a:pt x="2307" y="3083"/>
                  </a:cubicBezTo>
                  <a:cubicBezTo>
                    <a:pt x="2056" y="3434"/>
                    <a:pt x="1806" y="3810"/>
                    <a:pt x="1580" y="4186"/>
                  </a:cubicBezTo>
                  <a:cubicBezTo>
                    <a:pt x="1379" y="4561"/>
                    <a:pt x="1179" y="4937"/>
                    <a:pt x="1029" y="5313"/>
                  </a:cubicBezTo>
                  <a:cubicBezTo>
                    <a:pt x="1029" y="5313"/>
                    <a:pt x="1029" y="5313"/>
                    <a:pt x="1029" y="5288"/>
                  </a:cubicBezTo>
                  <a:cubicBezTo>
                    <a:pt x="828" y="5815"/>
                    <a:pt x="653" y="6341"/>
                    <a:pt x="502" y="6867"/>
                  </a:cubicBezTo>
                  <a:cubicBezTo>
                    <a:pt x="377" y="7394"/>
                    <a:pt x="277" y="7920"/>
                    <a:pt x="202" y="8471"/>
                  </a:cubicBezTo>
                  <a:cubicBezTo>
                    <a:pt x="202" y="8447"/>
                    <a:pt x="202" y="8446"/>
                    <a:pt x="202" y="8446"/>
                  </a:cubicBezTo>
                  <a:lnTo>
                    <a:pt x="202" y="8446"/>
                  </a:lnTo>
                  <a:cubicBezTo>
                    <a:pt x="1" y="9925"/>
                    <a:pt x="26" y="11429"/>
                    <a:pt x="227" y="12907"/>
                  </a:cubicBezTo>
                  <a:cubicBezTo>
                    <a:pt x="227" y="12882"/>
                    <a:pt x="227" y="12882"/>
                    <a:pt x="227" y="12882"/>
                  </a:cubicBezTo>
                  <a:cubicBezTo>
                    <a:pt x="477" y="14762"/>
                    <a:pt x="1004" y="16617"/>
                    <a:pt x="1730" y="18371"/>
                  </a:cubicBezTo>
                  <a:cubicBezTo>
                    <a:pt x="1856" y="18672"/>
                    <a:pt x="1981" y="18973"/>
                    <a:pt x="2131" y="19248"/>
                  </a:cubicBezTo>
                  <a:cubicBezTo>
                    <a:pt x="2532" y="19549"/>
                    <a:pt x="2983" y="19825"/>
                    <a:pt x="3460" y="20050"/>
                  </a:cubicBezTo>
                  <a:cubicBezTo>
                    <a:pt x="4036" y="20301"/>
                    <a:pt x="4638" y="20501"/>
                    <a:pt x="5239" y="20627"/>
                  </a:cubicBezTo>
                  <a:cubicBezTo>
                    <a:pt x="5665" y="20702"/>
                    <a:pt x="6091" y="20727"/>
                    <a:pt x="6492" y="20727"/>
                  </a:cubicBezTo>
                  <a:cubicBezTo>
                    <a:pt x="6693" y="20727"/>
                    <a:pt x="6868" y="20727"/>
                    <a:pt x="7044" y="20702"/>
                  </a:cubicBezTo>
                  <a:cubicBezTo>
                    <a:pt x="7094" y="20702"/>
                    <a:pt x="7119" y="20702"/>
                    <a:pt x="7169" y="20652"/>
                  </a:cubicBezTo>
                  <a:cubicBezTo>
                    <a:pt x="7169" y="20652"/>
                    <a:pt x="7194" y="20627"/>
                    <a:pt x="7194" y="20627"/>
                  </a:cubicBezTo>
                  <a:cubicBezTo>
                    <a:pt x="7269" y="20602"/>
                    <a:pt x="7319" y="20552"/>
                    <a:pt x="7344" y="20501"/>
                  </a:cubicBezTo>
                  <a:cubicBezTo>
                    <a:pt x="7420" y="20100"/>
                    <a:pt x="7495" y="19699"/>
                    <a:pt x="7520" y="19298"/>
                  </a:cubicBezTo>
                  <a:cubicBezTo>
                    <a:pt x="7545" y="18922"/>
                    <a:pt x="7545" y="18496"/>
                    <a:pt x="7495" y="18045"/>
                  </a:cubicBezTo>
                  <a:cubicBezTo>
                    <a:pt x="7445" y="17343"/>
                    <a:pt x="7294" y="16617"/>
                    <a:pt x="7019" y="15739"/>
                  </a:cubicBezTo>
                  <a:cubicBezTo>
                    <a:pt x="6918" y="15389"/>
                    <a:pt x="6793" y="15013"/>
                    <a:pt x="6618" y="14612"/>
                  </a:cubicBezTo>
                  <a:cubicBezTo>
                    <a:pt x="6593" y="14486"/>
                    <a:pt x="6542" y="14361"/>
                    <a:pt x="6492" y="14236"/>
                  </a:cubicBezTo>
                  <a:lnTo>
                    <a:pt x="6442" y="14135"/>
                  </a:lnTo>
                  <a:cubicBezTo>
                    <a:pt x="6367" y="13885"/>
                    <a:pt x="6267" y="13634"/>
                    <a:pt x="6166" y="13384"/>
                  </a:cubicBezTo>
                  <a:cubicBezTo>
                    <a:pt x="5916" y="12607"/>
                    <a:pt x="5715" y="11830"/>
                    <a:pt x="5615" y="11053"/>
                  </a:cubicBezTo>
                  <a:cubicBezTo>
                    <a:pt x="5540" y="10551"/>
                    <a:pt x="5515" y="10025"/>
                    <a:pt x="5515" y="9499"/>
                  </a:cubicBezTo>
                  <a:cubicBezTo>
                    <a:pt x="5515" y="8998"/>
                    <a:pt x="5540" y="8496"/>
                    <a:pt x="5615" y="7945"/>
                  </a:cubicBezTo>
                  <a:cubicBezTo>
                    <a:pt x="5841" y="6316"/>
                    <a:pt x="6342" y="4762"/>
                    <a:pt x="6843" y="3308"/>
                  </a:cubicBezTo>
                  <a:cubicBezTo>
                    <a:pt x="7745" y="4110"/>
                    <a:pt x="8673" y="4837"/>
                    <a:pt x="9625" y="5489"/>
                  </a:cubicBezTo>
                  <a:cubicBezTo>
                    <a:pt x="11179" y="6566"/>
                    <a:pt x="12758" y="7394"/>
                    <a:pt x="14312" y="7945"/>
                  </a:cubicBezTo>
                  <a:cubicBezTo>
                    <a:pt x="15139" y="8246"/>
                    <a:pt x="15991" y="8471"/>
                    <a:pt x="16843" y="8622"/>
                  </a:cubicBezTo>
                  <a:cubicBezTo>
                    <a:pt x="17670" y="8772"/>
                    <a:pt x="18547" y="8847"/>
                    <a:pt x="19425" y="8847"/>
                  </a:cubicBezTo>
                  <a:lnTo>
                    <a:pt x="19475" y="8847"/>
                  </a:lnTo>
                  <a:cubicBezTo>
                    <a:pt x="20377" y="8847"/>
                    <a:pt x="21329" y="8747"/>
                    <a:pt x="22257" y="8572"/>
                  </a:cubicBezTo>
                  <a:cubicBezTo>
                    <a:pt x="22658" y="8471"/>
                    <a:pt x="23059" y="8371"/>
                    <a:pt x="23460" y="8296"/>
                  </a:cubicBezTo>
                  <a:cubicBezTo>
                    <a:pt x="23911" y="8171"/>
                    <a:pt x="24337" y="8070"/>
                    <a:pt x="24713" y="7970"/>
                  </a:cubicBezTo>
                  <a:cubicBezTo>
                    <a:pt x="26568" y="7469"/>
                    <a:pt x="28247" y="6917"/>
                    <a:pt x="29801" y="6341"/>
                  </a:cubicBezTo>
                  <a:cubicBezTo>
                    <a:pt x="31655" y="5639"/>
                    <a:pt x="33259" y="4887"/>
                    <a:pt x="34713" y="4035"/>
                  </a:cubicBezTo>
                  <a:cubicBezTo>
                    <a:pt x="35941" y="3308"/>
                    <a:pt x="36994" y="2531"/>
                    <a:pt x="37946" y="1679"/>
                  </a:cubicBezTo>
                  <a:cubicBezTo>
                    <a:pt x="37996" y="1654"/>
                    <a:pt x="38021" y="1629"/>
                    <a:pt x="38046" y="1579"/>
                  </a:cubicBezTo>
                  <a:cubicBezTo>
                    <a:pt x="38122" y="1278"/>
                    <a:pt x="38096" y="952"/>
                    <a:pt x="38021" y="551"/>
                  </a:cubicBezTo>
                  <a:cubicBezTo>
                    <a:pt x="37971" y="376"/>
                    <a:pt x="37921" y="201"/>
                    <a:pt x="37821" y="0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4290250" y="1520075"/>
              <a:ext cx="1134750" cy="483725"/>
            </a:xfrm>
            <a:custGeom>
              <a:avLst/>
              <a:gdLst/>
              <a:ahLst/>
              <a:cxnLst/>
              <a:rect l="l" t="t" r="r" b="b"/>
              <a:pathLst>
                <a:path w="45390" h="19349" extrusionOk="0">
                  <a:moveTo>
                    <a:pt x="2382" y="18346"/>
                  </a:moveTo>
                  <a:lnTo>
                    <a:pt x="803" y="18973"/>
                  </a:lnTo>
                  <a:lnTo>
                    <a:pt x="778" y="18973"/>
                  </a:lnTo>
                  <a:lnTo>
                    <a:pt x="2382" y="18346"/>
                  </a:lnTo>
                  <a:close/>
                  <a:moveTo>
                    <a:pt x="44813" y="0"/>
                  </a:moveTo>
                  <a:cubicBezTo>
                    <a:pt x="44788" y="0"/>
                    <a:pt x="44763" y="26"/>
                    <a:pt x="44738" y="26"/>
                  </a:cubicBezTo>
                  <a:cubicBezTo>
                    <a:pt x="44111" y="276"/>
                    <a:pt x="43510" y="527"/>
                    <a:pt x="42883" y="777"/>
                  </a:cubicBezTo>
                  <a:lnTo>
                    <a:pt x="36367" y="3384"/>
                  </a:lnTo>
                  <a:lnTo>
                    <a:pt x="31705" y="5264"/>
                  </a:lnTo>
                  <a:lnTo>
                    <a:pt x="24512" y="8146"/>
                  </a:lnTo>
                  <a:lnTo>
                    <a:pt x="17269" y="11053"/>
                  </a:lnTo>
                  <a:lnTo>
                    <a:pt x="10728" y="13685"/>
                  </a:lnTo>
                  <a:lnTo>
                    <a:pt x="4186" y="16316"/>
                  </a:lnTo>
                  <a:lnTo>
                    <a:pt x="101" y="17945"/>
                  </a:lnTo>
                  <a:cubicBezTo>
                    <a:pt x="51" y="17970"/>
                    <a:pt x="26" y="18021"/>
                    <a:pt x="1" y="18046"/>
                  </a:cubicBezTo>
                  <a:cubicBezTo>
                    <a:pt x="1" y="18071"/>
                    <a:pt x="1" y="18071"/>
                    <a:pt x="1" y="18096"/>
                  </a:cubicBezTo>
                  <a:cubicBezTo>
                    <a:pt x="1" y="18121"/>
                    <a:pt x="1" y="18146"/>
                    <a:pt x="1" y="18171"/>
                  </a:cubicBezTo>
                  <a:cubicBezTo>
                    <a:pt x="51" y="18572"/>
                    <a:pt x="276" y="18998"/>
                    <a:pt x="627" y="19299"/>
                  </a:cubicBezTo>
                  <a:cubicBezTo>
                    <a:pt x="652" y="19324"/>
                    <a:pt x="677" y="19324"/>
                    <a:pt x="702" y="19349"/>
                  </a:cubicBezTo>
                  <a:lnTo>
                    <a:pt x="778" y="19349"/>
                  </a:lnTo>
                  <a:cubicBezTo>
                    <a:pt x="803" y="19349"/>
                    <a:pt x="828" y="19349"/>
                    <a:pt x="853" y="19324"/>
                  </a:cubicBezTo>
                  <a:lnTo>
                    <a:pt x="3710" y="18171"/>
                  </a:lnTo>
                  <a:lnTo>
                    <a:pt x="6542" y="16993"/>
                  </a:lnTo>
                  <a:lnTo>
                    <a:pt x="16943" y="12732"/>
                  </a:lnTo>
                  <a:lnTo>
                    <a:pt x="19951" y="11479"/>
                  </a:lnTo>
                  <a:cubicBezTo>
                    <a:pt x="24312" y="9700"/>
                    <a:pt x="28672" y="7920"/>
                    <a:pt x="33033" y="6116"/>
                  </a:cubicBezTo>
                  <a:lnTo>
                    <a:pt x="39149" y="3610"/>
                  </a:lnTo>
                  <a:lnTo>
                    <a:pt x="45289" y="1103"/>
                  </a:lnTo>
                  <a:cubicBezTo>
                    <a:pt x="45314" y="1078"/>
                    <a:pt x="45364" y="1028"/>
                    <a:pt x="45364" y="953"/>
                  </a:cubicBezTo>
                  <a:cubicBezTo>
                    <a:pt x="45389" y="953"/>
                    <a:pt x="45389" y="903"/>
                    <a:pt x="45389" y="878"/>
                  </a:cubicBezTo>
                  <a:cubicBezTo>
                    <a:pt x="45364" y="802"/>
                    <a:pt x="45364" y="727"/>
                    <a:pt x="45339" y="652"/>
                  </a:cubicBezTo>
                  <a:cubicBezTo>
                    <a:pt x="45314" y="577"/>
                    <a:pt x="45289" y="502"/>
                    <a:pt x="45264" y="427"/>
                  </a:cubicBezTo>
                  <a:cubicBezTo>
                    <a:pt x="45239" y="351"/>
                    <a:pt x="45189" y="301"/>
                    <a:pt x="45139" y="251"/>
                  </a:cubicBezTo>
                  <a:cubicBezTo>
                    <a:pt x="45089" y="176"/>
                    <a:pt x="45038" y="126"/>
                    <a:pt x="44963" y="76"/>
                  </a:cubicBezTo>
                  <a:cubicBezTo>
                    <a:pt x="44913" y="51"/>
                    <a:pt x="44888" y="26"/>
                    <a:pt x="44863" y="26"/>
                  </a:cubicBezTo>
                  <a:cubicBezTo>
                    <a:pt x="44838" y="26"/>
                    <a:pt x="44838" y="0"/>
                    <a:pt x="44813" y="0"/>
                  </a:cubicBezTo>
                  <a:close/>
                </a:path>
              </a:pathLst>
            </a:custGeom>
            <a:solidFill>
              <a:srgbClr val="E1A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55"/>
            <p:cNvSpPr/>
            <p:nvPr/>
          </p:nvSpPr>
          <p:spPr>
            <a:xfrm>
              <a:off x="4304050" y="1975600"/>
              <a:ext cx="45750" cy="24575"/>
            </a:xfrm>
            <a:custGeom>
              <a:avLst/>
              <a:gdLst/>
              <a:ahLst/>
              <a:cxnLst/>
              <a:rect l="l" t="t" r="r" b="b"/>
              <a:pathLst>
                <a:path w="1830" h="983" extrusionOk="0">
                  <a:moveTo>
                    <a:pt x="1629" y="0"/>
                  </a:moveTo>
                  <a:cubicBezTo>
                    <a:pt x="1604" y="0"/>
                    <a:pt x="1579" y="25"/>
                    <a:pt x="1554" y="25"/>
                  </a:cubicBezTo>
                  <a:cubicBezTo>
                    <a:pt x="1303" y="125"/>
                    <a:pt x="1078" y="226"/>
                    <a:pt x="827" y="326"/>
                  </a:cubicBezTo>
                  <a:cubicBezTo>
                    <a:pt x="727" y="376"/>
                    <a:pt x="602" y="426"/>
                    <a:pt x="501" y="476"/>
                  </a:cubicBezTo>
                  <a:cubicBezTo>
                    <a:pt x="401" y="526"/>
                    <a:pt x="301" y="577"/>
                    <a:pt x="201" y="627"/>
                  </a:cubicBezTo>
                  <a:lnTo>
                    <a:pt x="175" y="627"/>
                  </a:lnTo>
                  <a:cubicBezTo>
                    <a:pt x="75" y="652"/>
                    <a:pt x="0" y="727"/>
                    <a:pt x="25" y="827"/>
                  </a:cubicBezTo>
                  <a:cubicBezTo>
                    <a:pt x="47" y="914"/>
                    <a:pt x="106" y="982"/>
                    <a:pt x="187" y="982"/>
                  </a:cubicBezTo>
                  <a:cubicBezTo>
                    <a:pt x="200" y="982"/>
                    <a:pt x="212" y="981"/>
                    <a:pt x="226" y="978"/>
                  </a:cubicBezTo>
                  <a:cubicBezTo>
                    <a:pt x="276" y="953"/>
                    <a:pt x="326" y="953"/>
                    <a:pt x="376" y="927"/>
                  </a:cubicBezTo>
                  <a:cubicBezTo>
                    <a:pt x="426" y="902"/>
                    <a:pt x="476" y="877"/>
                    <a:pt x="526" y="852"/>
                  </a:cubicBezTo>
                  <a:cubicBezTo>
                    <a:pt x="576" y="827"/>
                    <a:pt x="627" y="802"/>
                    <a:pt x="677" y="777"/>
                  </a:cubicBezTo>
                  <a:cubicBezTo>
                    <a:pt x="752" y="727"/>
                    <a:pt x="827" y="702"/>
                    <a:pt x="902" y="677"/>
                  </a:cubicBezTo>
                  <a:cubicBezTo>
                    <a:pt x="1178" y="552"/>
                    <a:pt x="1429" y="451"/>
                    <a:pt x="1704" y="351"/>
                  </a:cubicBezTo>
                  <a:cubicBezTo>
                    <a:pt x="1779" y="301"/>
                    <a:pt x="1830" y="201"/>
                    <a:pt x="1779" y="100"/>
                  </a:cubicBezTo>
                  <a:cubicBezTo>
                    <a:pt x="1754" y="50"/>
                    <a:pt x="1679" y="0"/>
                    <a:pt x="1629" y="0"/>
                  </a:cubicBezTo>
                  <a:close/>
                </a:path>
              </a:pathLst>
            </a:custGeom>
            <a:solidFill>
              <a:srgbClr val="E1A9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55"/>
            <p:cNvSpPr/>
            <p:nvPr/>
          </p:nvSpPr>
          <p:spPr>
            <a:xfrm>
              <a:off x="4431225" y="1855925"/>
              <a:ext cx="149150" cy="129725"/>
            </a:xfrm>
            <a:custGeom>
              <a:avLst/>
              <a:gdLst/>
              <a:ahLst/>
              <a:cxnLst/>
              <a:rect l="l" t="t" r="r" b="b"/>
              <a:pathLst>
                <a:path w="5966" h="5189" extrusionOk="0">
                  <a:moveTo>
                    <a:pt x="2708" y="0"/>
                  </a:moveTo>
                  <a:cubicBezTo>
                    <a:pt x="2582" y="0"/>
                    <a:pt x="2407" y="0"/>
                    <a:pt x="2256" y="25"/>
                  </a:cubicBezTo>
                  <a:cubicBezTo>
                    <a:pt x="1880" y="50"/>
                    <a:pt x="1479" y="176"/>
                    <a:pt x="1104" y="351"/>
                  </a:cubicBezTo>
                  <a:cubicBezTo>
                    <a:pt x="928" y="451"/>
                    <a:pt x="753" y="552"/>
                    <a:pt x="602" y="677"/>
                  </a:cubicBezTo>
                  <a:cubicBezTo>
                    <a:pt x="527" y="727"/>
                    <a:pt x="452" y="802"/>
                    <a:pt x="377" y="902"/>
                  </a:cubicBezTo>
                  <a:cubicBezTo>
                    <a:pt x="302" y="1003"/>
                    <a:pt x="226" y="1103"/>
                    <a:pt x="176" y="1203"/>
                  </a:cubicBezTo>
                  <a:cubicBezTo>
                    <a:pt x="176" y="1253"/>
                    <a:pt x="151" y="1303"/>
                    <a:pt x="126" y="1328"/>
                  </a:cubicBezTo>
                  <a:cubicBezTo>
                    <a:pt x="101" y="1379"/>
                    <a:pt x="76" y="1404"/>
                    <a:pt x="76" y="1454"/>
                  </a:cubicBezTo>
                  <a:cubicBezTo>
                    <a:pt x="1" y="1880"/>
                    <a:pt x="1" y="2331"/>
                    <a:pt x="76" y="2807"/>
                  </a:cubicBezTo>
                  <a:cubicBezTo>
                    <a:pt x="101" y="3033"/>
                    <a:pt x="151" y="3283"/>
                    <a:pt x="251" y="3534"/>
                  </a:cubicBezTo>
                  <a:cubicBezTo>
                    <a:pt x="302" y="3734"/>
                    <a:pt x="402" y="3935"/>
                    <a:pt x="527" y="4135"/>
                  </a:cubicBezTo>
                  <a:cubicBezTo>
                    <a:pt x="502" y="4161"/>
                    <a:pt x="477" y="4186"/>
                    <a:pt x="477" y="4236"/>
                  </a:cubicBezTo>
                  <a:cubicBezTo>
                    <a:pt x="477" y="4286"/>
                    <a:pt x="502" y="4311"/>
                    <a:pt x="527" y="4361"/>
                  </a:cubicBezTo>
                  <a:cubicBezTo>
                    <a:pt x="577" y="4436"/>
                    <a:pt x="627" y="4486"/>
                    <a:pt x="703" y="4562"/>
                  </a:cubicBezTo>
                  <a:cubicBezTo>
                    <a:pt x="753" y="4612"/>
                    <a:pt x="803" y="4637"/>
                    <a:pt x="853" y="4687"/>
                  </a:cubicBezTo>
                  <a:cubicBezTo>
                    <a:pt x="878" y="4712"/>
                    <a:pt x="903" y="4737"/>
                    <a:pt x="903" y="4737"/>
                  </a:cubicBezTo>
                  <a:lnTo>
                    <a:pt x="928" y="4762"/>
                  </a:lnTo>
                  <a:cubicBezTo>
                    <a:pt x="1028" y="4837"/>
                    <a:pt x="1104" y="4887"/>
                    <a:pt x="1179" y="4938"/>
                  </a:cubicBezTo>
                  <a:cubicBezTo>
                    <a:pt x="1204" y="4963"/>
                    <a:pt x="1229" y="4963"/>
                    <a:pt x="1254" y="4988"/>
                  </a:cubicBezTo>
                  <a:cubicBezTo>
                    <a:pt x="1329" y="5038"/>
                    <a:pt x="1429" y="5063"/>
                    <a:pt x="1530" y="5113"/>
                  </a:cubicBezTo>
                  <a:cubicBezTo>
                    <a:pt x="1680" y="5163"/>
                    <a:pt x="1830" y="5188"/>
                    <a:pt x="1981" y="5188"/>
                  </a:cubicBezTo>
                  <a:lnTo>
                    <a:pt x="2131" y="5188"/>
                  </a:lnTo>
                  <a:cubicBezTo>
                    <a:pt x="2281" y="5163"/>
                    <a:pt x="2382" y="5138"/>
                    <a:pt x="2482" y="5113"/>
                  </a:cubicBezTo>
                  <a:cubicBezTo>
                    <a:pt x="2582" y="5063"/>
                    <a:pt x="2682" y="4988"/>
                    <a:pt x="2758" y="4862"/>
                  </a:cubicBezTo>
                  <a:cubicBezTo>
                    <a:pt x="2833" y="4787"/>
                    <a:pt x="2858" y="4662"/>
                    <a:pt x="2883" y="4536"/>
                  </a:cubicBezTo>
                  <a:lnTo>
                    <a:pt x="2933" y="4562"/>
                  </a:lnTo>
                  <a:cubicBezTo>
                    <a:pt x="3058" y="4587"/>
                    <a:pt x="3209" y="4612"/>
                    <a:pt x="3359" y="4612"/>
                  </a:cubicBezTo>
                  <a:cubicBezTo>
                    <a:pt x="3510" y="4612"/>
                    <a:pt x="3635" y="4612"/>
                    <a:pt x="3760" y="4562"/>
                  </a:cubicBezTo>
                  <a:cubicBezTo>
                    <a:pt x="4036" y="4486"/>
                    <a:pt x="4287" y="4336"/>
                    <a:pt x="4487" y="4135"/>
                  </a:cubicBezTo>
                  <a:cubicBezTo>
                    <a:pt x="4537" y="4085"/>
                    <a:pt x="4562" y="4035"/>
                    <a:pt x="4612" y="3985"/>
                  </a:cubicBezTo>
                  <a:cubicBezTo>
                    <a:pt x="4662" y="3910"/>
                    <a:pt x="4688" y="3835"/>
                    <a:pt x="4713" y="3760"/>
                  </a:cubicBezTo>
                  <a:cubicBezTo>
                    <a:pt x="4788" y="3609"/>
                    <a:pt x="4813" y="3434"/>
                    <a:pt x="4813" y="3258"/>
                  </a:cubicBezTo>
                  <a:lnTo>
                    <a:pt x="4938" y="3258"/>
                  </a:lnTo>
                  <a:cubicBezTo>
                    <a:pt x="5063" y="3258"/>
                    <a:pt x="5189" y="3233"/>
                    <a:pt x="5314" y="3208"/>
                  </a:cubicBezTo>
                  <a:cubicBezTo>
                    <a:pt x="5490" y="3133"/>
                    <a:pt x="5640" y="3058"/>
                    <a:pt x="5740" y="2932"/>
                  </a:cubicBezTo>
                  <a:cubicBezTo>
                    <a:pt x="5815" y="2832"/>
                    <a:pt x="5865" y="2757"/>
                    <a:pt x="5891" y="2682"/>
                  </a:cubicBezTo>
                  <a:cubicBezTo>
                    <a:pt x="5941" y="2607"/>
                    <a:pt x="5966" y="2506"/>
                    <a:pt x="5966" y="2356"/>
                  </a:cubicBezTo>
                  <a:cubicBezTo>
                    <a:pt x="5966" y="2206"/>
                    <a:pt x="5916" y="2005"/>
                    <a:pt x="5815" y="1805"/>
                  </a:cubicBezTo>
                  <a:cubicBezTo>
                    <a:pt x="5765" y="1704"/>
                    <a:pt x="5715" y="1604"/>
                    <a:pt x="5665" y="1529"/>
                  </a:cubicBezTo>
                  <a:cubicBezTo>
                    <a:pt x="5615" y="1429"/>
                    <a:pt x="5540" y="1354"/>
                    <a:pt x="5464" y="1253"/>
                  </a:cubicBezTo>
                  <a:cubicBezTo>
                    <a:pt x="5214" y="953"/>
                    <a:pt x="4913" y="677"/>
                    <a:pt x="4562" y="476"/>
                  </a:cubicBezTo>
                  <a:cubicBezTo>
                    <a:pt x="4412" y="401"/>
                    <a:pt x="4236" y="301"/>
                    <a:pt x="4061" y="251"/>
                  </a:cubicBezTo>
                  <a:cubicBezTo>
                    <a:pt x="3885" y="176"/>
                    <a:pt x="3685" y="125"/>
                    <a:pt x="3459" y="75"/>
                  </a:cubicBezTo>
                  <a:cubicBezTo>
                    <a:pt x="3209" y="25"/>
                    <a:pt x="2958" y="0"/>
                    <a:pt x="2708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4425600" y="1886625"/>
              <a:ext cx="41375" cy="92625"/>
            </a:xfrm>
            <a:custGeom>
              <a:avLst/>
              <a:gdLst/>
              <a:ahLst/>
              <a:cxnLst/>
              <a:rect l="l" t="t" r="r" b="b"/>
              <a:pathLst>
                <a:path w="1655" h="3705" extrusionOk="0">
                  <a:moveTo>
                    <a:pt x="351" y="0"/>
                  </a:moveTo>
                  <a:cubicBezTo>
                    <a:pt x="276" y="0"/>
                    <a:pt x="201" y="50"/>
                    <a:pt x="176" y="100"/>
                  </a:cubicBezTo>
                  <a:cubicBezTo>
                    <a:pt x="126" y="251"/>
                    <a:pt x="75" y="401"/>
                    <a:pt x="50" y="552"/>
                  </a:cubicBezTo>
                  <a:cubicBezTo>
                    <a:pt x="25" y="702"/>
                    <a:pt x="25" y="877"/>
                    <a:pt x="25" y="1028"/>
                  </a:cubicBezTo>
                  <a:cubicBezTo>
                    <a:pt x="0" y="1404"/>
                    <a:pt x="75" y="1780"/>
                    <a:pt x="176" y="2105"/>
                  </a:cubicBezTo>
                  <a:cubicBezTo>
                    <a:pt x="276" y="2456"/>
                    <a:pt x="426" y="2757"/>
                    <a:pt x="627" y="3058"/>
                  </a:cubicBezTo>
                  <a:cubicBezTo>
                    <a:pt x="827" y="3308"/>
                    <a:pt x="1078" y="3534"/>
                    <a:pt x="1379" y="3684"/>
                  </a:cubicBezTo>
                  <a:cubicBezTo>
                    <a:pt x="1400" y="3698"/>
                    <a:pt x="1425" y="3705"/>
                    <a:pt x="1450" y="3705"/>
                  </a:cubicBezTo>
                  <a:cubicBezTo>
                    <a:pt x="1516" y="3705"/>
                    <a:pt x="1586" y="3663"/>
                    <a:pt x="1604" y="3609"/>
                  </a:cubicBezTo>
                  <a:cubicBezTo>
                    <a:pt x="1654" y="3509"/>
                    <a:pt x="1604" y="3409"/>
                    <a:pt x="1504" y="3384"/>
                  </a:cubicBezTo>
                  <a:cubicBezTo>
                    <a:pt x="1479" y="3359"/>
                    <a:pt x="1454" y="3334"/>
                    <a:pt x="1429" y="3334"/>
                  </a:cubicBezTo>
                  <a:cubicBezTo>
                    <a:pt x="1303" y="3258"/>
                    <a:pt x="1203" y="3183"/>
                    <a:pt x="1103" y="3083"/>
                  </a:cubicBezTo>
                  <a:cubicBezTo>
                    <a:pt x="978" y="2933"/>
                    <a:pt x="877" y="2782"/>
                    <a:pt x="777" y="2607"/>
                  </a:cubicBezTo>
                  <a:cubicBezTo>
                    <a:pt x="752" y="2607"/>
                    <a:pt x="752" y="2607"/>
                    <a:pt x="752" y="2582"/>
                  </a:cubicBezTo>
                  <a:cubicBezTo>
                    <a:pt x="752" y="2607"/>
                    <a:pt x="752" y="2607"/>
                    <a:pt x="752" y="2607"/>
                  </a:cubicBezTo>
                  <a:cubicBezTo>
                    <a:pt x="627" y="2356"/>
                    <a:pt x="527" y="2080"/>
                    <a:pt x="451" y="1780"/>
                  </a:cubicBezTo>
                  <a:cubicBezTo>
                    <a:pt x="376" y="1529"/>
                    <a:pt x="351" y="1253"/>
                    <a:pt x="351" y="978"/>
                  </a:cubicBezTo>
                  <a:cubicBezTo>
                    <a:pt x="376" y="777"/>
                    <a:pt x="401" y="602"/>
                    <a:pt x="451" y="426"/>
                  </a:cubicBezTo>
                  <a:cubicBezTo>
                    <a:pt x="451" y="351"/>
                    <a:pt x="476" y="301"/>
                    <a:pt x="501" y="251"/>
                  </a:cubicBezTo>
                  <a:cubicBezTo>
                    <a:pt x="527" y="151"/>
                    <a:pt x="501" y="50"/>
                    <a:pt x="401" y="25"/>
                  </a:cubicBezTo>
                  <a:cubicBezTo>
                    <a:pt x="401" y="0"/>
                    <a:pt x="376" y="0"/>
                    <a:pt x="351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4463825" y="1884750"/>
              <a:ext cx="38850" cy="81725"/>
            </a:xfrm>
            <a:custGeom>
              <a:avLst/>
              <a:gdLst/>
              <a:ahLst/>
              <a:cxnLst/>
              <a:rect l="l" t="t" r="r" b="b"/>
              <a:pathLst>
                <a:path w="1554" h="3269" extrusionOk="0">
                  <a:moveTo>
                    <a:pt x="301" y="0"/>
                  </a:moveTo>
                  <a:cubicBezTo>
                    <a:pt x="226" y="0"/>
                    <a:pt x="150" y="75"/>
                    <a:pt x="125" y="150"/>
                  </a:cubicBezTo>
                  <a:cubicBezTo>
                    <a:pt x="0" y="702"/>
                    <a:pt x="75" y="1303"/>
                    <a:pt x="251" y="1830"/>
                  </a:cubicBezTo>
                  <a:cubicBezTo>
                    <a:pt x="351" y="2130"/>
                    <a:pt x="476" y="2381"/>
                    <a:pt x="652" y="2632"/>
                  </a:cubicBezTo>
                  <a:cubicBezTo>
                    <a:pt x="802" y="2882"/>
                    <a:pt x="1028" y="3083"/>
                    <a:pt x="1253" y="3233"/>
                  </a:cubicBezTo>
                  <a:cubicBezTo>
                    <a:pt x="1287" y="3256"/>
                    <a:pt x="1326" y="3268"/>
                    <a:pt x="1365" y="3268"/>
                  </a:cubicBezTo>
                  <a:cubicBezTo>
                    <a:pt x="1413" y="3268"/>
                    <a:pt x="1462" y="3249"/>
                    <a:pt x="1504" y="3208"/>
                  </a:cubicBezTo>
                  <a:cubicBezTo>
                    <a:pt x="1554" y="3133"/>
                    <a:pt x="1554" y="3008"/>
                    <a:pt x="1479" y="2957"/>
                  </a:cubicBezTo>
                  <a:cubicBezTo>
                    <a:pt x="1353" y="2882"/>
                    <a:pt x="1253" y="2807"/>
                    <a:pt x="1153" y="2707"/>
                  </a:cubicBezTo>
                  <a:cubicBezTo>
                    <a:pt x="1028" y="2556"/>
                    <a:pt x="902" y="2406"/>
                    <a:pt x="802" y="2206"/>
                  </a:cubicBezTo>
                  <a:cubicBezTo>
                    <a:pt x="652" y="1980"/>
                    <a:pt x="576" y="1729"/>
                    <a:pt x="501" y="1454"/>
                  </a:cubicBezTo>
                  <a:cubicBezTo>
                    <a:pt x="451" y="1203"/>
                    <a:pt x="401" y="977"/>
                    <a:pt x="401" y="727"/>
                  </a:cubicBezTo>
                  <a:cubicBezTo>
                    <a:pt x="426" y="551"/>
                    <a:pt x="426" y="376"/>
                    <a:pt x="476" y="201"/>
                  </a:cubicBezTo>
                  <a:cubicBezTo>
                    <a:pt x="501" y="100"/>
                    <a:pt x="426" y="25"/>
                    <a:pt x="326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4503275" y="1876600"/>
              <a:ext cx="48900" cy="60000"/>
            </a:xfrm>
            <a:custGeom>
              <a:avLst/>
              <a:gdLst/>
              <a:ahLst/>
              <a:cxnLst/>
              <a:rect l="l" t="t" r="r" b="b"/>
              <a:pathLst>
                <a:path w="1956" h="2400" extrusionOk="0">
                  <a:moveTo>
                    <a:pt x="176" y="0"/>
                  </a:moveTo>
                  <a:cubicBezTo>
                    <a:pt x="76" y="25"/>
                    <a:pt x="1" y="100"/>
                    <a:pt x="26" y="201"/>
                  </a:cubicBezTo>
                  <a:cubicBezTo>
                    <a:pt x="101" y="677"/>
                    <a:pt x="277" y="1128"/>
                    <a:pt x="552" y="1504"/>
                  </a:cubicBezTo>
                  <a:cubicBezTo>
                    <a:pt x="703" y="1704"/>
                    <a:pt x="878" y="1880"/>
                    <a:pt x="1079" y="2030"/>
                  </a:cubicBezTo>
                  <a:cubicBezTo>
                    <a:pt x="1254" y="2206"/>
                    <a:pt x="1480" y="2306"/>
                    <a:pt x="1705" y="2381"/>
                  </a:cubicBezTo>
                  <a:cubicBezTo>
                    <a:pt x="1730" y="2394"/>
                    <a:pt x="1749" y="2400"/>
                    <a:pt x="1768" y="2400"/>
                  </a:cubicBezTo>
                  <a:cubicBezTo>
                    <a:pt x="1787" y="2400"/>
                    <a:pt x="1806" y="2394"/>
                    <a:pt x="1831" y="2381"/>
                  </a:cubicBezTo>
                  <a:cubicBezTo>
                    <a:pt x="1881" y="2381"/>
                    <a:pt x="1906" y="2331"/>
                    <a:pt x="1931" y="2306"/>
                  </a:cubicBezTo>
                  <a:cubicBezTo>
                    <a:pt x="1956" y="2206"/>
                    <a:pt x="1931" y="2105"/>
                    <a:pt x="1831" y="2080"/>
                  </a:cubicBezTo>
                  <a:cubicBezTo>
                    <a:pt x="1705" y="2030"/>
                    <a:pt x="1580" y="1980"/>
                    <a:pt x="1455" y="1905"/>
                  </a:cubicBezTo>
                  <a:cubicBezTo>
                    <a:pt x="1329" y="1805"/>
                    <a:pt x="1179" y="1704"/>
                    <a:pt x="1054" y="1579"/>
                  </a:cubicBezTo>
                  <a:cubicBezTo>
                    <a:pt x="1079" y="1579"/>
                    <a:pt x="1079" y="1604"/>
                    <a:pt x="1104" y="1604"/>
                  </a:cubicBezTo>
                  <a:cubicBezTo>
                    <a:pt x="928" y="1429"/>
                    <a:pt x="778" y="1253"/>
                    <a:pt x="653" y="1028"/>
                  </a:cubicBezTo>
                  <a:cubicBezTo>
                    <a:pt x="552" y="827"/>
                    <a:pt x="452" y="602"/>
                    <a:pt x="402" y="376"/>
                  </a:cubicBezTo>
                  <a:cubicBezTo>
                    <a:pt x="377" y="301"/>
                    <a:pt x="377" y="226"/>
                    <a:pt x="352" y="151"/>
                  </a:cubicBezTo>
                  <a:cubicBezTo>
                    <a:pt x="352" y="75"/>
                    <a:pt x="277" y="0"/>
                    <a:pt x="201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4362300" y="1825225"/>
              <a:ext cx="169825" cy="95875"/>
            </a:xfrm>
            <a:custGeom>
              <a:avLst/>
              <a:gdLst/>
              <a:ahLst/>
              <a:cxnLst/>
              <a:rect l="l" t="t" r="r" b="b"/>
              <a:pathLst>
                <a:path w="6793" h="3835" extrusionOk="0">
                  <a:moveTo>
                    <a:pt x="3961" y="0"/>
                  </a:moveTo>
                  <a:cubicBezTo>
                    <a:pt x="3710" y="0"/>
                    <a:pt x="3460" y="25"/>
                    <a:pt x="3234" y="75"/>
                  </a:cubicBezTo>
                  <a:cubicBezTo>
                    <a:pt x="2883" y="125"/>
                    <a:pt x="2557" y="226"/>
                    <a:pt x="2257" y="401"/>
                  </a:cubicBezTo>
                  <a:cubicBezTo>
                    <a:pt x="1931" y="576"/>
                    <a:pt x="1605" y="852"/>
                    <a:pt x="1279" y="1228"/>
                  </a:cubicBezTo>
                  <a:cubicBezTo>
                    <a:pt x="1104" y="1454"/>
                    <a:pt x="928" y="1679"/>
                    <a:pt x="753" y="1930"/>
                  </a:cubicBezTo>
                  <a:cubicBezTo>
                    <a:pt x="652" y="2055"/>
                    <a:pt x="577" y="2155"/>
                    <a:pt x="477" y="2281"/>
                  </a:cubicBezTo>
                  <a:cubicBezTo>
                    <a:pt x="302" y="2506"/>
                    <a:pt x="151" y="2707"/>
                    <a:pt x="1" y="2857"/>
                  </a:cubicBezTo>
                  <a:cubicBezTo>
                    <a:pt x="151" y="2932"/>
                    <a:pt x="327" y="3058"/>
                    <a:pt x="452" y="3183"/>
                  </a:cubicBezTo>
                  <a:cubicBezTo>
                    <a:pt x="552" y="3258"/>
                    <a:pt x="627" y="3333"/>
                    <a:pt x="703" y="3409"/>
                  </a:cubicBezTo>
                  <a:cubicBezTo>
                    <a:pt x="703" y="3434"/>
                    <a:pt x="728" y="3434"/>
                    <a:pt x="728" y="3459"/>
                  </a:cubicBezTo>
                  <a:cubicBezTo>
                    <a:pt x="778" y="3509"/>
                    <a:pt x="828" y="3559"/>
                    <a:pt x="878" y="3609"/>
                  </a:cubicBezTo>
                  <a:cubicBezTo>
                    <a:pt x="878" y="3634"/>
                    <a:pt x="903" y="3634"/>
                    <a:pt x="928" y="3659"/>
                  </a:cubicBezTo>
                  <a:cubicBezTo>
                    <a:pt x="978" y="3709"/>
                    <a:pt x="1003" y="3785"/>
                    <a:pt x="1053" y="3835"/>
                  </a:cubicBezTo>
                  <a:cubicBezTo>
                    <a:pt x="1229" y="3734"/>
                    <a:pt x="1379" y="3659"/>
                    <a:pt x="1530" y="3559"/>
                  </a:cubicBezTo>
                  <a:cubicBezTo>
                    <a:pt x="1605" y="3509"/>
                    <a:pt x="1680" y="3459"/>
                    <a:pt x="1755" y="3409"/>
                  </a:cubicBezTo>
                  <a:lnTo>
                    <a:pt x="1956" y="3308"/>
                  </a:lnTo>
                  <a:cubicBezTo>
                    <a:pt x="2257" y="3108"/>
                    <a:pt x="2532" y="2957"/>
                    <a:pt x="2783" y="2857"/>
                  </a:cubicBezTo>
                  <a:cubicBezTo>
                    <a:pt x="3033" y="2757"/>
                    <a:pt x="3234" y="2707"/>
                    <a:pt x="3434" y="2682"/>
                  </a:cubicBezTo>
                  <a:lnTo>
                    <a:pt x="3861" y="2682"/>
                  </a:lnTo>
                  <a:cubicBezTo>
                    <a:pt x="4011" y="2707"/>
                    <a:pt x="4161" y="2732"/>
                    <a:pt x="4312" y="2757"/>
                  </a:cubicBezTo>
                  <a:lnTo>
                    <a:pt x="4512" y="2807"/>
                  </a:lnTo>
                  <a:cubicBezTo>
                    <a:pt x="4688" y="2832"/>
                    <a:pt x="4838" y="2857"/>
                    <a:pt x="4988" y="2857"/>
                  </a:cubicBezTo>
                  <a:lnTo>
                    <a:pt x="5214" y="2857"/>
                  </a:lnTo>
                  <a:cubicBezTo>
                    <a:pt x="5389" y="2832"/>
                    <a:pt x="5590" y="2782"/>
                    <a:pt x="5790" y="2682"/>
                  </a:cubicBezTo>
                  <a:cubicBezTo>
                    <a:pt x="5991" y="2607"/>
                    <a:pt x="6166" y="2506"/>
                    <a:pt x="6317" y="2406"/>
                  </a:cubicBezTo>
                  <a:cubicBezTo>
                    <a:pt x="6467" y="2281"/>
                    <a:pt x="6567" y="2155"/>
                    <a:pt x="6668" y="2005"/>
                  </a:cubicBezTo>
                  <a:cubicBezTo>
                    <a:pt x="6743" y="1880"/>
                    <a:pt x="6793" y="1679"/>
                    <a:pt x="6793" y="1504"/>
                  </a:cubicBezTo>
                  <a:cubicBezTo>
                    <a:pt x="6793" y="1328"/>
                    <a:pt x="6718" y="1153"/>
                    <a:pt x="6617" y="978"/>
                  </a:cubicBezTo>
                  <a:cubicBezTo>
                    <a:pt x="6542" y="852"/>
                    <a:pt x="6417" y="727"/>
                    <a:pt x="6267" y="602"/>
                  </a:cubicBezTo>
                  <a:cubicBezTo>
                    <a:pt x="6041" y="426"/>
                    <a:pt x="5740" y="276"/>
                    <a:pt x="5339" y="175"/>
                  </a:cubicBezTo>
                  <a:cubicBezTo>
                    <a:pt x="5038" y="100"/>
                    <a:pt x="4688" y="50"/>
                    <a:pt x="4262" y="25"/>
                  </a:cubicBezTo>
                  <a:cubicBezTo>
                    <a:pt x="4161" y="0"/>
                    <a:pt x="4061" y="0"/>
                    <a:pt x="3961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4427475" y="1880975"/>
              <a:ext cx="95875" cy="19700"/>
            </a:xfrm>
            <a:custGeom>
              <a:avLst/>
              <a:gdLst/>
              <a:ahLst/>
              <a:cxnLst/>
              <a:rect l="l" t="t" r="r" b="b"/>
              <a:pathLst>
                <a:path w="3835" h="788" extrusionOk="0">
                  <a:moveTo>
                    <a:pt x="3309" y="301"/>
                  </a:moveTo>
                  <a:cubicBezTo>
                    <a:pt x="3309" y="301"/>
                    <a:pt x="3291" y="301"/>
                    <a:pt x="3285" y="317"/>
                  </a:cubicBezTo>
                  <a:lnTo>
                    <a:pt x="3285" y="317"/>
                  </a:lnTo>
                  <a:cubicBezTo>
                    <a:pt x="3293" y="312"/>
                    <a:pt x="3301" y="307"/>
                    <a:pt x="3309" y="301"/>
                  </a:cubicBezTo>
                  <a:close/>
                  <a:moveTo>
                    <a:pt x="3735" y="1"/>
                  </a:moveTo>
                  <a:cubicBezTo>
                    <a:pt x="3710" y="1"/>
                    <a:pt x="3685" y="1"/>
                    <a:pt x="3685" y="26"/>
                  </a:cubicBezTo>
                  <a:cubicBezTo>
                    <a:pt x="3660" y="51"/>
                    <a:pt x="3634" y="76"/>
                    <a:pt x="3609" y="101"/>
                  </a:cubicBezTo>
                  <a:cubicBezTo>
                    <a:pt x="3559" y="126"/>
                    <a:pt x="3534" y="176"/>
                    <a:pt x="3484" y="201"/>
                  </a:cubicBezTo>
                  <a:cubicBezTo>
                    <a:pt x="3434" y="251"/>
                    <a:pt x="3359" y="276"/>
                    <a:pt x="3284" y="326"/>
                  </a:cubicBezTo>
                  <a:cubicBezTo>
                    <a:pt x="3284" y="323"/>
                    <a:pt x="3284" y="320"/>
                    <a:pt x="3285" y="317"/>
                  </a:cubicBezTo>
                  <a:lnTo>
                    <a:pt x="3285" y="317"/>
                  </a:lnTo>
                  <a:cubicBezTo>
                    <a:pt x="3222" y="357"/>
                    <a:pt x="3175" y="379"/>
                    <a:pt x="3108" y="402"/>
                  </a:cubicBezTo>
                  <a:cubicBezTo>
                    <a:pt x="3058" y="427"/>
                    <a:pt x="2983" y="452"/>
                    <a:pt x="2908" y="452"/>
                  </a:cubicBezTo>
                  <a:cubicBezTo>
                    <a:pt x="2807" y="477"/>
                    <a:pt x="2682" y="502"/>
                    <a:pt x="2557" y="502"/>
                  </a:cubicBezTo>
                  <a:cubicBezTo>
                    <a:pt x="2440" y="525"/>
                    <a:pt x="2323" y="527"/>
                    <a:pt x="2206" y="527"/>
                  </a:cubicBezTo>
                  <a:lnTo>
                    <a:pt x="2206" y="527"/>
                  </a:lnTo>
                  <a:cubicBezTo>
                    <a:pt x="1855" y="502"/>
                    <a:pt x="1504" y="477"/>
                    <a:pt x="1153" y="452"/>
                  </a:cubicBezTo>
                  <a:cubicBezTo>
                    <a:pt x="953" y="452"/>
                    <a:pt x="777" y="452"/>
                    <a:pt x="602" y="477"/>
                  </a:cubicBezTo>
                  <a:cubicBezTo>
                    <a:pt x="426" y="502"/>
                    <a:pt x="226" y="552"/>
                    <a:pt x="51" y="627"/>
                  </a:cubicBezTo>
                  <a:cubicBezTo>
                    <a:pt x="25" y="652"/>
                    <a:pt x="0" y="702"/>
                    <a:pt x="0" y="727"/>
                  </a:cubicBezTo>
                  <a:cubicBezTo>
                    <a:pt x="19" y="764"/>
                    <a:pt x="51" y="787"/>
                    <a:pt x="86" y="787"/>
                  </a:cubicBezTo>
                  <a:cubicBezTo>
                    <a:pt x="99" y="787"/>
                    <a:pt x="112" y="784"/>
                    <a:pt x="126" y="778"/>
                  </a:cubicBezTo>
                  <a:cubicBezTo>
                    <a:pt x="226" y="753"/>
                    <a:pt x="301" y="727"/>
                    <a:pt x="426" y="702"/>
                  </a:cubicBezTo>
                  <a:cubicBezTo>
                    <a:pt x="527" y="677"/>
                    <a:pt x="652" y="652"/>
                    <a:pt x="777" y="627"/>
                  </a:cubicBezTo>
                  <a:lnTo>
                    <a:pt x="1128" y="627"/>
                  </a:lnTo>
                  <a:cubicBezTo>
                    <a:pt x="1509" y="646"/>
                    <a:pt x="1875" y="694"/>
                    <a:pt x="2238" y="694"/>
                  </a:cubicBezTo>
                  <a:cubicBezTo>
                    <a:pt x="2353" y="694"/>
                    <a:pt x="2467" y="689"/>
                    <a:pt x="2582" y="677"/>
                  </a:cubicBezTo>
                  <a:cubicBezTo>
                    <a:pt x="2807" y="677"/>
                    <a:pt x="3008" y="627"/>
                    <a:pt x="3208" y="527"/>
                  </a:cubicBezTo>
                  <a:cubicBezTo>
                    <a:pt x="3334" y="502"/>
                    <a:pt x="3434" y="427"/>
                    <a:pt x="3534" y="377"/>
                  </a:cubicBezTo>
                  <a:cubicBezTo>
                    <a:pt x="3634" y="301"/>
                    <a:pt x="3735" y="226"/>
                    <a:pt x="3810" y="126"/>
                  </a:cubicBezTo>
                  <a:cubicBezTo>
                    <a:pt x="3835" y="101"/>
                    <a:pt x="3835" y="51"/>
                    <a:pt x="3810" y="26"/>
                  </a:cubicBezTo>
                  <a:cubicBezTo>
                    <a:pt x="3785" y="1"/>
                    <a:pt x="3760" y="1"/>
                    <a:pt x="3735" y="1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3458175" y="2400400"/>
              <a:ext cx="897275" cy="1156050"/>
            </a:xfrm>
            <a:custGeom>
              <a:avLst/>
              <a:gdLst/>
              <a:ahLst/>
              <a:cxnLst/>
              <a:rect l="l" t="t" r="r" b="b"/>
              <a:pathLst>
                <a:path w="35891" h="46242" extrusionOk="0">
                  <a:moveTo>
                    <a:pt x="3634" y="1"/>
                  </a:moveTo>
                  <a:cubicBezTo>
                    <a:pt x="3584" y="1"/>
                    <a:pt x="3559" y="26"/>
                    <a:pt x="3534" y="51"/>
                  </a:cubicBezTo>
                  <a:cubicBezTo>
                    <a:pt x="3484" y="76"/>
                    <a:pt x="3459" y="126"/>
                    <a:pt x="3459" y="176"/>
                  </a:cubicBezTo>
                  <a:cubicBezTo>
                    <a:pt x="3459" y="226"/>
                    <a:pt x="3484" y="276"/>
                    <a:pt x="3509" y="301"/>
                  </a:cubicBezTo>
                  <a:cubicBezTo>
                    <a:pt x="3534" y="352"/>
                    <a:pt x="3584" y="352"/>
                    <a:pt x="3634" y="352"/>
                  </a:cubicBezTo>
                  <a:lnTo>
                    <a:pt x="3760" y="377"/>
                  </a:lnTo>
                  <a:lnTo>
                    <a:pt x="3860" y="402"/>
                  </a:lnTo>
                  <a:lnTo>
                    <a:pt x="4436" y="527"/>
                  </a:lnTo>
                  <a:cubicBezTo>
                    <a:pt x="3584" y="928"/>
                    <a:pt x="2832" y="1404"/>
                    <a:pt x="2156" y="1931"/>
                  </a:cubicBezTo>
                  <a:cubicBezTo>
                    <a:pt x="1730" y="2281"/>
                    <a:pt x="1329" y="2657"/>
                    <a:pt x="1003" y="3058"/>
                  </a:cubicBezTo>
                  <a:cubicBezTo>
                    <a:pt x="652" y="3459"/>
                    <a:pt x="401" y="3885"/>
                    <a:pt x="226" y="4362"/>
                  </a:cubicBezTo>
                  <a:cubicBezTo>
                    <a:pt x="75" y="4788"/>
                    <a:pt x="0" y="5264"/>
                    <a:pt x="25" y="5765"/>
                  </a:cubicBezTo>
                  <a:cubicBezTo>
                    <a:pt x="50" y="6191"/>
                    <a:pt x="151" y="6617"/>
                    <a:pt x="351" y="7093"/>
                  </a:cubicBezTo>
                  <a:cubicBezTo>
                    <a:pt x="502" y="7469"/>
                    <a:pt x="727" y="7895"/>
                    <a:pt x="1053" y="8347"/>
                  </a:cubicBezTo>
                  <a:cubicBezTo>
                    <a:pt x="1329" y="8723"/>
                    <a:pt x="1654" y="9098"/>
                    <a:pt x="2055" y="9499"/>
                  </a:cubicBezTo>
                  <a:cubicBezTo>
                    <a:pt x="2707" y="10126"/>
                    <a:pt x="3459" y="10753"/>
                    <a:pt x="4361" y="11404"/>
                  </a:cubicBezTo>
                  <a:cubicBezTo>
                    <a:pt x="4712" y="11630"/>
                    <a:pt x="5038" y="11855"/>
                    <a:pt x="5389" y="12081"/>
                  </a:cubicBezTo>
                  <a:lnTo>
                    <a:pt x="5589" y="12206"/>
                  </a:lnTo>
                  <a:cubicBezTo>
                    <a:pt x="6015" y="12482"/>
                    <a:pt x="6441" y="12758"/>
                    <a:pt x="6842" y="13033"/>
                  </a:cubicBezTo>
                  <a:lnTo>
                    <a:pt x="7193" y="13234"/>
                  </a:lnTo>
                  <a:cubicBezTo>
                    <a:pt x="8722" y="14211"/>
                    <a:pt x="10301" y="15239"/>
                    <a:pt x="11780" y="16317"/>
                  </a:cubicBezTo>
                  <a:cubicBezTo>
                    <a:pt x="12582" y="16918"/>
                    <a:pt x="13334" y="17520"/>
                    <a:pt x="14035" y="18121"/>
                  </a:cubicBezTo>
                  <a:lnTo>
                    <a:pt x="14010" y="18071"/>
                  </a:lnTo>
                  <a:lnTo>
                    <a:pt x="14010" y="18071"/>
                  </a:lnTo>
                  <a:cubicBezTo>
                    <a:pt x="14637" y="18647"/>
                    <a:pt x="15213" y="19224"/>
                    <a:pt x="15740" y="19775"/>
                  </a:cubicBezTo>
                  <a:cubicBezTo>
                    <a:pt x="16291" y="20402"/>
                    <a:pt x="16817" y="21053"/>
                    <a:pt x="17269" y="21705"/>
                  </a:cubicBezTo>
                  <a:lnTo>
                    <a:pt x="17243" y="21680"/>
                  </a:lnTo>
                  <a:lnTo>
                    <a:pt x="17243" y="21680"/>
                  </a:lnTo>
                  <a:cubicBezTo>
                    <a:pt x="17594" y="22206"/>
                    <a:pt x="17920" y="22758"/>
                    <a:pt x="18196" y="23309"/>
                  </a:cubicBezTo>
                  <a:cubicBezTo>
                    <a:pt x="18497" y="23886"/>
                    <a:pt x="18747" y="24487"/>
                    <a:pt x="18998" y="25139"/>
                  </a:cubicBezTo>
                  <a:lnTo>
                    <a:pt x="18973" y="25139"/>
                  </a:lnTo>
                  <a:cubicBezTo>
                    <a:pt x="19198" y="25790"/>
                    <a:pt x="19399" y="26467"/>
                    <a:pt x="19524" y="27144"/>
                  </a:cubicBezTo>
                  <a:cubicBezTo>
                    <a:pt x="19675" y="27845"/>
                    <a:pt x="19775" y="28572"/>
                    <a:pt x="19825" y="29374"/>
                  </a:cubicBezTo>
                  <a:cubicBezTo>
                    <a:pt x="19850" y="29876"/>
                    <a:pt x="19875" y="30427"/>
                    <a:pt x="19900" y="31104"/>
                  </a:cubicBezTo>
                  <a:cubicBezTo>
                    <a:pt x="19900" y="31655"/>
                    <a:pt x="19900" y="32231"/>
                    <a:pt x="19875" y="32958"/>
                  </a:cubicBezTo>
                  <a:cubicBezTo>
                    <a:pt x="19850" y="34287"/>
                    <a:pt x="19775" y="35640"/>
                    <a:pt x="19700" y="36643"/>
                  </a:cubicBezTo>
                  <a:cubicBezTo>
                    <a:pt x="19649" y="37319"/>
                    <a:pt x="19599" y="37971"/>
                    <a:pt x="19549" y="38622"/>
                  </a:cubicBezTo>
                  <a:cubicBezTo>
                    <a:pt x="19424" y="40252"/>
                    <a:pt x="19299" y="41931"/>
                    <a:pt x="19248" y="43585"/>
                  </a:cubicBezTo>
                  <a:cubicBezTo>
                    <a:pt x="18497" y="44437"/>
                    <a:pt x="17820" y="45039"/>
                    <a:pt x="17143" y="45515"/>
                  </a:cubicBezTo>
                  <a:cubicBezTo>
                    <a:pt x="16918" y="45665"/>
                    <a:pt x="16692" y="45790"/>
                    <a:pt x="16492" y="45891"/>
                  </a:cubicBezTo>
                  <a:cubicBezTo>
                    <a:pt x="16416" y="45941"/>
                    <a:pt x="16366" y="46041"/>
                    <a:pt x="16416" y="46141"/>
                  </a:cubicBezTo>
                  <a:cubicBezTo>
                    <a:pt x="16441" y="46191"/>
                    <a:pt x="16517" y="46242"/>
                    <a:pt x="16567" y="46242"/>
                  </a:cubicBezTo>
                  <a:cubicBezTo>
                    <a:pt x="16592" y="46242"/>
                    <a:pt x="16617" y="46216"/>
                    <a:pt x="16642" y="46216"/>
                  </a:cubicBezTo>
                  <a:cubicBezTo>
                    <a:pt x="17444" y="45790"/>
                    <a:pt x="18196" y="45214"/>
                    <a:pt x="19098" y="44287"/>
                  </a:cubicBezTo>
                  <a:cubicBezTo>
                    <a:pt x="19148" y="44211"/>
                    <a:pt x="19223" y="44136"/>
                    <a:pt x="19274" y="44086"/>
                  </a:cubicBezTo>
                  <a:cubicBezTo>
                    <a:pt x="19299" y="44111"/>
                    <a:pt x="19349" y="44136"/>
                    <a:pt x="19399" y="44136"/>
                  </a:cubicBezTo>
                  <a:cubicBezTo>
                    <a:pt x="19499" y="44136"/>
                    <a:pt x="19599" y="44061"/>
                    <a:pt x="19599" y="43986"/>
                  </a:cubicBezTo>
                  <a:lnTo>
                    <a:pt x="19599" y="43861"/>
                  </a:lnTo>
                  <a:lnTo>
                    <a:pt x="19599" y="43735"/>
                  </a:lnTo>
                  <a:cubicBezTo>
                    <a:pt x="20226" y="43059"/>
                    <a:pt x="20802" y="42307"/>
                    <a:pt x="21329" y="41605"/>
                  </a:cubicBezTo>
                  <a:cubicBezTo>
                    <a:pt x="21554" y="41329"/>
                    <a:pt x="21755" y="41054"/>
                    <a:pt x="21955" y="40778"/>
                  </a:cubicBezTo>
                  <a:cubicBezTo>
                    <a:pt x="22431" y="40176"/>
                    <a:pt x="22883" y="39550"/>
                    <a:pt x="23384" y="38973"/>
                  </a:cubicBezTo>
                  <a:cubicBezTo>
                    <a:pt x="23534" y="38748"/>
                    <a:pt x="23710" y="38572"/>
                    <a:pt x="23885" y="38372"/>
                  </a:cubicBezTo>
                  <a:lnTo>
                    <a:pt x="24662" y="37470"/>
                  </a:lnTo>
                  <a:cubicBezTo>
                    <a:pt x="25138" y="36918"/>
                    <a:pt x="25614" y="36367"/>
                    <a:pt x="26091" y="35790"/>
                  </a:cubicBezTo>
                  <a:cubicBezTo>
                    <a:pt x="28071" y="33460"/>
                    <a:pt x="29524" y="31630"/>
                    <a:pt x="30827" y="29825"/>
                  </a:cubicBezTo>
                  <a:cubicBezTo>
                    <a:pt x="32281" y="27795"/>
                    <a:pt x="33384" y="25941"/>
                    <a:pt x="34236" y="24136"/>
                  </a:cubicBezTo>
                  <a:cubicBezTo>
                    <a:pt x="34737" y="23058"/>
                    <a:pt x="35138" y="22006"/>
                    <a:pt x="35414" y="21003"/>
                  </a:cubicBezTo>
                  <a:cubicBezTo>
                    <a:pt x="35715" y="19926"/>
                    <a:pt x="35865" y="18873"/>
                    <a:pt x="35865" y="17870"/>
                  </a:cubicBezTo>
                  <a:cubicBezTo>
                    <a:pt x="35890" y="16818"/>
                    <a:pt x="35740" y="15815"/>
                    <a:pt x="35389" y="14888"/>
                  </a:cubicBezTo>
                  <a:cubicBezTo>
                    <a:pt x="35239" y="14412"/>
                    <a:pt x="35013" y="13936"/>
                    <a:pt x="34737" y="13484"/>
                  </a:cubicBezTo>
                  <a:cubicBezTo>
                    <a:pt x="34487" y="13058"/>
                    <a:pt x="34211" y="12657"/>
                    <a:pt x="33860" y="12256"/>
                  </a:cubicBezTo>
                  <a:cubicBezTo>
                    <a:pt x="33259" y="11530"/>
                    <a:pt x="32507" y="10828"/>
                    <a:pt x="31579" y="10126"/>
                  </a:cubicBezTo>
                  <a:cubicBezTo>
                    <a:pt x="30802" y="9550"/>
                    <a:pt x="29875" y="8973"/>
                    <a:pt x="28797" y="8397"/>
                  </a:cubicBezTo>
                  <a:cubicBezTo>
                    <a:pt x="27018" y="7444"/>
                    <a:pt x="25113" y="6667"/>
                    <a:pt x="23284" y="5890"/>
                  </a:cubicBezTo>
                  <a:lnTo>
                    <a:pt x="22908" y="5740"/>
                  </a:lnTo>
                  <a:cubicBezTo>
                    <a:pt x="22431" y="5540"/>
                    <a:pt x="21980" y="5339"/>
                    <a:pt x="21504" y="5139"/>
                  </a:cubicBezTo>
                  <a:cubicBezTo>
                    <a:pt x="20878" y="4888"/>
                    <a:pt x="20251" y="4637"/>
                    <a:pt x="19524" y="4362"/>
                  </a:cubicBezTo>
                  <a:cubicBezTo>
                    <a:pt x="18271" y="3860"/>
                    <a:pt x="16968" y="3409"/>
                    <a:pt x="15489" y="2958"/>
                  </a:cubicBezTo>
                  <a:cubicBezTo>
                    <a:pt x="12983" y="2156"/>
                    <a:pt x="10276" y="1429"/>
                    <a:pt x="7193" y="753"/>
                  </a:cubicBezTo>
                  <a:cubicBezTo>
                    <a:pt x="6517" y="602"/>
                    <a:pt x="5840" y="452"/>
                    <a:pt x="5163" y="301"/>
                  </a:cubicBezTo>
                  <a:cubicBezTo>
                    <a:pt x="5113" y="276"/>
                    <a:pt x="5063" y="251"/>
                    <a:pt x="5013" y="251"/>
                  </a:cubicBezTo>
                  <a:cubicBezTo>
                    <a:pt x="4988" y="251"/>
                    <a:pt x="4963" y="251"/>
                    <a:pt x="4963" y="276"/>
                  </a:cubicBezTo>
                  <a:cubicBezTo>
                    <a:pt x="4512" y="176"/>
                    <a:pt x="4085" y="101"/>
                    <a:pt x="3659" y="1"/>
                  </a:cubicBezTo>
                  <a:close/>
                </a:path>
              </a:pathLst>
            </a:custGeom>
            <a:solidFill>
              <a:srgbClr val="76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55"/>
            <p:cNvSpPr/>
            <p:nvPr/>
          </p:nvSpPr>
          <p:spPr>
            <a:xfrm>
              <a:off x="3639875" y="3872850"/>
              <a:ext cx="246275" cy="335850"/>
            </a:xfrm>
            <a:custGeom>
              <a:avLst/>
              <a:gdLst/>
              <a:ahLst/>
              <a:cxnLst/>
              <a:rect l="l" t="t" r="r" b="b"/>
              <a:pathLst>
                <a:path w="9851" h="13434" extrusionOk="0">
                  <a:moveTo>
                    <a:pt x="1103" y="0"/>
                  </a:moveTo>
                  <a:cubicBezTo>
                    <a:pt x="1078" y="0"/>
                    <a:pt x="1028" y="0"/>
                    <a:pt x="1003" y="25"/>
                  </a:cubicBezTo>
                  <a:cubicBezTo>
                    <a:pt x="978" y="50"/>
                    <a:pt x="928" y="101"/>
                    <a:pt x="928" y="151"/>
                  </a:cubicBezTo>
                  <a:cubicBezTo>
                    <a:pt x="828" y="727"/>
                    <a:pt x="652" y="1329"/>
                    <a:pt x="502" y="1905"/>
                  </a:cubicBezTo>
                  <a:lnTo>
                    <a:pt x="477" y="1930"/>
                  </a:lnTo>
                  <a:lnTo>
                    <a:pt x="477" y="1980"/>
                  </a:lnTo>
                  <a:cubicBezTo>
                    <a:pt x="351" y="2406"/>
                    <a:pt x="226" y="2832"/>
                    <a:pt x="151" y="3258"/>
                  </a:cubicBezTo>
                  <a:cubicBezTo>
                    <a:pt x="101" y="3509"/>
                    <a:pt x="51" y="3760"/>
                    <a:pt x="26" y="4010"/>
                  </a:cubicBezTo>
                  <a:cubicBezTo>
                    <a:pt x="0" y="4236"/>
                    <a:pt x="0" y="4487"/>
                    <a:pt x="26" y="4737"/>
                  </a:cubicBezTo>
                  <a:cubicBezTo>
                    <a:pt x="76" y="5163"/>
                    <a:pt x="201" y="5589"/>
                    <a:pt x="427" y="6040"/>
                  </a:cubicBezTo>
                  <a:cubicBezTo>
                    <a:pt x="577" y="6391"/>
                    <a:pt x="802" y="6767"/>
                    <a:pt x="1153" y="7218"/>
                  </a:cubicBezTo>
                  <a:cubicBezTo>
                    <a:pt x="1404" y="7594"/>
                    <a:pt x="1705" y="7945"/>
                    <a:pt x="2031" y="8321"/>
                  </a:cubicBezTo>
                  <a:cubicBezTo>
                    <a:pt x="2732" y="9173"/>
                    <a:pt x="3409" y="9900"/>
                    <a:pt x="4086" y="10527"/>
                  </a:cubicBezTo>
                  <a:cubicBezTo>
                    <a:pt x="4888" y="11279"/>
                    <a:pt x="5640" y="11905"/>
                    <a:pt x="6417" y="12406"/>
                  </a:cubicBezTo>
                  <a:cubicBezTo>
                    <a:pt x="7018" y="12807"/>
                    <a:pt x="7569" y="13083"/>
                    <a:pt x="8096" y="13284"/>
                  </a:cubicBezTo>
                  <a:cubicBezTo>
                    <a:pt x="8396" y="13384"/>
                    <a:pt x="8647" y="13434"/>
                    <a:pt x="8898" y="13434"/>
                  </a:cubicBezTo>
                  <a:cubicBezTo>
                    <a:pt x="9023" y="13434"/>
                    <a:pt x="9148" y="13409"/>
                    <a:pt x="9249" y="13384"/>
                  </a:cubicBezTo>
                  <a:cubicBezTo>
                    <a:pt x="9349" y="13334"/>
                    <a:pt x="9449" y="13284"/>
                    <a:pt x="9549" y="13183"/>
                  </a:cubicBezTo>
                  <a:cubicBezTo>
                    <a:pt x="9650" y="13133"/>
                    <a:pt x="9700" y="13008"/>
                    <a:pt x="9750" y="12883"/>
                  </a:cubicBezTo>
                  <a:cubicBezTo>
                    <a:pt x="9800" y="12782"/>
                    <a:pt x="9825" y="12632"/>
                    <a:pt x="9850" y="12431"/>
                  </a:cubicBezTo>
                  <a:cubicBezTo>
                    <a:pt x="9850" y="12281"/>
                    <a:pt x="9850" y="12106"/>
                    <a:pt x="9825" y="11905"/>
                  </a:cubicBezTo>
                  <a:cubicBezTo>
                    <a:pt x="9800" y="11680"/>
                    <a:pt x="9750" y="11479"/>
                    <a:pt x="9700" y="11279"/>
                  </a:cubicBezTo>
                  <a:cubicBezTo>
                    <a:pt x="9549" y="10677"/>
                    <a:pt x="9299" y="10050"/>
                    <a:pt x="8898" y="9349"/>
                  </a:cubicBezTo>
                  <a:cubicBezTo>
                    <a:pt x="8522" y="8722"/>
                    <a:pt x="8121" y="8171"/>
                    <a:pt x="7645" y="7494"/>
                  </a:cubicBezTo>
                  <a:cubicBezTo>
                    <a:pt x="7519" y="7319"/>
                    <a:pt x="7369" y="7168"/>
                    <a:pt x="7244" y="6993"/>
                  </a:cubicBezTo>
                  <a:lnTo>
                    <a:pt x="7193" y="6918"/>
                  </a:lnTo>
                  <a:cubicBezTo>
                    <a:pt x="6893" y="6517"/>
                    <a:pt x="6592" y="6116"/>
                    <a:pt x="6316" y="5715"/>
                  </a:cubicBezTo>
                  <a:cubicBezTo>
                    <a:pt x="5815" y="5038"/>
                    <a:pt x="5489" y="4487"/>
                    <a:pt x="5264" y="3935"/>
                  </a:cubicBezTo>
                  <a:cubicBezTo>
                    <a:pt x="5113" y="3584"/>
                    <a:pt x="5013" y="3183"/>
                    <a:pt x="4938" y="2682"/>
                  </a:cubicBezTo>
                  <a:cubicBezTo>
                    <a:pt x="4863" y="2181"/>
                    <a:pt x="4863" y="1679"/>
                    <a:pt x="4888" y="1153"/>
                  </a:cubicBezTo>
                  <a:cubicBezTo>
                    <a:pt x="4888" y="1103"/>
                    <a:pt x="4863" y="1078"/>
                    <a:pt x="4838" y="1028"/>
                  </a:cubicBezTo>
                  <a:cubicBezTo>
                    <a:pt x="4787" y="1003"/>
                    <a:pt x="4737" y="978"/>
                    <a:pt x="4687" y="978"/>
                  </a:cubicBezTo>
                  <a:cubicBezTo>
                    <a:pt x="4587" y="978"/>
                    <a:pt x="4512" y="1053"/>
                    <a:pt x="4512" y="1153"/>
                  </a:cubicBezTo>
                  <a:cubicBezTo>
                    <a:pt x="4512" y="1304"/>
                    <a:pt x="4512" y="1429"/>
                    <a:pt x="4512" y="1579"/>
                  </a:cubicBezTo>
                  <a:cubicBezTo>
                    <a:pt x="4086" y="1304"/>
                    <a:pt x="3559" y="1078"/>
                    <a:pt x="2933" y="903"/>
                  </a:cubicBezTo>
                  <a:cubicBezTo>
                    <a:pt x="2381" y="727"/>
                    <a:pt x="1780" y="577"/>
                    <a:pt x="1254" y="476"/>
                  </a:cubicBezTo>
                  <a:cubicBezTo>
                    <a:pt x="1254" y="401"/>
                    <a:pt x="1254" y="326"/>
                    <a:pt x="1279" y="251"/>
                  </a:cubicBezTo>
                  <a:cubicBezTo>
                    <a:pt x="1279" y="201"/>
                    <a:pt x="1279" y="151"/>
                    <a:pt x="1254" y="101"/>
                  </a:cubicBezTo>
                  <a:cubicBezTo>
                    <a:pt x="1229" y="50"/>
                    <a:pt x="1203" y="25"/>
                    <a:pt x="1153" y="0"/>
                  </a:cubicBezTo>
                  <a:close/>
                </a:path>
              </a:pathLst>
            </a:custGeom>
            <a:solidFill>
              <a:srgbClr val="705F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55"/>
            <p:cNvSpPr/>
            <p:nvPr/>
          </p:nvSpPr>
          <p:spPr>
            <a:xfrm>
              <a:off x="3640500" y="3872850"/>
              <a:ext cx="245650" cy="330225"/>
            </a:xfrm>
            <a:custGeom>
              <a:avLst/>
              <a:gdLst/>
              <a:ahLst/>
              <a:cxnLst/>
              <a:rect l="l" t="t" r="r" b="b"/>
              <a:pathLst>
                <a:path w="9826" h="13209" extrusionOk="0">
                  <a:moveTo>
                    <a:pt x="1078" y="0"/>
                  </a:moveTo>
                  <a:cubicBezTo>
                    <a:pt x="1053" y="0"/>
                    <a:pt x="1003" y="25"/>
                    <a:pt x="978" y="25"/>
                  </a:cubicBezTo>
                  <a:cubicBezTo>
                    <a:pt x="953" y="50"/>
                    <a:pt x="903" y="101"/>
                    <a:pt x="903" y="151"/>
                  </a:cubicBezTo>
                  <a:cubicBezTo>
                    <a:pt x="803" y="727"/>
                    <a:pt x="652" y="1329"/>
                    <a:pt x="477" y="1905"/>
                  </a:cubicBezTo>
                  <a:cubicBezTo>
                    <a:pt x="351" y="2356"/>
                    <a:pt x="226" y="2807"/>
                    <a:pt x="126" y="3283"/>
                  </a:cubicBezTo>
                  <a:cubicBezTo>
                    <a:pt x="76" y="3509"/>
                    <a:pt x="26" y="3760"/>
                    <a:pt x="1" y="4010"/>
                  </a:cubicBezTo>
                  <a:cubicBezTo>
                    <a:pt x="1" y="4161"/>
                    <a:pt x="1" y="4286"/>
                    <a:pt x="1" y="4461"/>
                  </a:cubicBezTo>
                  <a:cubicBezTo>
                    <a:pt x="727" y="5815"/>
                    <a:pt x="1630" y="7093"/>
                    <a:pt x="2632" y="8246"/>
                  </a:cubicBezTo>
                  <a:cubicBezTo>
                    <a:pt x="2632" y="8271"/>
                    <a:pt x="2657" y="8271"/>
                    <a:pt x="2657" y="8271"/>
                  </a:cubicBezTo>
                  <a:cubicBezTo>
                    <a:pt x="3760" y="9549"/>
                    <a:pt x="5013" y="10727"/>
                    <a:pt x="6417" y="11705"/>
                  </a:cubicBezTo>
                  <a:cubicBezTo>
                    <a:pt x="6818" y="11980"/>
                    <a:pt x="7244" y="12231"/>
                    <a:pt x="7695" y="12456"/>
                  </a:cubicBezTo>
                  <a:cubicBezTo>
                    <a:pt x="8146" y="12707"/>
                    <a:pt x="8622" y="12933"/>
                    <a:pt x="9123" y="13108"/>
                  </a:cubicBezTo>
                  <a:lnTo>
                    <a:pt x="9098" y="13083"/>
                  </a:lnTo>
                  <a:lnTo>
                    <a:pt x="9098" y="13083"/>
                  </a:lnTo>
                  <a:cubicBezTo>
                    <a:pt x="9224" y="13133"/>
                    <a:pt x="9349" y="13183"/>
                    <a:pt x="9499" y="13208"/>
                  </a:cubicBezTo>
                  <a:cubicBezTo>
                    <a:pt x="9499" y="13208"/>
                    <a:pt x="9524" y="13183"/>
                    <a:pt x="9524" y="13183"/>
                  </a:cubicBezTo>
                  <a:cubicBezTo>
                    <a:pt x="9600" y="13108"/>
                    <a:pt x="9675" y="13008"/>
                    <a:pt x="9725" y="12883"/>
                  </a:cubicBezTo>
                  <a:cubicBezTo>
                    <a:pt x="9775" y="12757"/>
                    <a:pt x="9800" y="12632"/>
                    <a:pt x="9825" y="12431"/>
                  </a:cubicBezTo>
                  <a:cubicBezTo>
                    <a:pt x="9825" y="12256"/>
                    <a:pt x="9800" y="12081"/>
                    <a:pt x="9775" y="11905"/>
                  </a:cubicBezTo>
                  <a:cubicBezTo>
                    <a:pt x="9750" y="11680"/>
                    <a:pt x="9725" y="11479"/>
                    <a:pt x="9675" y="11279"/>
                  </a:cubicBezTo>
                  <a:cubicBezTo>
                    <a:pt x="9524" y="10677"/>
                    <a:pt x="9274" y="10050"/>
                    <a:pt x="8848" y="9349"/>
                  </a:cubicBezTo>
                  <a:cubicBezTo>
                    <a:pt x="8772" y="9173"/>
                    <a:pt x="8672" y="9023"/>
                    <a:pt x="8572" y="8872"/>
                  </a:cubicBezTo>
                  <a:lnTo>
                    <a:pt x="8522" y="8872"/>
                  </a:lnTo>
                  <a:cubicBezTo>
                    <a:pt x="8397" y="8847"/>
                    <a:pt x="8271" y="8822"/>
                    <a:pt x="8146" y="8822"/>
                  </a:cubicBezTo>
                  <a:cubicBezTo>
                    <a:pt x="7996" y="8847"/>
                    <a:pt x="7820" y="8872"/>
                    <a:pt x="7645" y="8898"/>
                  </a:cubicBezTo>
                  <a:cubicBezTo>
                    <a:pt x="7294" y="9023"/>
                    <a:pt x="6968" y="9173"/>
                    <a:pt x="6617" y="9349"/>
                  </a:cubicBezTo>
                  <a:cubicBezTo>
                    <a:pt x="6578" y="9368"/>
                    <a:pt x="6533" y="9378"/>
                    <a:pt x="6488" y="9378"/>
                  </a:cubicBezTo>
                  <a:cubicBezTo>
                    <a:pt x="6359" y="9378"/>
                    <a:pt x="6222" y="9303"/>
                    <a:pt x="6166" y="9173"/>
                  </a:cubicBezTo>
                  <a:cubicBezTo>
                    <a:pt x="6091" y="8998"/>
                    <a:pt x="6191" y="8797"/>
                    <a:pt x="6341" y="8722"/>
                  </a:cubicBezTo>
                  <a:cubicBezTo>
                    <a:pt x="6893" y="8446"/>
                    <a:pt x="7469" y="8171"/>
                    <a:pt x="8071" y="8146"/>
                  </a:cubicBezTo>
                  <a:cubicBezTo>
                    <a:pt x="7920" y="7945"/>
                    <a:pt x="7770" y="7720"/>
                    <a:pt x="7595" y="7519"/>
                  </a:cubicBezTo>
                  <a:cubicBezTo>
                    <a:pt x="7494" y="7344"/>
                    <a:pt x="7369" y="7193"/>
                    <a:pt x="7244" y="7043"/>
                  </a:cubicBezTo>
                  <a:lnTo>
                    <a:pt x="7143" y="7043"/>
                  </a:lnTo>
                  <a:cubicBezTo>
                    <a:pt x="6993" y="7018"/>
                    <a:pt x="6843" y="6993"/>
                    <a:pt x="6692" y="6993"/>
                  </a:cubicBezTo>
                  <a:cubicBezTo>
                    <a:pt x="6492" y="6993"/>
                    <a:pt x="6316" y="7018"/>
                    <a:pt x="6116" y="7093"/>
                  </a:cubicBezTo>
                  <a:cubicBezTo>
                    <a:pt x="5815" y="7168"/>
                    <a:pt x="5539" y="7294"/>
                    <a:pt x="5264" y="7444"/>
                  </a:cubicBezTo>
                  <a:cubicBezTo>
                    <a:pt x="5223" y="7461"/>
                    <a:pt x="5180" y="7469"/>
                    <a:pt x="5138" y="7469"/>
                  </a:cubicBezTo>
                  <a:cubicBezTo>
                    <a:pt x="5001" y="7469"/>
                    <a:pt x="4870" y="7384"/>
                    <a:pt x="4813" y="7268"/>
                  </a:cubicBezTo>
                  <a:cubicBezTo>
                    <a:pt x="4737" y="7093"/>
                    <a:pt x="4813" y="6893"/>
                    <a:pt x="4988" y="6817"/>
                  </a:cubicBezTo>
                  <a:cubicBezTo>
                    <a:pt x="5339" y="6642"/>
                    <a:pt x="5715" y="6466"/>
                    <a:pt x="6091" y="6366"/>
                  </a:cubicBezTo>
                  <a:cubicBezTo>
                    <a:pt x="6291" y="6316"/>
                    <a:pt x="6492" y="6291"/>
                    <a:pt x="6692" y="6291"/>
                  </a:cubicBezTo>
                  <a:cubicBezTo>
                    <a:pt x="6542" y="6116"/>
                    <a:pt x="6417" y="5915"/>
                    <a:pt x="6266" y="5715"/>
                  </a:cubicBezTo>
                  <a:cubicBezTo>
                    <a:pt x="6166" y="5564"/>
                    <a:pt x="6066" y="5439"/>
                    <a:pt x="5991" y="5289"/>
                  </a:cubicBezTo>
                  <a:cubicBezTo>
                    <a:pt x="5815" y="5263"/>
                    <a:pt x="5665" y="5238"/>
                    <a:pt x="5489" y="5238"/>
                  </a:cubicBezTo>
                  <a:cubicBezTo>
                    <a:pt x="5289" y="5238"/>
                    <a:pt x="5088" y="5289"/>
                    <a:pt x="4913" y="5339"/>
                  </a:cubicBezTo>
                  <a:cubicBezTo>
                    <a:pt x="4612" y="5439"/>
                    <a:pt x="4311" y="5564"/>
                    <a:pt x="4036" y="5690"/>
                  </a:cubicBezTo>
                  <a:cubicBezTo>
                    <a:pt x="3990" y="5709"/>
                    <a:pt x="3942" y="5719"/>
                    <a:pt x="3896" y="5719"/>
                  </a:cubicBezTo>
                  <a:cubicBezTo>
                    <a:pt x="3764" y="5719"/>
                    <a:pt x="3640" y="5644"/>
                    <a:pt x="3585" y="5514"/>
                  </a:cubicBezTo>
                  <a:cubicBezTo>
                    <a:pt x="3509" y="5339"/>
                    <a:pt x="3585" y="5138"/>
                    <a:pt x="3760" y="5063"/>
                  </a:cubicBezTo>
                  <a:cubicBezTo>
                    <a:pt x="4136" y="4862"/>
                    <a:pt x="4537" y="4687"/>
                    <a:pt x="4963" y="4612"/>
                  </a:cubicBezTo>
                  <a:cubicBezTo>
                    <a:pt x="5163" y="4562"/>
                    <a:pt x="5339" y="4537"/>
                    <a:pt x="5539" y="4537"/>
                  </a:cubicBezTo>
                  <a:cubicBezTo>
                    <a:pt x="5414" y="4336"/>
                    <a:pt x="5314" y="4136"/>
                    <a:pt x="5239" y="3935"/>
                  </a:cubicBezTo>
                  <a:cubicBezTo>
                    <a:pt x="5088" y="3584"/>
                    <a:pt x="4963" y="3183"/>
                    <a:pt x="4913" y="2682"/>
                  </a:cubicBezTo>
                  <a:cubicBezTo>
                    <a:pt x="4838" y="2181"/>
                    <a:pt x="4813" y="1679"/>
                    <a:pt x="4838" y="1153"/>
                  </a:cubicBezTo>
                  <a:cubicBezTo>
                    <a:pt x="4838" y="1128"/>
                    <a:pt x="4838" y="1078"/>
                    <a:pt x="4813" y="1028"/>
                  </a:cubicBezTo>
                  <a:cubicBezTo>
                    <a:pt x="4762" y="1003"/>
                    <a:pt x="4712" y="978"/>
                    <a:pt x="4662" y="978"/>
                  </a:cubicBezTo>
                  <a:cubicBezTo>
                    <a:pt x="4587" y="978"/>
                    <a:pt x="4512" y="1053"/>
                    <a:pt x="4487" y="1153"/>
                  </a:cubicBezTo>
                  <a:cubicBezTo>
                    <a:pt x="4487" y="1304"/>
                    <a:pt x="4487" y="1429"/>
                    <a:pt x="4487" y="1579"/>
                  </a:cubicBezTo>
                  <a:cubicBezTo>
                    <a:pt x="4036" y="1304"/>
                    <a:pt x="3534" y="1078"/>
                    <a:pt x="2908" y="903"/>
                  </a:cubicBezTo>
                  <a:cubicBezTo>
                    <a:pt x="2331" y="727"/>
                    <a:pt x="1730" y="602"/>
                    <a:pt x="1204" y="476"/>
                  </a:cubicBezTo>
                  <a:cubicBezTo>
                    <a:pt x="1229" y="401"/>
                    <a:pt x="1229" y="326"/>
                    <a:pt x="1254" y="226"/>
                  </a:cubicBezTo>
                  <a:cubicBezTo>
                    <a:pt x="1254" y="201"/>
                    <a:pt x="1254" y="151"/>
                    <a:pt x="1229" y="101"/>
                  </a:cubicBezTo>
                  <a:cubicBezTo>
                    <a:pt x="1204" y="50"/>
                    <a:pt x="1153" y="25"/>
                    <a:pt x="1128" y="25"/>
                  </a:cubicBezTo>
                  <a:cubicBezTo>
                    <a:pt x="1103" y="25"/>
                    <a:pt x="1078" y="0"/>
                    <a:pt x="1078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3706300" y="4078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3800900" y="4165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55"/>
            <p:cNvSpPr/>
            <p:nvPr/>
          </p:nvSpPr>
          <p:spPr>
            <a:xfrm>
              <a:off x="2969450" y="2464325"/>
              <a:ext cx="1153525" cy="1460550"/>
            </a:xfrm>
            <a:custGeom>
              <a:avLst/>
              <a:gdLst/>
              <a:ahLst/>
              <a:cxnLst/>
              <a:rect l="l" t="t" r="r" b="b"/>
              <a:pathLst>
                <a:path w="46141" h="58422" extrusionOk="0">
                  <a:moveTo>
                    <a:pt x="19775" y="0"/>
                  </a:moveTo>
                  <a:cubicBezTo>
                    <a:pt x="19750" y="0"/>
                    <a:pt x="19725" y="25"/>
                    <a:pt x="19700" y="50"/>
                  </a:cubicBezTo>
                  <a:cubicBezTo>
                    <a:pt x="19349" y="75"/>
                    <a:pt x="18973" y="150"/>
                    <a:pt x="18547" y="301"/>
                  </a:cubicBezTo>
                  <a:cubicBezTo>
                    <a:pt x="18071" y="451"/>
                    <a:pt x="17619" y="627"/>
                    <a:pt x="17193" y="827"/>
                  </a:cubicBezTo>
                  <a:lnTo>
                    <a:pt x="16918" y="952"/>
                  </a:lnTo>
                  <a:cubicBezTo>
                    <a:pt x="16567" y="1103"/>
                    <a:pt x="16216" y="1253"/>
                    <a:pt x="15865" y="1379"/>
                  </a:cubicBezTo>
                  <a:cubicBezTo>
                    <a:pt x="15665" y="1454"/>
                    <a:pt x="15464" y="1529"/>
                    <a:pt x="15238" y="1604"/>
                  </a:cubicBezTo>
                  <a:lnTo>
                    <a:pt x="14812" y="1729"/>
                  </a:lnTo>
                  <a:lnTo>
                    <a:pt x="14386" y="1880"/>
                  </a:lnTo>
                  <a:cubicBezTo>
                    <a:pt x="11980" y="2657"/>
                    <a:pt x="9850" y="3283"/>
                    <a:pt x="7845" y="3835"/>
                  </a:cubicBezTo>
                  <a:cubicBezTo>
                    <a:pt x="7294" y="3985"/>
                    <a:pt x="6717" y="4135"/>
                    <a:pt x="6141" y="4261"/>
                  </a:cubicBezTo>
                  <a:cubicBezTo>
                    <a:pt x="5890" y="4336"/>
                    <a:pt x="5664" y="4386"/>
                    <a:pt x="5414" y="4436"/>
                  </a:cubicBezTo>
                  <a:cubicBezTo>
                    <a:pt x="5163" y="4486"/>
                    <a:pt x="4913" y="4536"/>
                    <a:pt x="4687" y="4587"/>
                  </a:cubicBezTo>
                  <a:lnTo>
                    <a:pt x="4637" y="4587"/>
                  </a:lnTo>
                  <a:cubicBezTo>
                    <a:pt x="4361" y="4637"/>
                    <a:pt x="4060" y="4687"/>
                    <a:pt x="3785" y="4737"/>
                  </a:cubicBezTo>
                  <a:cubicBezTo>
                    <a:pt x="3309" y="4812"/>
                    <a:pt x="2832" y="4887"/>
                    <a:pt x="2381" y="4963"/>
                  </a:cubicBezTo>
                  <a:cubicBezTo>
                    <a:pt x="1980" y="5038"/>
                    <a:pt x="1604" y="5138"/>
                    <a:pt x="1253" y="5213"/>
                  </a:cubicBezTo>
                  <a:cubicBezTo>
                    <a:pt x="1078" y="5263"/>
                    <a:pt x="903" y="5313"/>
                    <a:pt x="727" y="5364"/>
                  </a:cubicBezTo>
                  <a:cubicBezTo>
                    <a:pt x="502" y="5439"/>
                    <a:pt x="351" y="5489"/>
                    <a:pt x="176" y="5564"/>
                  </a:cubicBezTo>
                  <a:cubicBezTo>
                    <a:pt x="126" y="5589"/>
                    <a:pt x="101" y="5614"/>
                    <a:pt x="75" y="5639"/>
                  </a:cubicBezTo>
                  <a:cubicBezTo>
                    <a:pt x="25" y="5714"/>
                    <a:pt x="0" y="5790"/>
                    <a:pt x="25" y="5865"/>
                  </a:cubicBezTo>
                  <a:cubicBezTo>
                    <a:pt x="577" y="7218"/>
                    <a:pt x="1304" y="8521"/>
                    <a:pt x="2231" y="9775"/>
                  </a:cubicBezTo>
                  <a:cubicBezTo>
                    <a:pt x="3058" y="10902"/>
                    <a:pt x="4111" y="12005"/>
                    <a:pt x="5314" y="13058"/>
                  </a:cubicBezTo>
                  <a:cubicBezTo>
                    <a:pt x="6391" y="14035"/>
                    <a:pt x="7619" y="14938"/>
                    <a:pt x="9048" y="15815"/>
                  </a:cubicBezTo>
                  <a:cubicBezTo>
                    <a:pt x="10326" y="16617"/>
                    <a:pt x="11705" y="17344"/>
                    <a:pt x="13233" y="18070"/>
                  </a:cubicBezTo>
                  <a:cubicBezTo>
                    <a:pt x="15790" y="19273"/>
                    <a:pt x="18672" y="20326"/>
                    <a:pt x="22005" y="21303"/>
                  </a:cubicBezTo>
                  <a:cubicBezTo>
                    <a:pt x="22657" y="21504"/>
                    <a:pt x="23334" y="21704"/>
                    <a:pt x="24061" y="21905"/>
                  </a:cubicBezTo>
                  <a:cubicBezTo>
                    <a:pt x="24988" y="22156"/>
                    <a:pt x="25740" y="22331"/>
                    <a:pt x="26442" y="22506"/>
                  </a:cubicBezTo>
                  <a:cubicBezTo>
                    <a:pt x="27569" y="22757"/>
                    <a:pt x="28597" y="22958"/>
                    <a:pt x="29599" y="23108"/>
                  </a:cubicBezTo>
                  <a:cubicBezTo>
                    <a:pt x="30702" y="23258"/>
                    <a:pt x="31780" y="23359"/>
                    <a:pt x="32807" y="23359"/>
                  </a:cubicBezTo>
                  <a:cubicBezTo>
                    <a:pt x="32782" y="23509"/>
                    <a:pt x="32782" y="23634"/>
                    <a:pt x="32757" y="23785"/>
                  </a:cubicBezTo>
                  <a:lnTo>
                    <a:pt x="32757" y="23760"/>
                  </a:lnTo>
                  <a:cubicBezTo>
                    <a:pt x="32432" y="25664"/>
                    <a:pt x="31980" y="27594"/>
                    <a:pt x="31554" y="29449"/>
                  </a:cubicBezTo>
                  <a:lnTo>
                    <a:pt x="31354" y="30351"/>
                  </a:lnTo>
                  <a:cubicBezTo>
                    <a:pt x="31128" y="31404"/>
                    <a:pt x="30878" y="32507"/>
                    <a:pt x="30652" y="33634"/>
                  </a:cubicBezTo>
                  <a:cubicBezTo>
                    <a:pt x="30427" y="34737"/>
                    <a:pt x="30226" y="35865"/>
                    <a:pt x="30025" y="36968"/>
                  </a:cubicBezTo>
                  <a:cubicBezTo>
                    <a:pt x="29524" y="39549"/>
                    <a:pt x="29173" y="41654"/>
                    <a:pt x="28873" y="43634"/>
                  </a:cubicBezTo>
                  <a:cubicBezTo>
                    <a:pt x="28722" y="44762"/>
                    <a:pt x="28547" y="45890"/>
                    <a:pt x="28421" y="46993"/>
                  </a:cubicBezTo>
                  <a:cubicBezTo>
                    <a:pt x="28296" y="47995"/>
                    <a:pt x="28196" y="49073"/>
                    <a:pt x="28096" y="50376"/>
                  </a:cubicBezTo>
                  <a:cubicBezTo>
                    <a:pt x="27920" y="52206"/>
                    <a:pt x="27770" y="54035"/>
                    <a:pt x="27619" y="55865"/>
                  </a:cubicBezTo>
                  <a:lnTo>
                    <a:pt x="27544" y="56792"/>
                  </a:lnTo>
                  <a:cubicBezTo>
                    <a:pt x="27544" y="56843"/>
                    <a:pt x="27519" y="56868"/>
                    <a:pt x="27544" y="56868"/>
                  </a:cubicBezTo>
                  <a:cubicBezTo>
                    <a:pt x="27544" y="56918"/>
                    <a:pt x="27569" y="56968"/>
                    <a:pt x="27594" y="56993"/>
                  </a:cubicBezTo>
                  <a:cubicBezTo>
                    <a:pt x="27820" y="57193"/>
                    <a:pt x="28071" y="57369"/>
                    <a:pt x="28371" y="57544"/>
                  </a:cubicBezTo>
                  <a:cubicBezTo>
                    <a:pt x="28697" y="57720"/>
                    <a:pt x="29048" y="57895"/>
                    <a:pt x="29399" y="58020"/>
                  </a:cubicBezTo>
                  <a:cubicBezTo>
                    <a:pt x="29750" y="58171"/>
                    <a:pt x="30126" y="58271"/>
                    <a:pt x="30477" y="58346"/>
                  </a:cubicBezTo>
                  <a:cubicBezTo>
                    <a:pt x="30752" y="58396"/>
                    <a:pt x="31003" y="58421"/>
                    <a:pt x="31229" y="58421"/>
                  </a:cubicBezTo>
                  <a:lnTo>
                    <a:pt x="31479" y="58421"/>
                  </a:lnTo>
                  <a:cubicBezTo>
                    <a:pt x="31504" y="58421"/>
                    <a:pt x="31504" y="58421"/>
                    <a:pt x="31529" y="58396"/>
                  </a:cubicBezTo>
                  <a:cubicBezTo>
                    <a:pt x="31554" y="58396"/>
                    <a:pt x="31604" y="58371"/>
                    <a:pt x="31630" y="58346"/>
                  </a:cubicBezTo>
                  <a:cubicBezTo>
                    <a:pt x="31655" y="58296"/>
                    <a:pt x="31680" y="58271"/>
                    <a:pt x="31705" y="58246"/>
                  </a:cubicBezTo>
                  <a:lnTo>
                    <a:pt x="31780" y="58096"/>
                  </a:lnTo>
                  <a:lnTo>
                    <a:pt x="31855" y="57970"/>
                  </a:lnTo>
                  <a:lnTo>
                    <a:pt x="32181" y="57419"/>
                  </a:lnTo>
                  <a:cubicBezTo>
                    <a:pt x="32406" y="56993"/>
                    <a:pt x="32632" y="56592"/>
                    <a:pt x="32858" y="56191"/>
                  </a:cubicBezTo>
                  <a:cubicBezTo>
                    <a:pt x="33259" y="55464"/>
                    <a:pt x="33660" y="54687"/>
                    <a:pt x="34111" y="53810"/>
                  </a:cubicBezTo>
                  <a:cubicBezTo>
                    <a:pt x="34888" y="52331"/>
                    <a:pt x="35640" y="50727"/>
                    <a:pt x="36467" y="48973"/>
                  </a:cubicBezTo>
                  <a:cubicBezTo>
                    <a:pt x="37770" y="46116"/>
                    <a:pt x="39123" y="42933"/>
                    <a:pt x="40702" y="38998"/>
                  </a:cubicBezTo>
                  <a:cubicBezTo>
                    <a:pt x="41279" y="37569"/>
                    <a:pt x="41880" y="36015"/>
                    <a:pt x="42657" y="34010"/>
                  </a:cubicBezTo>
                  <a:lnTo>
                    <a:pt x="42682" y="33935"/>
                  </a:lnTo>
                  <a:cubicBezTo>
                    <a:pt x="43259" y="32456"/>
                    <a:pt x="43860" y="30903"/>
                    <a:pt x="44361" y="29374"/>
                  </a:cubicBezTo>
                  <a:cubicBezTo>
                    <a:pt x="45163" y="26993"/>
                    <a:pt x="46141" y="23434"/>
                    <a:pt x="45765" y="19850"/>
                  </a:cubicBezTo>
                  <a:cubicBezTo>
                    <a:pt x="45690" y="19073"/>
                    <a:pt x="45539" y="18296"/>
                    <a:pt x="45314" y="17544"/>
                  </a:cubicBezTo>
                  <a:cubicBezTo>
                    <a:pt x="45088" y="16817"/>
                    <a:pt x="44787" y="16065"/>
                    <a:pt x="44386" y="15288"/>
                  </a:cubicBezTo>
                  <a:cubicBezTo>
                    <a:pt x="44061" y="14662"/>
                    <a:pt x="43660" y="14035"/>
                    <a:pt x="43158" y="13384"/>
                  </a:cubicBezTo>
                  <a:cubicBezTo>
                    <a:pt x="42757" y="12832"/>
                    <a:pt x="42281" y="12281"/>
                    <a:pt x="41730" y="11704"/>
                  </a:cubicBezTo>
                  <a:cubicBezTo>
                    <a:pt x="40752" y="10702"/>
                    <a:pt x="39599" y="9724"/>
                    <a:pt x="38221" y="8722"/>
                  </a:cubicBezTo>
                  <a:cubicBezTo>
                    <a:pt x="37093" y="7920"/>
                    <a:pt x="35840" y="7118"/>
                    <a:pt x="34386" y="6316"/>
                  </a:cubicBezTo>
                  <a:cubicBezTo>
                    <a:pt x="33309" y="5714"/>
                    <a:pt x="32156" y="5138"/>
                    <a:pt x="31178" y="4637"/>
                  </a:cubicBezTo>
                  <a:cubicBezTo>
                    <a:pt x="29875" y="3985"/>
                    <a:pt x="28647" y="3409"/>
                    <a:pt x="27419" y="2857"/>
                  </a:cubicBezTo>
                  <a:cubicBezTo>
                    <a:pt x="26091" y="2256"/>
                    <a:pt x="24837" y="1754"/>
                    <a:pt x="23609" y="1278"/>
                  </a:cubicBezTo>
                  <a:cubicBezTo>
                    <a:pt x="22331" y="777"/>
                    <a:pt x="21128" y="376"/>
                    <a:pt x="19975" y="50"/>
                  </a:cubicBezTo>
                  <a:cubicBezTo>
                    <a:pt x="19950" y="25"/>
                    <a:pt x="19900" y="25"/>
                    <a:pt x="19875" y="25"/>
                  </a:cubicBezTo>
                  <a:lnTo>
                    <a:pt x="19825" y="25"/>
                  </a:lnTo>
                  <a:cubicBezTo>
                    <a:pt x="19800" y="25"/>
                    <a:pt x="19800" y="0"/>
                    <a:pt x="19775" y="0"/>
                  </a:cubicBezTo>
                  <a:close/>
                </a:path>
              </a:pathLst>
            </a:custGeom>
            <a:solidFill>
              <a:srgbClr val="8A37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55"/>
            <p:cNvSpPr/>
            <p:nvPr/>
          </p:nvSpPr>
          <p:spPr>
            <a:xfrm>
              <a:off x="2928725" y="1587125"/>
              <a:ext cx="717450" cy="1070200"/>
            </a:xfrm>
            <a:custGeom>
              <a:avLst/>
              <a:gdLst/>
              <a:ahLst/>
              <a:cxnLst/>
              <a:rect l="l" t="t" r="r" b="b"/>
              <a:pathLst>
                <a:path w="28698" h="42808" extrusionOk="0">
                  <a:moveTo>
                    <a:pt x="9800" y="0"/>
                  </a:moveTo>
                  <a:cubicBezTo>
                    <a:pt x="9649" y="50"/>
                    <a:pt x="9474" y="100"/>
                    <a:pt x="9324" y="151"/>
                  </a:cubicBezTo>
                  <a:cubicBezTo>
                    <a:pt x="9123" y="251"/>
                    <a:pt x="8948" y="326"/>
                    <a:pt x="8747" y="426"/>
                  </a:cubicBezTo>
                  <a:lnTo>
                    <a:pt x="8672" y="426"/>
                  </a:lnTo>
                  <a:cubicBezTo>
                    <a:pt x="8647" y="426"/>
                    <a:pt x="8622" y="451"/>
                    <a:pt x="8597" y="451"/>
                  </a:cubicBezTo>
                  <a:cubicBezTo>
                    <a:pt x="8496" y="527"/>
                    <a:pt x="8421" y="602"/>
                    <a:pt x="8321" y="677"/>
                  </a:cubicBezTo>
                  <a:cubicBezTo>
                    <a:pt x="7970" y="928"/>
                    <a:pt x="7644" y="1253"/>
                    <a:pt x="7319" y="1604"/>
                  </a:cubicBezTo>
                  <a:cubicBezTo>
                    <a:pt x="6717" y="2231"/>
                    <a:pt x="6191" y="2958"/>
                    <a:pt x="5689" y="3885"/>
                  </a:cubicBezTo>
                  <a:cubicBezTo>
                    <a:pt x="5263" y="4637"/>
                    <a:pt x="4862" y="5489"/>
                    <a:pt x="4486" y="6491"/>
                  </a:cubicBezTo>
                  <a:cubicBezTo>
                    <a:pt x="4186" y="7268"/>
                    <a:pt x="3910" y="8121"/>
                    <a:pt x="3584" y="9198"/>
                  </a:cubicBezTo>
                  <a:cubicBezTo>
                    <a:pt x="3308" y="10126"/>
                    <a:pt x="3033" y="11103"/>
                    <a:pt x="2732" y="12231"/>
                  </a:cubicBezTo>
                  <a:cubicBezTo>
                    <a:pt x="2406" y="13484"/>
                    <a:pt x="2080" y="14787"/>
                    <a:pt x="1780" y="16065"/>
                  </a:cubicBezTo>
                  <a:cubicBezTo>
                    <a:pt x="1203" y="18697"/>
                    <a:pt x="752" y="21329"/>
                    <a:pt x="451" y="23835"/>
                  </a:cubicBezTo>
                  <a:cubicBezTo>
                    <a:pt x="126" y="26492"/>
                    <a:pt x="0" y="29123"/>
                    <a:pt x="0" y="31680"/>
                  </a:cubicBezTo>
                  <a:cubicBezTo>
                    <a:pt x="25" y="32933"/>
                    <a:pt x="75" y="34161"/>
                    <a:pt x="176" y="35339"/>
                  </a:cubicBezTo>
                  <a:cubicBezTo>
                    <a:pt x="276" y="36642"/>
                    <a:pt x="426" y="37770"/>
                    <a:pt x="677" y="38822"/>
                  </a:cubicBezTo>
                  <a:cubicBezTo>
                    <a:pt x="877" y="39775"/>
                    <a:pt x="1153" y="40602"/>
                    <a:pt x="1504" y="41379"/>
                  </a:cubicBezTo>
                  <a:cubicBezTo>
                    <a:pt x="1529" y="41454"/>
                    <a:pt x="1554" y="41479"/>
                    <a:pt x="1579" y="41504"/>
                  </a:cubicBezTo>
                  <a:cubicBezTo>
                    <a:pt x="2256" y="41930"/>
                    <a:pt x="3058" y="42231"/>
                    <a:pt x="4060" y="42457"/>
                  </a:cubicBezTo>
                  <a:cubicBezTo>
                    <a:pt x="4837" y="42607"/>
                    <a:pt x="5689" y="42732"/>
                    <a:pt x="6792" y="42782"/>
                  </a:cubicBezTo>
                  <a:cubicBezTo>
                    <a:pt x="7168" y="42807"/>
                    <a:pt x="7619" y="42807"/>
                    <a:pt x="8095" y="42807"/>
                  </a:cubicBezTo>
                  <a:lnTo>
                    <a:pt x="8446" y="42807"/>
                  </a:lnTo>
                  <a:cubicBezTo>
                    <a:pt x="8847" y="42807"/>
                    <a:pt x="9198" y="42807"/>
                    <a:pt x="9524" y="42782"/>
                  </a:cubicBezTo>
                  <a:cubicBezTo>
                    <a:pt x="10476" y="42732"/>
                    <a:pt x="11454" y="42607"/>
                    <a:pt x="12507" y="42381"/>
                  </a:cubicBezTo>
                  <a:cubicBezTo>
                    <a:pt x="14361" y="41980"/>
                    <a:pt x="16266" y="41279"/>
                    <a:pt x="18196" y="40301"/>
                  </a:cubicBezTo>
                  <a:cubicBezTo>
                    <a:pt x="19048" y="39850"/>
                    <a:pt x="19925" y="39349"/>
                    <a:pt x="20802" y="38772"/>
                  </a:cubicBezTo>
                  <a:cubicBezTo>
                    <a:pt x="21078" y="38597"/>
                    <a:pt x="21354" y="38396"/>
                    <a:pt x="21629" y="38221"/>
                  </a:cubicBezTo>
                  <a:lnTo>
                    <a:pt x="21880" y="38046"/>
                  </a:lnTo>
                  <a:cubicBezTo>
                    <a:pt x="22206" y="37820"/>
                    <a:pt x="22532" y="37594"/>
                    <a:pt x="22857" y="37369"/>
                  </a:cubicBezTo>
                  <a:cubicBezTo>
                    <a:pt x="23835" y="36667"/>
                    <a:pt x="24562" y="36091"/>
                    <a:pt x="25188" y="35464"/>
                  </a:cubicBezTo>
                  <a:cubicBezTo>
                    <a:pt x="25539" y="35088"/>
                    <a:pt x="25865" y="34712"/>
                    <a:pt x="26116" y="34311"/>
                  </a:cubicBezTo>
                  <a:cubicBezTo>
                    <a:pt x="26391" y="33910"/>
                    <a:pt x="26592" y="33509"/>
                    <a:pt x="26742" y="33058"/>
                  </a:cubicBezTo>
                  <a:cubicBezTo>
                    <a:pt x="26767" y="33008"/>
                    <a:pt x="26792" y="32983"/>
                    <a:pt x="26792" y="32933"/>
                  </a:cubicBezTo>
                  <a:cubicBezTo>
                    <a:pt x="26792" y="32883"/>
                    <a:pt x="26767" y="32832"/>
                    <a:pt x="26742" y="32807"/>
                  </a:cubicBezTo>
                  <a:lnTo>
                    <a:pt x="26592" y="32657"/>
                  </a:lnTo>
                  <a:lnTo>
                    <a:pt x="26466" y="32507"/>
                  </a:lnTo>
                  <a:cubicBezTo>
                    <a:pt x="26366" y="32381"/>
                    <a:pt x="26291" y="32281"/>
                    <a:pt x="26191" y="32156"/>
                  </a:cubicBezTo>
                  <a:cubicBezTo>
                    <a:pt x="25614" y="31404"/>
                    <a:pt x="25138" y="30577"/>
                    <a:pt x="24762" y="29700"/>
                  </a:cubicBezTo>
                  <a:cubicBezTo>
                    <a:pt x="24762" y="29700"/>
                    <a:pt x="24737" y="29675"/>
                    <a:pt x="24737" y="29675"/>
                  </a:cubicBezTo>
                  <a:cubicBezTo>
                    <a:pt x="24737" y="29675"/>
                    <a:pt x="24737" y="29649"/>
                    <a:pt x="24737" y="29649"/>
                  </a:cubicBezTo>
                  <a:cubicBezTo>
                    <a:pt x="24587" y="29274"/>
                    <a:pt x="24461" y="28898"/>
                    <a:pt x="24336" y="28497"/>
                  </a:cubicBezTo>
                  <a:cubicBezTo>
                    <a:pt x="24211" y="28146"/>
                    <a:pt x="24136" y="27745"/>
                    <a:pt x="24035" y="27294"/>
                  </a:cubicBezTo>
                  <a:cubicBezTo>
                    <a:pt x="23860" y="26416"/>
                    <a:pt x="23735" y="25765"/>
                    <a:pt x="23659" y="25138"/>
                  </a:cubicBezTo>
                  <a:cubicBezTo>
                    <a:pt x="23509" y="23985"/>
                    <a:pt x="23484" y="23033"/>
                    <a:pt x="23584" y="22181"/>
                  </a:cubicBezTo>
                  <a:cubicBezTo>
                    <a:pt x="23659" y="21629"/>
                    <a:pt x="23785" y="21178"/>
                    <a:pt x="23935" y="20752"/>
                  </a:cubicBezTo>
                  <a:cubicBezTo>
                    <a:pt x="24010" y="20602"/>
                    <a:pt x="24111" y="20426"/>
                    <a:pt x="24186" y="20276"/>
                  </a:cubicBezTo>
                  <a:cubicBezTo>
                    <a:pt x="24361" y="20126"/>
                    <a:pt x="24537" y="19975"/>
                    <a:pt x="24737" y="19825"/>
                  </a:cubicBezTo>
                  <a:cubicBezTo>
                    <a:pt x="24888" y="19700"/>
                    <a:pt x="25063" y="19574"/>
                    <a:pt x="25238" y="19449"/>
                  </a:cubicBezTo>
                  <a:cubicBezTo>
                    <a:pt x="25414" y="19324"/>
                    <a:pt x="25589" y="19173"/>
                    <a:pt x="25765" y="19048"/>
                  </a:cubicBezTo>
                  <a:cubicBezTo>
                    <a:pt x="25965" y="18898"/>
                    <a:pt x="26116" y="18772"/>
                    <a:pt x="26266" y="18622"/>
                  </a:cubicBezTo>
                  <a:cubicBezTo>
                    <a:pt x="26441" y="18471"/>
                    <a:pt x="26592" y="18296"/>
                    <a:pt x="26742" y="18096"/>
                  </a:cubicBezTo>
                  <a:cubicBezTo>
                    <a:pt x="27018" y="17745"/>
                    <a:pt x="27269" y="17344"/>
                    <a:pt x="27494" y="16943"/>
                  </a:cubicBezTo>
                  <a:cubicBezTo>
                    <a:pt x="27720" y="16567"/>
                    <a:pt x="27895" y="16166"/>
                    <a:pt x="28071" y="15715"/>
                  </a:cubicBezTo>
                  <a:cubicBezTo>
                    <a:pt x="28371" y="14913"/>
                    <a:pt x="28547" y="14035"/>
                    <a:pt x="28622" y="13058"/>
                  </a:cubicBezTo>
                  <a:cubicBezTo>
                    <a:pt x="28697" y="12231"/>
                    <a:pt x="28672" y="11329"/>
                    <a:pt x="28547" y="10351"/>
                  </a:cubicBezTo>
                  <a:cubicBezTo>
                    <a:pt x="28472" y="9925"/>
                    <a:pt x="28396" y="9474"/>
                    <a:pt x="28271" y="8973"/>
                  </a:cubicBezTo>
                  <a:cubicBezTo>
                    <a:pt x="28171" y="8597"/>
                    <a:pt x="28071" y="8196"/>
                    <a:pt x="27920" y="7745"/>
                  </a:cubicBezTo>
                  <a:cubicBezTo>
                    <a:pt x="27670" y="6892"/>
                    <a:pt x="27419" y="6191"/>
                    <a:pt x="27168" y="5564"/>
                  </a:cubicBezTo>
                  <a:cubicBezTo>
                    <a:pt x="26842" y="4712"/>
                    <a:pt x="26517" y="3960"/>
                    <a:pt x="26141" y="3308"/>
                  </a:cubicBezTo>
                  <a:cubicBezTo>
                    <a:pt x="25865" y="2807"/>
                    <a:pt x="25564" y="2356"/>
                    <a:pt x="25263" y="1955"/>
                  </a:cubicBezTo>
                  <a:cubicBezTo>
                    <a:pt x="24712" y="1604"/>
                    <a:pt x="24211" y="1203"/>
                    <a:pt x="23685" y="827"/>
                  </a:cubicBezTo>
                  <a:cubicBezTo>
                    <a:pt x="23584" y="777"/>
                    <a:pt x="23509" y="727"/>
                    <a:pt x="23409" y="652"/>
                  </a:cubicBezTo>
                  <a:cubicBezTo>
                    <a:pt x="23384" y="702"/>
                    <a:pt x="23359" y="727"/>
                    <a:pt x="23359" y="777"/>
                  </a:cubicBezTo>
                  <a:lnTo>
                    <a:pt x="23359" y="877"/>
                  </a:lnTo>
                  <a:cubicBezTo>
                    <a:pt x="23359" y="1078"/>
                    <a:pt x="23359" y="1303"/>
                    <a:pt x="23359" y="1504"/>
                  </a:cubicBezTo>
                  <a:cubicBezTo>
                    <a:pt x="23359" y="1704"/>
                    <a:pt x="23334" y="1905"/>
                    <a:pt x="23309" y="2156"/>
                  </a:cubicBezTo>
                  <a:cubicBezTo>
                    <a:pt x="23233" y="2782"/>
                    <a:pt x="23058" y="3409"/>
                    <a:pt x="22832" y="3985"/>
                  </a:cubicBezTo>
                  <a:cubicBezTo>
                    <a:pt x="22607" y="4436"/>
                    <a:pt x="22356" y="4887"/>
                    <a:pt x="22055" y="5288"/>
                  </a:cubicBezTo>
                  <a:cubicBezTo>
                    <a:pt x="21755" y="5689"/>
                    <a:pt x="21404" y="6015"/>
                    <a:pt x="21053" y="6291"/>
                  </a:cubicBezTo>
                  <a:cubicBezTo>
                    <a:pt x="20702" y="6567"/>
                    <a:pt x="20301" y="6792"/>
                    <a:pt x="19900" y="6968"/>
                  </a:cubicBezTo>
                  <a:cubicBezTo>
                    <a:pt x="19474" y="7143"/>
                    <a:pt x="19023" y="7268"/>
                    <a:pt x="18572" y="7344"/>
                  </a:cubicBezTo>
                  <a:cubicBezTo>
                    <a:pt x="18321" y="7369"/>
                    <a:pt x="18070" y="7394"/>
                    <a:pt x="17795" y="7394"/>
                  </a:cubicBezTo>
                  <a:cubicBezTo>
                    <a:pt x="17544" y="7394"/>
                    <a:pt x="17268" y="7369"/>
                    <a:pt x="16993" y="7344"/>
                  </a:cubicBezTo>
                  <a:cubicBezTo>
                    <a:pt x="16391" y="7243"/>
                    <a:pt x="15765" y="7068"/>
                    <a:pt x="15138" y="6817"/>
                  </a:cubicBezTo>
                  <a:cubicBezTo>
                    <a:pt x="14411" y="6517"/>
                    <a:pt x="13735" y="6090"/>
                    <a:pt x="13083" y="5614"/>
                  </a:cubicBezTo>
                  <a:cubicBezTo>
                    <a:pt x="12431" y="5088"/>
                    <a:pt x="11880" y="4537"/>
                    <a:pt x="11404" y="3935"/>
                  </a:cubicBezTo>
                  <a:cubicBezTo>
                    <a:pt x="10978" y="3384"/>
                    <a:pt x="10627" y="2782"/>
                    <a:pt x="10351" y="2181"/>
                  </a:cubicBezTo>
                  <a:lnTo>
                    <a:pt x="10326" y="2156"/>
                  </a:lnTo>
                  <a:cubicBezTo>
                    <a:pt x="10126" y="1629"/>
                    <a:pt x="9975" y="1103"/>
                    <a:pt x="9900" y="552"/>
                  </a:cubicBezTo>
                  <a:cubicBezTo>
                    <a:pt x="9875" y="426"/>
                    <a:pt x="9850" y="276"/>
                    <a:pt x="9850" y="126"/>
                  </a:cubicBezTo>
                  <a:cubicBezTo>
                    <a:pt x="9850" y="75"/>
                    <a:pt x="9825" y="25"/>
                    <a:pt x="9800" y="0"/>
                  </a:cubicBezTo>
                  <a:close/>
                </a:path>
              </a:pathLst>
            </a:custGeom>
            <a:solidFill>
              <a:srgbClr val="EBD4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2928100" y="1605925"/>
              <a:ext cx="718075" cy="1021550"/>
            </a:xfrm>
            <a:custGeom>
              <a:avLst/>
              <a:gdLst/>
              <a:ahLst/>
              <a:cxnLst/>
              <a:rect l="l" t="t" r="r" b="b"/>
              <a:pathLst>
                <a:path w="28723" h="40862" extrusionOk="0">
                  <a:moveTo>
                    <a:pt x="8221" y="0"/>
                  </a:moveTo>
                  <a:cubicBezTo>
                    <a:pt x="7920" y="251"/>
                    <a:pt x="7619" y="526"/>
                    <a:pt x="7318" y="852"/>
                  </a:cubicBezTo>
                  <a:cubicBezTo>
                    <a:pt x="6742" y="1479"/>
                    <a:pt x="6216" y="2206"/>
                    <a:pt x="5689" y="3108"/>
                  </a:cubicBezTo>
                  <a:cubicBezTo>
                    <a:pt x="5288" y="3860"/>
                    <a:pt x="4887" y="4737"/>
                    <a:pt x="4486" y="5739"/>
                  </a:cubicBezTo>
                  <a:cubicBezTo>
                    <a:pt x="4211" y="6516"/>
                    <a:pt x="3910" y="7369"/>
                    <a:pt x="3609" y="8446"/>
                  </a:cubicBezTo>
                  <a:cubicBezTo>
                    <a:pt x="3333" y="9399"/>
                    <a:pt x="3058" y="10376"/>
                    <a:pt x="2757" y="11454"/>
                  </a:cubicBezTo>
                  <a:cubicBezTo>
                    <a:pt x="2406" y="12732"/>
                    <a:pt x="2105" y="14035"/>
                    <a:pt x="1805" y="15313"/>
                  </a:cubicBezTo>
                  <a:cubicBezTo>
                    <a:pt x="1228" y="17945"/>
                    <a:pt x="777" y="20577"/>
                    <a:pt x="476" y="23083"/>
                  </a:cubicBezTo>
                  <a:cubicBezTo>
                    <a:pt x="151" y="25740"/>
                    <a:pt x="0" y="28396"/>
                    <a:pt x="25" y="30928"/>
                  </a:cubicBezTo>
                  <a:cubicBezTo>
                    <a:pt x="50" y="32181"/>
                    <a:pt x="100" y="33409"/>
                    <a:pt x="176" y="34587"/>
                  </a:cubicBezTo>
                  <a:cubicBezTo>
                    <a:pt x="301" y="35890"/>
                    <a:pt x="451" y="37018"/>
                    <a:pt x="677" y="38070"/>
                  </a:cubicBezTo>
                  <a:cubicBezTo>
                    <a:pt x="877" y="38998"/>
                    <a:pt x="1153" y="39800"/>
                    <a:pt x="1479" y="40552"/>
                  </a:cubicBezTo>
                  <a:cubicBezTo>
                    <a:pt x="1704" y="40577"/>
                    <a:pt x="1955" y="40602"/>
                    <a:pt x="2206" y="40627"/>
                  </a:cubicBezTo>
                  <a:cubicBezTo>
                    <a:pt x="2682" y="40652"/>
                    <a:pt x="3183" y="40702"/>
                    <a:pt x="3659" y="40727"/>
                  </a:cubicBezTo>
                  <a:cubicBezTo>
                    <a:pt x="3910" y="40752"/>
                    <a:pt x="4161" y="40777"/>
                    <a:pt x="4436" y="40802"/>
                  </a:cubicBezTo>
                  <a:cubicBezTo>
                    <a:pt x="4712" y="40827"/>
                    <a:pt x="4988" y="40827"/>
                    <a:pt x="5263" y="40852"/>
                  </a:cubicBezTo>
                  <a:cubicBezTo>
                    <a:pt x="5489" y="40858"/>
                    <a:pt x="5713" y="40861"/>
                    <a:pt x="5936" y="40861"/>
                  </a:cubicBezTo>
                  <a:cubicBezTo>
                    <a:pt x="6706" y="40861"/>
                    <a:pt x="7469" y="40824"/>
                    <a:pt x="8246" y="40727"/>
                  </a:cubicBezTo>
                  <a:cubicBezTo>
                    <a:pt x="9248" y="40627"/>
                    <a:pt x="10226" y="40476"/>
                    <a:pt x="11203" y="40226"/>
                  </a:cubicBezTo>
                  <a:lnTo>
                    <a:pt x="11178" y="40226"/>
                  </a:lnTo>
                  <a:cubicBezTo>
                    <a:pt x="12055" y="40025"/>
                    <a:pt x="12907" y="39775"/>
                    <a:pt x="13760" y="39449"/>
                  </a:cubicBezTo>
                  <a:cubicBezTo>
                    <a:pt x="14311" y="39248"/>
                    <a:pt x="14862" y="39048"/>
                    <a:pt x="15414" y="38822"/>
                  </a:cubicBezTo>
                  <a:cubicBezTo>
                    <a:pt x="16642" y="38321"/>
                    <a:pt x="17820" y="37745"/>
                    <a:pt x="18973" y="37118"/>
                  </a:cubicBezTo>
                  <a:cubicBezTo>
                    <a:pt x="20802" y="36116"/>
                    <a:pt x="22557" y="34963"/>
                    <a:pt x="24060" y="33534"/>
                  </a:cubicBezTo>
                  <a:cubicBezTo>
                    <a:pt x="24812" y="32832"/>
                    <a:pt x="25489" y="32055"/>
                    <a:pt x="26065" y="31203"/>
                  </a:cubicBezTo>
                  <a:cubicBezTo>
                    <a:pt x="25564" y="30501"/>
                    <a:pt x="25138" y="29750"/>
                    <a:pt x="24787" y="28948"/>
                  </a:cubicBezTo>
                  <a:cubicBezTo>
                    <a:pt x="24787" y="28948"/>
                    <a:pt x="24762" y="28897"/>
                    <a:pt x="24762" y="28897"/>
                  </a:cubicBezTo>
                  <a:cubicBezTo>
                    <a:pt x="24612" y="28496"/>
                    <a:pt x="24486" y="28121"/>
                    <a:pt x="24361" y="27745"/>
                  </a:cubicBezTo>
                  <a:cubicBezTo>
                    <a:pt x="24261" y="27369"/>
                    <a:pt x="24161" y="26968"/>
                    <a:pt x="24060" y="26542"/>
                  </a:cubicBezTo>
                  <a:cubicBezTo>
                    <a:pt x="23885" y="25689"/>
                    <a:pt x="23785" y="25013"/>
                    <a:pt x="23684" y="24386"/>
                  </a:cubicBezTo>
                  <a:cubicBezTo>
                    <a:pt x="23534" y="23233"/>
                    <a:pt x="23509" y="22281"/>
                    <a:pt x="23609" y="21429"/>
                  </a:cubicBezTo>
                  <a:cubicBezTo>
                    <a:pt x="23684" y="20877"/>
                    <a:pt x="23810" y="20426"/>
                    <a:pt x="23985" y="20025"/>
                  </a:cubicBezTo>
                  <a:cubicBezTo>
                    <a:pt x="24035" y="19850"/>
                    <a:pt x="24136" y="19699"/>
                    <a:pt x="24236" y="19524"/>
                  </a:cubicBezTo>
                  <a:cubicBezTo>
                    <a:pt x="24386" y="19374"/>
                    <a:pt x="24562" y="19223"/>
                    <a:pt x="24762" y="19073"/>
                  </a:cubicBezTo>
                  <a:cubicBezTo>
                    <a:pt x="24913" y="18948"/>
                    <a:pt x="25088" y="18822"/>
                    <a:pt x="25263" y="18697"/>
                  </a:cubicBezTo>
                  <a:cubicBezTo>
                    <a:pt x="25439" y="18572"/>
                    <a:pt x="25614" y="18446"/>
                    <a:pt x="25790" y="18296"/>
                  </a:cubicBezTo>
                  <a:cubicBezTo>
                    <a:pt x="25990" y="18146"/>
                    <a:pt x="26141" y="18020"/>
                    <a:pt x="26291" y="17870"/>
                  </a:cubicBezTo>
                  <a:cubicBezTo>
                    <a:pt x="26466" y="17719"/>
                    <a:pt x="26617" y="17544"/>
                    <a:pt x="26767" y="17344"/>
                  </a:cubicBezTo>
                  <a:cubicBezTo>
                    <a:pt x="27043" y="16993"/>
                    <a:pt x="27319" y="16617"/>
                    <a:pt x="27544" y="16191"/>
                  </a:cubicBezTo>
                  <a:cubicBezTo>
                    <a:pt x="27745" y="15840"/>
                    <a:pt x="27920" y="15414"/>
                    <a:pt x="28096" y="14963"/>
                  </a:cubicBezTo>
                  <a:cubicBezTo>
                    <a:pt x="28396" y="14161"/>
                    <a:pt x="28572" y="13283"/>
                    <a:pt x="28672" y="12306"/>
                  </a:cubicBezTo>
                  <a:cubicBezTo>
                    <a:pt x="28722" y="11479"/>
                    <a:pt x="28697" y="10577"/>
                    <a:pt x="28572" y="9599"/>
                  </a:cubicBezTo>
                  <a:cubicBezTo>
                    <a:pt x="28497" y="9148"/>
                    <a:pt x="28421" y="8697"/>
                    <a:pt x="28296" y="8221"/>
                  </a:cubicBezTo>
                  <a:cubicBezTo>
                    <a:pt x="28221" y="7870"/>
                    <a:pt x="28121" y="7494"/>
                    <a:pt x="27970" y="6993"/>
                  </a:cubicBezTo>
                  <a:cubicBezTo>
                    <a:pt x="27695" y="6115"/>
                    <a:pt x="27444" y="5414"/>
                    <a:pt x="27218" y="4787"/>
                  </a:cubicBezTo>
                  <a:cubicBezTo>
                    <a:pt x="26893" y="3960"/>
                    <a:pt x="26542" y="3233"/>
                    <a:pt x="26191" y="2556"/>
                  </a:cubicBezTo>
                  <a:cubicBezTo>
                    <a:pt x="25890" y="2055"/>
                    <a:pt x="25614" y="1604"/>
                    <a:pt x="25288" y="1203"/>
                  </a:cubicBezTo>
                  <a:cubicBezTo>
                    <a:pt x="25038" y="1028"/>
                    <a:pt x="24787" y="852"/>
                    <a:pt x="24537" y="677"/>
                  </a:cubicBezTo>
                  <a:cubicBezTo>
                    <a:pt x="24537" y="702"/>
                    <a:pt x="24537" y="752"/>
                    <a:pt x="24537" y="777"/>
                  </a:cubicBezTo>
                  <a:cubicBezTo>
                    <a:pt x="24486" y="1454"/>
                    <a:pt x="24361" y="2130"/>
                    <a:pt x="24161" y="2782"/>
                  </a:cubicBezTo>
                  <a:cubicBezTo>
                    <a:pt x="23960" y="3384"/>
                    <a:pt x="23684" y="3985"/>
                    <a:pt x="23309" y="4536"/>
                  </a:cubicBezTo>
                  <a:cubicBezTo>
                    <a:pt x="22983" y="5063"/>
                    <a:pt x="22557" y="5564"/>
                    <a:pt x="22106" y="5965"/>
                  </a:cubicBezTo>
                  <a:cubicBezTo>
                    <a:pt x="21579" y="6416"/>
                    <a:pt x="21028" y="6817"/>
                    <a:pt x="20401" y="7093"/>
                  </a:cubicBezTo>
                  <a:cubicBezTo>
                    <a:pt x="19775" y="7394"/>
                    <a:pt x="19073" y="7619"/>
                    <a:pt x="18396" y="7719"/>
                  </a:cubicBezTo>
                  <a:cubicBezTo>
                    <a:pt x="17974" y="7776"/>
                    <a:pt x="17552" y="7808"/>
                    <a:pt x="17134" y="7808"/>
                  </a:cubicBezTo>
                  <a:cubicBezTo>
                    <a:pt x="16808" y="7808"/>
                    <a:pt x="16484" y="7788"/>
                    <a:pt x="16166" y="7744"/>
                  </a:cubicBezTo>
                  <a:cubicBezTo>
                    <a:pt x="15765" y="7694"/>
                    <a:pt x="15364" y="7619"/>
                    <a:pt x="14988" y="7519"/>
                  </a:cubicBezTo>
                  <a:cubicBezTo>
                    <a:pt x="14612" y="7419"/>
                    <a:pt x="14211" y="7268"/>
                    <a:pt x="13835" y="7093"/>
                  </a:cubicBezTo>
                  <a:cubicBezTo>
                    <a:pt x="13083" y="6742"/>
                    <a:pt x="12381" y="6291"/>
                    <a:pt x="11730" y="5739"/>
                  </a:cubicBezTo>
                  <a:cubicBezTo>
                    <a:pt x="11078" y="5188"/>
                    <a:pt x="10476" y="4536"/>
                    <a:pt x="9975" y="3860"/>
                  </a:cubicBezTo>
                  <a:cubicBezTo>
                    <a:pt x="9148" y="2707"/>
                    <a:pt x="8496" y="1404"/>
                    <a:pt x="8221" y="0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2497000" y="2717450"/>
              <a:ext cx="328350" cy="194875"/>
            </a:xfrm>
            <a:custGeom>
              <a:avLst/>
              <a:gdLst/>
              <a:ahLst/>
              <a:cxnLst/>
              <a:rect l="l" t="t" r="r" b="b"/>
              <a:pathLst>
                <a:path w="13134" h="7795" extrusionOk="0">
                  <a:moveTo>
                    <a:pt x="6868" y="0"/>
                  </a:moveTo>
                  <a:cubicBezTo>
                    <a:pt x="6818" y="0"/>
                    <a:pt x="6793" y="26"/>
                    <a:pt x="6768" y="51"/>
                  </a:cubicBezTo>
                  <a:cubicBezTo>
                    <a:pt x="6292" y="452"/>
                    <a:pt x="5765" y="802"/>
                    <a:pt x="5214" y="1103"/>
                  </a:cubicBezTo>
                  <a:cubicBezTo>
                    <a:pt x="4437" y="1504"/>
                    <a:pt x="3585" y="1805"/>
                    <a:pt x="2557" y="2031"/>
                  </a:cubicBezTo>
                  <a:lnTo>
                    <a:pt x="2507" y="2056"/>
                  </a:lnTo>
                  <a:cubicBezTo>
                    <a:pt x="2081" y="2156"/>
                    <a:pt x="1630" y="2256"/>
                    <a:pt x="1229" y="2381"/>
                  </a:cubicBezTo>
                  <a:cubicBezTo>
                    <a:pt x="928" y="2482"/>
                    <a:pt x="703" y="2582"/>
                    <a:pt x="477" y="2707"/>
                  </a:cubicBezTo>
                  <a:cubicBezTo>
                    <a:pt x="252" y="2858"/>
                    <a:pt x="126" y="3008"/>
                    <a:pt x="51" y="3158"/>
                  </a:cubicBezTo>
                  <a:cubicBezTo>
                    <a:pt x="1" y="3234"/>
                    <a:pt x="1" y="3334"/>
                    <a:pt x="26" y="3434"/>
                  </a:cubicBezTo>
                  <a:cubicBezTo>
                    <a:pt x="26" y="3534"/>
                    <a:pt x="76" y="3635"/>
                    <a:pt x="151" y="3735"/>
                  </a:cubicBezTo>
                  <a:cubicBezTo>
                    <a:pt x="226" y="3835"/>
                    <a:pt x="327" y="3935"/>
                    <a:pt x="452" y="4011"/>
                  </a:cubicBezTo>
                  <a:cubicBezTo>
                    <a:pt x="552" y="4061"/>
                    <a:pt x="703" y="4136"/>
                    <a:pt x="853" y="4161"/>
                  </a:cubicBezTo>
                  <a:cubicBezTo>
                    <a:pt x="978" y="4186"/>
                    <a:pt x="1129" y="4211"/>
                    <a:pt x="1254" y="4211"/>
                  </a:cubicBezTo>
                  <a:lnTo>
                    <a:pt x="1304" y="4211"/>
                  </a:lnTo>
                  <a:cubicBezTo>
                    <a:pt x="1455" y="4211"/>
                    <a:pt x="1605" y="4186"/>
                    <a:pt x="1730" y="4161"/>
                  </a:cubicBezTo>
                  <a:cubicBezTo>
                    <a:pt x="1956" y="4136"/>
                    <a:pt x="2232" y="4086"/>
                    <a:pt x="2532" y="3985"/>
                  </a:cubicBezTo>
                  <a:lnTo>
                    <a:pt x="2532" y="3985"/>
                  </a:lnTo>
                  <a:cubicBezTo>
                    <a:pt x="2382" y="4086"/>
                    <a:pt x="2257" y="4186"/>
                    <a:pt x="2131" y="4286"/>
                  </a:cubicBezTo>
                  <a:cubicBezTo>
                    <a:pt x="1881" y="4487"/>
                    <a:pt x="1680" y="4662"/>
                    <a:pt x="1555" y="4863"/>
                  </a:cubicBezTo>
                  <a:cubicBezTo>
                    <a:pt x="1379" y="5063"/>
                    <a:pt x="1279" y="5239"/>
                    <a:pt x="1279" y="5439"/>
                  </a:cubicBezTo>
                  <a:cubicBezTo>
                    <a:pt x="1254" y="5539"/>
                    <a:pt x="1279" y="5640"/>
                    <a:pt x="1304" y="5715"/>
                  </a:cubicBezTo>
                  <a:cubicBezTo>
                    <a:pt x="1329" y="5840"/>
                    <a:pt x="1430" y="5940"/>
                    <a:pt x="1480" y="5990"/>
                  </a:cubicBezTo>
                  <a:cubicBezTo>
                    <a:pt x="1580" y="6066"/>
                    <a:pt x="1680" y="6141"/>
                    <a:pt x="1780" y="6191"/>
                  </a:cubicBezTo>
                  <a:cubicBezTo>
                    <a:pt x="1906" y="6241"/>
                    <a:pt x="2031" y="6266"/>
                    <a:pt x="2181" y="6266"/>
                  </a:cubicBezTo>
                  <a:lnTo>
                    <a:pt x="2257" y="6266"/>
                  </a:lnTo>
                  <a:cubicBezTo>
                    <a:pt x="2507" y="6266"/>
                    <a:pt x="2733" y="6216"/>
                    <a:pt x="3034" y="6116"/>
                  </a:cubicBezTo>
                  <a:cubicBezTo>
                    <a:pt x="3384" y="6016"/>
                    <a:pt x="3685" y="5840"/>
                    <a:pt x="3936" y="5715"/>
                  </a:cubicBezTo>
                  <a:cubicBezTo>
                    <a:pt x="4061" y="5640"/>
                    <a:pt x="4211" y="5539"/>
                    <a:pt x="4362" y="5464"/>
                  </a:cubicBezTo>
                  <a:lnTo>
                    <a:pt x="4362" y="5464"/>
                  </a:lnTo>
                  <a:cubicBezTo>
                    <a:pt x="4262" y="5539"/>
                    <a:pt x="4186" y="5640"/>
                    <a:pt x="4111" y="5740"/>
                  </a:cubicBezTo>
                  <a:cubicBezTo>
                    <a:pt x="3886" y="6016"/>
                    <a:pt x="3735" y="6241"/>
                    <a:pt x="3610" y="6467"/>
                  </a:cubicBezTo>
                  <a:cubicBezTo>
                    <a:pt x="3510" y="6717"/>
                    <a:pt x="3460" y="6943"/>
                    <a:pt x="3485" y="7143"/>
                  </a:cubicBezTo>
                  <a:cubicBezTo>
                    <a:pt x="3535" y="7369"/>
                    <a:pt x="3660" y="7544"/>
                    <a:pt x="3861" y="7670"/>
                  </a:cubicBezTo>
                  <a:cubicBezTo>
                    <a:pt x="3986" y="7745"/>
                    <a:pt x="4161" y="7795"/>
                    <a:pt x="4337" y="7795"/>
                  </a:cubicBezTo>
                  <a:lnTo>
                    <a:pt x="4437" y="7795"/>
                  </a:lnTo>
                  <a:cubicBezTo>
                    <a:pt x="4562" y="7795"/>
                    <a:pt x="4663" y="7770"/>
                    <a:pt x="4763" y="7745"/>
                  </a:cubicBezTo>
                  <a:cubicBezTo>
                    <a:pt x="4888" y="7695"/>
                    <a:pt x="4988" y="7670"/>
                    <a:pt x="5139" y="7620"/>
                  </a:cubicBezTo>
                  <a:cubicBezTo>
                    <a:pt x="5565" y="7419"/>
                    <a:pt x="5941" y="7168"/>
                    <a:pt x="6242" y="6968"/>
                  </a:cubicBezTo>
                  <a:cubicBezTo>
                    <a:pt x="6592" y="6717"/>
                    <a:pt x="6943" y="6442"/>
                    <a:pt x="7344" y="6091"/>
                  </a:cubicBezTo>
                  <a:cubicBezTo>
                    <a:pt x="7670" y="5815"/>
                    <a:pt x="7971" y="5539"/>
                    <a:pt x="8247" y="5264"/>
                  </a:cubicBezTo>
                  <a:cubicBezTo>
                    <a:pt x="8347" y="5138"/>
                    <a:pt x="8447" y="5038"/>
                    <a:pt x="8547" y="4938"/>
                  </a:cubicBezTo>
                  <a:cubicBezTo>
                    <a:pt x="8648" y="4813"/>
                    <a:pt x="8773" y="4662"/>
                    <a:pt x="8873" y="4487"/>
                  </a:cubicBezTo>
                  <a:cubicBezTo>
                    <a:pt x="9099" y="4637"/>
                    <a:pt x="9324" y="4787"/>
                    <a:pt x="9625" y="4963"/>
                  </a:cubicBezTo>
                  <a:cubicBezTo>
                    <a:pt x="9976" y="5138"/>
                    <a:pt x="10327" y="5314"/>
                    <a:pt x="10678" y="5414"/>
                  </a:cubicBezTo>
                  <a:cubicBezTo>
                    <a:pt x="11054" y="5539"/>
                    <a:pt x="11379" y="5589"/>
                    <a:pt x="11680" y="5589"/>
                  </a:cubicBezTo>
                  <a:lnTo>
                    <a:pt x="11780" y="5589"/>
                  </a:lnTo>
                  <a:cubicBezTo>
                    <a:pt x="11931" y="5564"/>
                    <a:pt x="12106" y="5539"/>
                    <a:pt x="12257" y="5489"/>
                  </a:cubicBezTo>
                  <a:cubicBezTo>
                    <a:pt x="12407" y="5439"/>
                    <a:pt x="12557" y="5364"/>
                    <a:pt x="12733" y="5214"/>
                  </a:cubicBezTo>
                  <a:cubicBezTo>
                    <a:pt x="12908" y="5063"/>
                    <a:pt x="13134" y="4813"/>
                    <a:pt x="13084" y="4512"/>
                  </a:cubicBezTo>
                  <a:cubicBezTo>
                    <a:pt x="13059" y="4211"/>
                    <a:pt x="12808" y="4011"/>
                    <a:pt x="12658" y="3860"/>
                  </a:cubicBezTo>
                  <a:cubicBezTo>
                    <a:pt x="12532" y="3785"/>
                    <a:pt x="12382" y="3685"/>
                    <a:pt x="12282" y="3635"/>
                  </a:cubicBezTo>
                  <a:cubicBezTo>
                    <a:pt x="12131" y="3534"/>
                    <a:pt x="12006" y="3459"/>
                    <a:pt x="11856" y="3409"/>
                  </a:cubicBezTo>
                  <a:lnTo>
                    <a:pt x="11680" y="3309"/>
                  </a:lnTo>
                  <a:lnTo>
                    <a:pt x="11480" y="3234"/>
                  </a:lnTo>
                  <a:cubicBezTo>
                    <a:pt x="11329" y="3158"/>
                    <a:pt x="11204" y="3058"/>
                    <a:pt x="11054" y="2983"/>
                  </a:cubicBezTo>
                  <a:lnTo>
                    <a:pt x="11003" y="2958"/>
                  </a:lnTo>
                  <a:cubicBezTo>
                    <a:pt x="10753" y="2782"/>
                    <a:pt x="10527" y="2582"/>
                    <a:pt x="10327" y="2381"/>
                  </a:cubicBezTo>
                  <a:cubicBezTo>
                    <a:pt x="10201" y="2256"/>
                    <a:pt x="10101" y="2106"/>
                    <a:pt x="10026" y="1955"/>
                  </a:cubicBezTo>
                  <a:cubicBezTo>
                    <a:pt x="9976" y="1830"/>
                    <a:pt x="9926" y="1730"/>
                    <a:pt x="9901" y="1630"/>
                  </a:cubicBezTo>
                  <a:cubicBezTo>
                    <a:pt x="9876" y="1554"/>
                    <a:pt x="9800" y="1504"/>
                    <a:pt x="9725" y="1504"/>
                  </a:cubicBezTo>
                  <a:cubicBezTo>
                    <a:pt x="9700" y="1504"/>
                    <a:pt x="9675" y="1504"/>
                    <a:pt x="9675" y="1529"/>
                  </a:cubicBezTo>
                  <a:cubicBezTo>
                    <a:pt x="9625" y="1529"/>
                    <a:pt x="9575" y="1579"/>
                    <a:pt x="9550" y="1630"/>
                  </a:cubicBezTo>
                  <a:lnTo>
                    <a:pt x="9525" y="1604"/>
                  </a:lnTo>
                  <a:cubicBezTo>
                    <a:pt x="9500" y="1604"/>
                    <a:pt x="9450" y="1579"/>
                    <a:pt x="9425" y="1579"/>
                  </a:cubicBezTo>
                  <a:cubicBezTo>
                    <a:pt x="9149" y="1479"/>
                    <a:pt x="8873" y="1354"/>
                    <a:pt x="8597" y="1229"/>
                  </a:cubicBezTo>
                  <a:cubicBezTo>
                    <a:pt x="8347" y="1128"/>
                    <a:pt x="8096" y="1003"/>
                    <a:pt x="7846" y="903"/>
                  </a:cubicBezTo>
                  <a:cubicBezTo>
                    <a:pt x="7369" y="727"/>
                    <a:pt x="6968" y="627"/>
                    <a:pt x="6618" y="627"/>
                  </a:cubicBezTo>
                  <a:cubicBezTo>
                    <a:pt x="6743" y="527"/>
                    <a:pt x="6843" y="427"/>
                    <a:pt x="6968" y="326"/>
                  </a:cubicBezTo>
                  <a:cubicBezTo>
                    <a:pt x="6993" y="301"/>
                    <a:pt x="7019" y="276"/>
                    <a:pt x="7044" y="226"/>
                  </a:cubicBezTo>
                  <a:cubicBezTo>
                    <a:pt x="7044" y="176"/>
                    <a:pt x="7044" y="126"/>
                    <a:pt x="7019" y="76"/>
                  </a:cubicBezTo>
                  <a:cubicBezTo>
                    <a:pt x="6968" y="51"/>
                    <a:pt x="6918" y="0"/>
                    <a:pt x="6868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3515175" y="1603400"/>
              <a:ext cx="144775" cy="363450"/>
            </a:xfrm>
            <a:custGeom>
              <a:avLst/>
              <a:gdLst/>
              <a:ahLst/>
              <a:cxnLst/>
              <a:rect l="l" t="t" r="r" b="b"/>
              <a:pathLst>
                <a:path w="5791" h="14538" extrusionOk="0">
                  <a:moveTo>
                    <a:pt x="76" y="1"/>
                  </a:moveTo>
                  <a:cubicBezTo>
                    <a:pt x="51" y="1"/>
                    <a:pt x="51" y="26"/>
                    <a:pt x="26" y="26"/>
                  </a:cubicBezTo>
                  <a:cubicBezTo>
                    <a:pt x="1" y="51"/>
                    <a:pt x="1" y="76"/>
                    <a:pt x="1" y="101"/>
                  </a:cubicBezTo>
                  <a:cubicBezTo>
                    <a:pt x="1" y="101"/>
                    <a:pt x="1" y="151"/>
                    <a:pt x="26" y="151"/>
                  </a:cubicBezTo>
                  <a:cubicBezTo>
                    <a:pt x="377" y="477"/>
                    <a:pt x="728" y="853"/>
                    <a:pt x="1054" y="1254"/>
                  </a:cubicBezTo>
                  <a:cubicBezTo>
                    <a:pt x="1354" y="1630"/>
                    <a:pt x="1655" y="2006"/>
                    <a:pt x="1956" y="2482"/>
                  </a:cubicBezTo>
                  <a:cubicBezTo>
                    <a:pt x="2382" y="3159"/>
                    <a:pt x="2808" y="3886"/>
                    <a:pt x="3159" y="4688"/>
                  </a:cubicBezTo>
                  <a:cubicBezTo>
                    <a:pt x="3309" y="5064"/>
                    <a:pt x="3485" y="5465"/>
                    <a:pt x="3660" y="5941"/>
                  </a:cubicBezTo>
                  <a:cubicBezTo>
                    <a:pt x="3836" y="6367"/>
                    <a:pt x="3986" y="6818"/>
                    <a:pt x="4136" y="7244"/>
                  </a:cubicBezTo>
                  <a:cubicBezTo>
                    <a:pt x="4663" y="8948"/>
                    <a:pt x="4963" y="10527"/>
                    <a:pt x="5064" y="12056"/>
                  </a:cubicBezTo>
                  <a:cubicBezTo>
                    <a:pt x="5089" y="12457"/>
                    <a:pt x="5089" y="12833"/>
                    <a:pt x="5064" y="13184"/>
                  </a:cubicBezTo>
                  <a:cubicBezTo>
                    <a:pt x="5064" y="13610"/>
                    <a:pt x="5014" y="14036"/>
                    <a:pt x="4963" y="14462"/>
                  </a:cubicBezTo>
                  <a:cubicBezTo>
                    <a:pt x="4963" y="14462"/>
                    <a:pt x="4963" y="14487"/>
                    <a:pt x="4988" y="14512"/>
                  </a:cubicBezTo>
                  <a:cubicBezTo>
                    <a:pt x="4988" y="14537"/>
                    <a:pt x="5014" y="14537"/>
                    <a:pt x="5039" y="14537"/>
                  </a:cubicBezTo>
                  <a:cubicBezTo>
                    <a:pt x="5089" y="14537"/>
                    <a:pt x="5139" y="14512"/>
                    <a:pt x="5139" y="14462"/>
                  </a:cubicBezTo>
                  <a:cubicBezTo>
                    <a:pt x="5214" y="14036"/>
                    <a:pt x="5239" y="13560"/>
                    <a:pt x="5264" y="13084"/>
                  </a:cubicBezTo>
                  <a:cubicBezTo>
                    <a:pt x="5289" y="13084"/>
                    <a:pt x="5314" y="13059"/>
                    <a:pt x="5339" y="13033"/>
                  </a:cubicBezTo>
                  <a:cubicBezTo>
                    <a:pt x="5339" y="12983"/>
                    <a:pt x="5364" y="12933"/>
                    <a:pt x="5389" y="12883"/>
                  </a:cubicBezTo>
                  <a:cubicBezTo>
                    <a:pt x="5415" y="12808"/>
                    <a:pt x="5415" y="12758"/>
                    <a:pt x="5440" y="12708"/>
                  </a:cubicBezTo>
                  <a:cubicBezTo>
                    <a:pt x="5490" y="12582"/>
                    <a:pt x="5515" y="12457"/>
                    <a:pt x="5565" y="12357"/>
                  </a:cubicBezTo>
                  <a:cubicBezTo>
                    <a:pt x="5615" y="12131"/>
                    <a:pt x="5665" y="11906"/>
                    <a:pt x="5715" y="11655"/>
                  </a:cubicBezTo>
                  <a:cubicBezTo>
                    <a:pt x="5740" y="11429"/>
                    <a:pt x="5765" y="11179"/>
                    <a:pt x="5790" y="10903"/>
                  </a:cubicBezTo>
                  <a:cubicBezTo>
                    <a:pt x="5790" y="10602"/>
                    <a:pt x="5765" y="10327"/>
                    <a:pt x="5740" y="10101"/>
                  </a:cubicBezTo>
                  <a:cubicBezTo>
                    <a:pt x="5665" y="9199"/>
                    <a:pt x="5465" y="8221"/>
                    <a:pt x="5064" y="7043"/>
                  </a:cubicBezTo>
                  <a:cubicBezTo>
                    <a:pt x="4913" y="6617"/>
                    <a:pt x="4738" y="6166"/>
                    <a:pt x="4512" y="5640"/>
                  </a:cubicBezTo>
                  <a:cubicBezTo>
                    <a:pt x="4387" y="5339"/>
                    <a:pt x="4262" y="5038"/>
                    <a:pt x="4136" y="4738"/>
                  </a:cubicBezTo>
                  <a:lnTo>
                    <a:pt x="4136" y="4738"/>
                  </a:lnTo>
                  <a:lnTo>
                    <a:pt x="4186" y="4838"/>
                  </a:lnTo>
                  <a:lnTo>
                    <a:pt x="4237" y="4913"/>
                  </a:lnTo>
                  <a:cubicBezTo>
                    <a:pt x="4287" y="5013"/>
                    <a:pt x="4362" y="5114"/>
                    <a:pt x="4412" y="5214"/>
                  </a:cubicBezTo>
                  <a:cubicBezTo>
                    <a:pt x="4462" y="5314"/>
                    <a:pt x="4537" y="5414"/>
                    <a:pt x="4587" y="5515"/>
                  </a:cubicBezTo>
                  <a:cubicBezTo>
                    <a:pt x="4613" y="5540"/>
                    <a:pt x="4638" y="5540"/>
                    <a:pt x="4663" y="5540"/>
                  </a:cubicBezTo>
                  <a:cubicBezTo>
                    <a:pt x="4688" y="5540"/>
                    <a:pt x="4713" y="5540"/>
                    <a:pt x="4713" y="5515"/>
                  </a:cubicBezTo>
                  <a:cubicBezTo>
                    <a:pt x="4738" y="5515"/>
                    <a:pt x="4763" y="5490"/>
                    <a:pt x="4763" y="5465"/>
                  </a:cubicBezTo>
                  <a:cubicBezTo>
                    <a:pt x="4763" y="5439"/>
                    <a:pt x="4738" y="5414"/>
                    <a:pt x="4738" y="5389"/>
                  </a:cubicBezTo>
                  <a:lnTo>
                    <a:pt x="4688" y="5339"/>
                  </a:lnTo>
                  <a:cubicBezTo>
                    <a:pt x="4663" y="5264"/>
                    <a:pt x="4613" y="5189"/>
                    <a:pt x="4537" y="5089"/>
                  </a:cubicBezTo>
                  <a:lnTo>
                    <a:pt x="4487" y="4988"/>
                  </a:lnTo>
                  <a:lnTo>
                    <a:pt x="4337" y="4738"/>
                  </a:lnTo>
                  <a:lnTo>
                    <a:pt x="4262" y="4637"/>
                  </a:lnTo>
                  <a:lnTo>
                    <a:pt x="4111" y="4362"/>
                  </a:lnTo>
                  <a:cubicBezTo>
                    <a:pt x="4036" y="4211"/>
                    <a:pt x="3936" y="4061"/>
                    <a:pt x="3861" y="3911"/>
                  </a:cubicBezTo>
                  <a:cubicBezTo>
                    <a:pt x="3535" y="3359"/>
                    <a:pt x="3259" y="2933"/>
                    <a:pt x="2983" y="2557"/>
                  </a:cubicBezTo>
                  <a:cubicBezTo>
                    <a:pt x="2908" y="2457"/>
                    <a:pt x="2833" y="2357"/>
                    <a:pt x="2758" y="2256"/>
                  </a:cubicBezTo>
                  <a:cubicBezTo>
                    <a:pt x="2633" y="2081"/>
                    <a:pt x="2532" y="1931"/>
                    <a:pt x="2407" y="1755"/>
                  </a:cubicBezTo>
                  <a:cubicBezTo>
                    <a:pt x="2382" y="1730"/>
                    <a:pt x="2357" y="1730"/>
                    <a:pt x="2332" y="1730"/>
                  </a:cubicBezTo>
                  <a:cubicBezTo>
                    <a:pt x="2181" y="1580"/>
                    <a:pt x="2056" y="1429"/>
                    <a:pt x="1906" y="1304"/>
                  </a:cubicBezTo>
                  <a:cubicBezTo>
                    <a:pt x="1555" y="978"/>
                    <a:pt x="1179" y="703"/>
                    <a:pt x="778" y="452"/>
                  </a:cubicBezTo>
                  <a:cubicBezTo>
                    <a:pt x="678" y="402"/>
                    <a:pt x="577" y="327"/>
                    <a:pt x="477" y="251"/>
                  </a:cubicBezTo>
                  <a:cubicBezTo>
                    <a:pt x="452" y="251"/>
                    <a:pt x="427" y="226"/>
                    <a:pt x="427" y="226"/>
                  </a:cubicBezTo>
                  <a:cubicBezTo>
                    <a:pt x="402" y="226"/>
                    <a:pt x="377" y="251"/>
                    <a:pt x="377" y="251"/>
                  </a:cubicBezTo>
                  <a:cubicBezTo>
                    <a:pt x="302" y="176"/>
                    <a:pt x="227" y="101"/>
                    <a:pt x="151" y="51"/>
                  </a:cubicBezTo>
                  <a:cubicBezTo>
                    <a:pt x="126" y="26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2638000" y="1591500"/>
              <a:ext cx="592750" cy="1176725"/>
            </a:xfrm>
            <a:custGeom>
              <a:avLst/>
              <a:gdLst/>
              <a:ahLst/>
              <a:cxnLst/>
              <a:rect l="l" t="t" r="r" b="b"/>
              <a:pathLst>
                <a:path w="23710" h="47069" extrusionOk="0">
                  <a:moveTo>
                    <a:pt x="20351" y="1"/>
                  </a:moveTo>
                  <a:cubicBezTo>
                    <a:pt x="20326" y="1"/>
                    <a:pt x="20301" y="26"/>
                    <a:pt x="20276" y="26"/>
                  </a:cubicBezTo>
                  <a:cubicBezTo>
                    <a:pt x="19775" y="226"/>
                    <a:pt x="19273" y="452"/>
                    <a:pt x="18822" y="702"/>
                  </a:cubicBezTo>
                  <a:cubicBezTo>
                    <a:pt x="18396" y="953"/>
                    <a:pt x="17945" y="1229"/>
                    <a:pt x="17519" y="1555"/>
                  </a:cubicBezTo>
                  <a:cubicBezTo>
                    <a:pt x="16742" y="2131"/>
                    <a:pt x="15990" y="2858"/>
                    <a:pt x="15263" y="3710"/>
                  </a:cubicBezTo>
                  <a:cubicBezTo>
                    <a:pt x="14612" y="4462"/>
                    <a:pt x="14035" y="5314"/>
                    <a:pt x="13459" y="6291"/>
                  </a:cubicBezTo>
                  <a:cubicBezTo>
                    <a:pt x="12958" y="7144"/>
                    <a:pt x="12506" y="8096"/>
                    <a:pt x="12030" y="9149"/>
                  </a:cubicBezTo>
                  <a:cubicBezTo>
                    <a:pt x="11654" y="10051"/>
                    <a:pt x="11278" y="11003"/>
                    <a:pt x="10902" y="12106"/>
                  </a:cubicBezTo>
                  <a:cubicBezTo>
                    <a:pt x="10727" y="12607"/>
                    <a:pt x="10577" y="13108"/>
                    <a:pt x="10401" y="13660"/>
                  </a:cubicBezTo>
                  <a:lnTo>
                    <a:pt x="10401" y="13710"/>
                  </a:lnTo>
                  <a:cubicBezTo>
                    <a:pt x="10176" y="14412"/>
                    <a:pt x="9950" y="15139"/>
                    <a:pt x="9724" y="15840"/>
                  </a:cubicBezTo>
                  <a:cubicBezTo>
                    <a:pt x="8998" y="18322"/>
                    <a:pt x="8221" y="20903"/>
                    <a:pt x="7619" y="22983"/>
                  </a:cubicBezTo>
                  <a:lnTo>
                    <a:pt x="7218" y="24387"/>
                  </a:lnTo>
                  <a:cubicBezTo>
                    <a:pt x="6316" y="27545"/>
                    <a:pt x="5514" y="30201"/>
                    <a:pt x="4687" y="32908"/>
                  </a:cubicBezTo>
                  <a:cubicBezTo>
                    <a:pt x="4160" y="34512"/>
                    <a:pt x="3734" y="35840"/>
                    <a:pt x="3308" y="37043"/>
                  </a:cubicBezTo>
                  <a:cubicBezTo>
                    <a:pt x="2857" y="38372"/>
                    <a:pt x="2331" y="39750"/>
                    <a:pt x="1805" y="41079"/>
                  </a:cubicBezTo>
                  <a:cubicBezTo>
                    <a:pt x="1504" y="41805"/>
                    <a:pt x="1203" y="42532"/>
                    <a:pt x="902" y="43234"/>
                  </a:cubicBezTo>
                  <a:cubicBezTo>
                    <a:pt x="752" y="43610"/>
                    <a:pt x="576" y="43986"/>
                    <a:pt x="426" y="44362"/>
                  </a:cubicBezTo>
                  <a:cubicBezTo>
                    <a:pt x="351" y="44537"/>
                    <a:pt x="251" y="44713"/>
                    <a:pt x="175" y="44913"/>
                  </a:cubicBezTo>
                  <a:lnTo>
                    <a:pt x="125" y="44988"/>
                  </a:lnTo>
                  <a:lnTo>
                    <a:pt x="75" y="45139"/>
                  </a:lnTo>
                  <a:cubicBezTo>
                    <a:pt x="50" y="45164"/>
                    <a:pt x="25" y="45214"/>
                    <a:pt x="25" y="45264"/>
                  </a:cubicBezTo>
                  <a:lnTo>
                    <a:pt x="0" y="45314"/>
                  </a:lnTo>
                  <a:cubicBezTo>
                    <a:pt x="0" y="45364"/>
                    <a:pt x="0" y="45389"/>
                    <a:pt x="25" y="45414"/>
                  </a:cubicBezTo>
                  <a:cubicBezTo>
                    <a:pt x="25" y="45465"/>
                    <a:pt x="50" y="45515"/>
                    <a:pt x="75" y="45540"/>
                  </a:cubicBezTo>
                  <a:cubicBezTo>
                    <a:pt x="351" y="45866"/>
                    <a:pt x="677" y="46116"/>
                    <a:pt x="1103" y="46367"/>
                  </a:cubicBezTo>
                  <a:cubicBezTo>
                    <a:pt x="1479" y="46592"/>
                    <a:pt x="1930" y="46793"/>
                    <a:pt x="2406" y="46918"/>
                  </a:cubicBezTo>
                  <a:cubicBezTo>
                    <a:pt x="2807" y="47018"/>
                    <a:pt x="3183" y="47069"/>
                    <a:pt x="3559" y="47069"/>
                  </a:cubicBezTo>
                  <a:lnTo>
                    <a:pt x="3810" y="47069"/>
                  </a:lnTo>
                  <a:cubicBezTo>
                    <a:pt x="4286" y="47043"/>
                    <a:pt x="4737" y="46893"/>
                    <a:pt x="5113" y="46668"/>
                  </a:cubicBezTo>
                  <a:cubicBezTo>
                    <a:pt x="5163" y="46642"/>
                    <a:pt x="5188" y="46592"/>
                    <a:pt x="5188" y="46542"/>
                  </a:cubicBezTo>
                  <a:cubicBezTo>
                    <a:pt x="5338" y="46367"/>
                    <a:pt x="5464" y="46191"/>
                    <a:pt x="5614" y="46016"/>
                  </a:cubicBezTo>
                  <a:cubicBezTo>
                    <a:pt x="5764" y="45815"/>
                    <a:pt x="5915" y="45590"/>
                    <a:pt x="6040" y="45389"/>
                  </a:cubicBezTo>
                  <a:cubicBezTo>
                    <a:pt x="6316" y="44988"/>
                    <a:pt x="6592" y="44587"/>
                    <a:pt x="6867" y="44136"/>
                  </a:cubicBezTo>
                  <a:cubicBezTo>
                    <a:pt x="7318" y="43384"/>
                    <a:pt x="7795" y="42532"/>
                    <a:pt x="8371" y="41480"/>
                  </a:cubicBezTo>
                  <a:cubicBezTo>
                    <a:pt x="8572" y="41079"/>
                    <a:pt x="8797" y="40652"/>
                    <a:pt x="8998" y="40251"/>
                  </a:cubicBezTo>
                  <a:cubicBezTo>
                    <a:pt x="9123" y="40527"/>
                    <a:pt x="9323" y="40803"/>
                    <a:pt x="9624" y="41129"/>
                  </a:cubicBezTo>
                  <a:cubicBezTo>
                    <a:pt x="9900" y="41404"/>
                    <a:pt x="10201" y="41655"/>
                    <a:pt x="10476" y="41931"/>
                  </a:cubicBezTo>
                  <a:lnTo>
                    <a:pt x="10627" y="42056"/>
                  </a:lnTo>
                  <a:cubicBezTo>
                    <a:pt x="10902" y="42307"/>
                    <a:pt x="11153" y="42507"/>
                    <a:pt x="11404" y="42708"/>
                  </a:cubicBezTo>
                  <a:cubicBezTo>
                    <a:pt x="11704" y="42958"/>
                    <a:pt x="12005" y="43184"/>
                    <a:pt x="12281" y="43384"/>
                  </a:cubicBezTo>
                  <a:cubicBezTo>
                    <a:pt x="12932" y="43835"/>
                    <a:pt x="13609" y="44287"/>
                    <a:pt x="14336" y="44663"/>
                  </a:cubicBezTo>
                  <a:cubicBezTo>
                    <a:pt x="15113" y="45089"/>
                    <a:pt x="15865" y="45414"/>
                    <a:pt x="16592" y="45640"/>
                  </a:cubicBezTo>
                  <a:cubicBezTo>
                    <a:pt x="17419" y="45916"/>
                    <a:pt x="18196" y="46041"/>
                    <a:pt x="18922" y="46041"/>
                  </a:cubicBezTo>
                  <a:cubicBezTo>
                    <a:pt x="19724" y="46041"/>
                    <a:pt x="20426" y="45891"/>
                    <a:pt x="21053" y="45565"/>
                  </a:cubicBezTo>
                  <a:cubicBezTo>
                    <a:pt x="21103" y="45540"/>
                    <a:pt x="21128" y="45515"/>
                    <a:pt x="21153" y="45465"/>
                  </a:cubicBezTo>
                  <a:cubicBezTo>
                    <a:pt x="21203" y="45439"/>
                    <a:pt x="21228" y="45389"/>
                    <a:pt x="21253" y="45314"/>
                  </a:cubicBezTo>
                  <a:cubicBezTo>
                    <a:pt x="21253" y="45264"/>
                    <a:pt x="21228" y="45239"/>
                    <a:pt x="21203" y="45189"/>
                  </a:cubicBezTo>
                  <a:cubicBezTo>
                    <a:pt x="21028" y="44988"/>
                    <a:pt x="20852" y="44763"/>
                    <a:pt x="20652" y="44462"/>
                  </a:cubicBezTo>
                  <a:cubicBezTo>
                    <a:pt x="20326" y="43911"/>
                    <a:pt x="20050" y="43284"/>
                    <a:pt x="19850" y="42582"/>
                  </a:cubicBezTo>
                  <a:cubicBezTo>
                    <a:pt x="19649" y="41906"/>
                    <a:pt x="19524" y="41204"/>
                    <a:pt x="19424" y="40427"/>
                  </a:cubicBezTo>
                  <a:cubicBezTo>
                    <a:pt x="19298" y="39700"/>
                    <a:pt x="19248" y="38923"/>
                    <a:pt x="19248" y="38046"/>
                  </a:cubicBezTo>
                  <a:lnTo>
                    <a:pt x="19223" y="38096"/>
                  </a:lnTo>
                  <a:cubicBezTo>
                    <a:pt x="19198" y="34637"/>
                    <a:pt x="19950" y="31204"/>
                    <a:pt x="20677" y="28347"/>
                  </a:cubicBezTo>
                  <a:cubicBezTo>
                    <a:pt x="20978" y="27119"/>
                    <a:pt x="21328" y="25865"/>
                    <a:pt x="21679" y="24662"/>
                  </a:cubicBezTo>
                  <a:lnTo>
                    <a:pt x="21679" y="24612"/>
                  </a:lnTo>
                  <a:lnTo>
                    <a:pt x="21704" y="24537"/>
                  </a:lnTo>
                  <a:lnTo>
                    <a:pt x="21729" y="24487"/>
                  </a:lnTo>
                  <a:cubicBezTo>
                    <a:pt x="21905" y="23835"/>
                    <a:pt x="22080" y="23209"/>
                    <a:pt x="22231" y="22557"/>
                  </a:cubicBezTo>
                  <a:cubicBezTo>
                    <a:pt x="22406" y="21906"/>
                    <a:pt x="22582" y="21204"/>
                    <a:pt x="22732" y="20502"/>
                  </a:cubicBezTo>
                  <a:cubicBezTo>
                    <a:pt x="23058" y="19048"/>
                    <a:pt x="23308" y="17645"/>
                    <a:pt x="23459" y="16291"/>
                  </a:cubicBezTo>
                  <a:cubicBezTo>
                    <a:pt x="23634" y="14863"/>
                    <a:pt x="23709" y="13459"/>
                    <a:pt x="23709" y="12056"/>
                  </a:cubicBezTo>
                  <a:cubicBezTo>
                    <a:pt x="23684" y="11003"/>
                    <a:pt x="23609" y="9900"/>
                    <a:pt x="23484" y="8848"/>
                  </a:cubicBezTo>
                  <a:cubicBezTo>
                    <a:pt x="23359" y="7795"/>
                    <a:pt x="23158" y="6743"/>
                    <a:pt x="22907" y="5690"/>
                  </a:cubicBezTo>
                  <a:cubicBezTo>
                    <a:pt x="22657" y="4662"/>
                    <a:pt x="22356" y="3685"/>
                    <a:pt x="21980" y="2783"/>
                  </a:cubicBezTo>
                  <a:cubicBezTo>
                    <a:pt x="21604" y="1855"/>
                    <a:pt x="21128" y="928"/>
                    <a:pt x="20577" y="101"/>
                  </a:cubicBezTo>
                  <a:cubicBezTo>
                    <a:pt x="20552" y="51"/>
                    <a:pt x="20501" y="26"/>
                    <a:pt x="20426" y="26"/>
                  </a:cubicBezTo>
                  <a:cubicBezTo>
                    <a:pt x="20401" y="26"/>
                    <a:pt x="20376" y="1"/>
                    <a:pt x="20351" y="1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3515175" y="1603400"/>
              <a:ext cx="144775" cy="363450"/>
            </a:xfrm>
            <a:custGeom>
              <a:avLst/>
              <a:gdLst/>
              <a:ahLst/>
              <a:cxnLst/>
              <a:rect l="l" t="t" r="r" b="b"/>
              <a:pathLst>
                <a:path w="5791" h="14538" extrusionOk="0">
                  <a:moveTo>
                    <a:pt x="76" y="1"/>
                  </a:moveTo>
                  <a:cubicBezTo>
                    <a:pt x="51" y="1"/>
                    <a:pt x="51" y="26"/>
                    <a:pt x="26" y="26"/>
                  </a:cubicBezTo>
                  <a:cubicBezTo>
                    <a:pt x="1" y="51"/>
                    <a:pt x="1" y="76"/>
                    <a:pt x="1" y="101"/>
                  </a:cubicBezTo>
                  <a:cubicBezTo>
                    <a:pt x="1" y="101"/>
                    <a:pt x="1" y="151"/>
                    <a:pt x="26" y="151"/>
                  </a:cubicBezTo>
                  <a:cubicBezTo>
                    <a:pt x="377" y="477"/>
                    <a:pt x="728" y="853"/>
                    <a:pt x="1054" y="1254"/>
                  </a:cubicBezTo>
                  <a:cubicBezTo>
                    <a:pt x="1354" y="1630"/>
                    <a:pt x="1655" y="2006"/>
                    <a:pt x="1956" y="2482"/>
                  </a:cubicBezTo>
                  <a:cubicBezTo>
                    <a:pt x="2382" y="3159"/>
                    <a:pt x="2808" y="3886"/>
                    <a:pt x="3159" y="4688"/>
                  </a:cubicBezTo>
                  <a:cubicBezTo>
                    <a:pt x="3309" y="5064"/>
                    <a:pt x="3485" y="5465"/>
                    <a:pt x="3660" y="5941"/>
                  </a:cubicBezTo>
                  <a:cubicBezTo>
                    <a:pt x="3836" y="6367"/>
                    <a:pt x="3986" y="6818"/>
                    <a:pt x="4136" y="7244"/>
                  </a:cubicBezTo>
                  <a:cubicBezTo>
                    <a:pt x="4663" y="8948"/>
                    <a:pt x="4963" y="10527"/>
                    <a:pt x="5064" y="12056"/>
                  </a:cubicBezTo>
                  <a:cubicBezTo>
                    <a:pt x="5089" y="12457"/>
                    <a:pt x="5089" y="12833"/>
                    <a:pt x="5064" y="13184"/>
                  </a:cubicBezTo>
                  <a:cubicBezTo>
                    <a:pt x="5064" y="13610"/>
                    <a:pt x="5014" y="14036"/>
                    <a:pt x="4963" y="14462"/>
                  </a:cubicBezTo>
                  <a:cubicBezTo>
                    <a:pt x="4963" y="14462"/>
                    <a:pt x="4963" y="14487"/>
                    <a:pt x="4988" y="14512"/>
                  </a:cubicBezTo>
                  <a:cubicBezTo>
                    <a:pt x="4988" y="14537"/>
                    <a:pt x="5014" y="14537"/>
                    <a:pt x="5039" y="14537"/>
                  </a:cubicBezTo>
                  <a:cubicBezTo>
                    <a:pt x="5089" y="14537"/>
                    <a:pt x="5139" y="14512"/>
                    <a:pt x="5139" y="14462"/>
                  </a:cubicBezTo>
                  <a:cubicBezTo>
                    <a:pt x="5214" y="14036"/>
                    <a:pt x="5239" y="13560"/>
                    <a:pt x="5264" y="13084"/>
                  </a:cubicBezTo>
                  <a:cubicBezTo>
                    <a:pt x="5289" y="13084"/>
                    <a:pt x="5314" y="13059"/>
                    <a:pt x="5339" y="13033"/>
                  </a:cubicBezTo>
                  <a:cubicBezTo>
                    <a:pt x="5339" y="12983"/>
                    <a:pt x="5364" y="12933"/>
                    <a:pt x="5389" y="12883"/>
                  </a:cubicBezTo>
                  <a:cubicBezTo>
                    <a:pt x="5415" y="12808"/>
                    <a:pt x="5415" y="12758"/>
                    <a:pt x="5440" y="12708"/>
                  </a:cubicBezTo>
                  <a:cubicBezTo>
                    <a:pt x="5490" y="12582"/>
                    <a:pt x="5515" y="12457"/>
                    <a:pt x="5565" y="12357"/>
                  </a:cubicBezTo>
                  <a:cubicBezTo>
                    <a:pt x="5615" y="12131"/>
                    <a:pt x="5665" y="11906"/>
                    <a:pt x="5715" y="11655"/>
                  </a:cubicBezTo>
                  <a:cubicBezTo>
                    <a:pt x="5740" y="11429"/>
                    <a:pt x="5765" y="11179"/>
                    <a:pt x="5790" y="10903"/>
                  </a:cubicBezTo>
                  <a:cubicBezTo>
                    <a:pt x="5790" y="10602"/>
                    <a:pt x="5765" y="10327"/>
                    <a:pt x="5740" y="10101"/>
                  </a:cubicBezTo>
                  <a:cubicBezTo>
                    <a:pt x="5665" y="9199"/>
                    <a:pt x="5465" y="8221"/>
                    <a:pt x="5064" y="7043"/>
                  </a:cubicBezTo>
                  <a:cubicBezTo>
                    <a:pt x="4913" y="6617"/>
                    <a:pt x="4738" y="6166"/>
                    <a:pt x="4512" y="5640"/>
                  </a:cubicBezTo>
                  <a:cubicBezTo>
                    <a:pt x="4387" y="5339"/>
                    <a:pt x="4262" y="5038"/>
                    <a:pt x="4136" y="4738"/>
                  </a:cubicBezTo>
                  <a:lnTo>
                    <a:pt x="4136" y="4738"/>
                  </a:lnTo>
                  <a:lnTo>
                    <a:pt x="4186" y="4838"/>
                  </a:lnTo>
                  <a:lnTo>
                    <a:pt x="4237" y="4913"/>
                  </a:lnTo>
                  <a:cubicBezTo>
                    <a:pt x="4287" y="5013"/>
                    <a:pt x="4362" y="5114"/>
                    <a:pt x="4412" y="5214"/>
                  </a:cubicBezTo>
                  <a:cubicBezTo>
                    <a:pt x="4462" y="5314"/>
                    <a:pt x="4537" y="5414"/>
                    <a:pt x="4587" y="5515"/>
                  </a:cubicBezTo>
                  <a:cubicBezTo>
                    <a:pt x="4613" y="5540"/>
                    <a:pt x="4638" y="5540"/>
                    <a:pt x="4663" y="5540"/>
                  </a:cubicBezTo>
                  <a:cubicBezTo>
                    <a:pt x="4688" y="5540"/>
                    <a:pt x="4713" y="5540"/>
                    <a:pt x="4713" y="5515"/>
                  </a:cubicBezTo>
                  <a:cubicBezTo>
                    <a:pt x="4738" y="5515"/>
                    <a:pt x="4763" y="5490"/>
                    <a:pt x="4763" y="5465"/>
                  </a:cubicBezTo>
                  <a:cubicBezTo>
                    <a:pt x="4763" y="5439"/>
                    <a:pt x="4738" y="5414"/>
                    <a:pt x="4738" y="5389"/>
                  </a:cubicBezTo>
                  <a:lnTo>
                    <a:pt x="4688" y="5339"/>
                  </a:lnTo>
                  <a:cubicBezTo>
                    <a:pt x="4663" y="5264"/>
                    <a:pt x="4613" y="5189"/>
                    <a:pt x="4537" y="5089"/>
                  </a:cubicBezTo>
                  <a:lnTo>
                    <a:pt x="4487" y="4988"/>
                  </a:lnTo>
                  <a:lnTo>
                    <a:pt x="4337" y="4738"/>
                  </a:lnTo>
                  <a:lnTo>
                    <a:pt x="4262" y="4637"/>
                  </a:lnTo>
                  <a:lnTo>
                    <a:pt x="4111" y="4362"/>
                  </a:lnTo>
                  <a:cubicBezTo>
                    <a:pt x="4036" y="4211"/>
                    <a:pt x="3936" y="4061"/>
                    <a:pt x="3861" y="3911"/>
                  </a:cubicBezTo>
                  <a:cubicBezTo>
                    <a:pt x="3535" y="3359"/>
                    <a:pt x="3259" y="2933"/>
                    <a:pt x="2983" y="2557"/>
                  </a:cubicBezTo>
                  <a:cubicBezTo>
                    <a:pt x="2908" y="2457"/>
                    <a:pt x="2833" y="2357"/>
                    <a:pt x="2758" y="2256"/>
                  </a:cubicBezTo>
                  <a:cubicBezTo>
                    <a:pt x="2633" y="2081"/>
                    <a:pt x="2532" y="1931"/>
                    <a:pt x="2407" y="1755"/>
                  </a:cubicBezTo>
                  <a:cubicBezTo>
                    <a:pt x="2382" y="1730"/>
                    <a:pt x="2357" y="1730"/>
                    <a:pt x="2332" y="1730"/>
                  </a:cubicBezTo>
                  <a:cubicBezTo>
                    <a:pt x="2181" y="1580"/>
                    <a:pt x="2056" y="1429"/>
                    <a:pt x="1906" y="1304"/>
                  </a:cubicBezTo>
                  <a:cubicBezTo>
                    <a:pt x="1555" y="978"/>
                    <a:pt x="1179" y="703"/>
                    <a:pt x="778" y="452"/>
                  </a:cubicBezTo>
                  <a:cubicBezTo>
                    <a:pt x="678" y="402"/>
                    <a:pt x="577" y="327"/>
                    <a:pt x="477" y="251"/>
                  </a:cubicBezTo>
                  <a:cubicBezTo>
                    <a:pt x="452" y="251"/>
                    <a:pt x="427" y="226"/>
                    <a:pt x="427" y="226"/>
                  </a:cubicBezTo>
                  <a:cubicBezTo>
                    <a:pt x="402" y="226"/>
                    <a:pt x="377" y="251"/>
                    <a:pt x="377" y="251"/>
                  </a:cubicBezTo>
                  <a:cubicBezTo>
                    <a:pt x="302" y="176"/>
                    <a:pt x="227" y="101"/>
                    <a:pt x="151" y="51"/>
                  </a:cubicBezTo>
                  <a:cubicBezTo>
                    <a:pt x="126" y="26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55"/>
            <p:cNvSpPr/>
            <p:nvPr/>
          </p:nvSpPr>
          <p:spPr>
            <a:xfrm>
              <a:off x="2638000" y="1591500"/>
              <a:ext cx="593375" cy="1176100"/>
            </a:xfrm>
            <a:custGeom>
              <a:avLst/>
              <a:gdLst/>
              <a:ahLst/>
              <a:cxnLst/>
              <a:rect l="l" t="t" r="r" b="b"/>
              <a:pathLst>
                <a:path w="23735" h="47044" extrusionOk="0">
                  <a:moveTo>
                    <a:pt x="20351" y="1"/>
                  </a:moveTo>
                  <a:cubicBezTo>
                    <a:pt x="20326" y="1"/>
                    <a:pt x="20301" y="1"/>
                    <a:pt x="20276" y="26"/>
                  </a:cubicBezTo>
                  <a:cubicBezTo>
                    <a:pt x="19775" y="226"/>
                    <a:pt x="19273" y="452"/>
                    <a:pt x="18822" y="702"/>
                  </a:cubicBezTo>
                  <a:cubicBezTo>
                    <a:pt x="18396" y="928"/>
                    <a:pt x="17970" y="1229"/>
                    <a:pt x="17519" y="1555"/>
                  </a:cubicBezTo>
                  <a:cubicBezTo>
                    <a:pt x="16742" y="2131"/>
                    <a:pt x="15990" y="2858"/>
                    <a:pt x="15263" y="3710"/>
                  </a:cubicBezTo>
                  <a:cubicBezTo>
                    <a:pt x="14612" y="4462"/>
                    <a:pt x="14035" y="5314"/>
                    <a:pt x="13459" y="6291"/>
                  </a:cubicBezTo>
                  <a:cubicBezTo>
                    <a:pt x="12958" y="7144"/>
                    <a:pt x="12481" y="8071"/>
                    <a:pt x="12030" y="9149"/>
                  </a:cubicBezTo>
                  <a:cubicBezTo>
                    <a:pt x="11629" y="10051"/>
                    <a:pt x="11278" y="11028"/>
                    <a:pt x="10902" y="12106"/>
                  </a:cubicBezTo>
                  <a:cubicBezTo>
                    <a:pt x="10727" y="12607"/>
                    <a:pt x="10577" y="13108"/>
                    <a:pt x="10401" y="13660"/>
                  </a:cubicBezTo>
                  <a:lnTo>
                    <a:pt x="10376" y="13710"/>
                  </a:lnTo>
                  <a:cubicBezTo>
                    <a:pt x="10150" y="14412"/>
                    <a:pt x="9950" y="15139"/>
                    <a:pt x="9724" y="15840"/>
                  </a:cubicBezTo>
                  <a:cubicBezTo>
                    <a:pt x="9023" y="18171"/>
                    <a:pt x="8296" y="20677"/>
                    <a:pt x="7719" y="22657"/>
                  </a:cubicBezTo>
                  <a:lnTo>
                    <a:pt x="7694" y="22758"/>
                  </a:lnTo>
                  <a:lnTo>
                    <a:pt x="7619" y="22983"/>
                  </a:lnTo>
                  <a:lnTo>
                    <a:pt x="7218" y="24362"/>
                  </a:lnTo>
                  <a:cubicBezTo>
                    <a:pt x="6316" y="27495"/>
                    <a:pt x="5539" y="30151"/>
                    <a:pt x="4662" y="32908"/>
                  </a:cubicBezTo>
                  <a:cubicBezTo>
                    <a:pt x="4160" y="34512"/>
                    <a:pt x="3734" y="35840"/>
                    <a:pt x="3308" y="37043"/>
                  </a:cubicBezTo>
                  <a:cubicBezTo>
                    <a:pt x="2832" y="38372"/>
                    <a:pt x="2331" y="39725"/>
                    <a:pt x="1780" y="41079"/>
                  </a:cubicBezTo>
                  <a:cubicBezTo>
                    <a:pt x="1479" y="41830"/>
                    <a:pt x="1178" y="42557"/>
                    <a:pt x="902" y="43234"/>
                  </a:cubicBezTo>
                  <a:cubicBezTo>
                    <a:pt x="752" y="43610"/>
                    <a:pt x="576" y="43986"/>
                    <a:pt x="426" y="44337"/>
                  </a:cubicBezTo>
                  <a:cubicBezTo>
                    <a:pt x="326" y="44537"/>
                    <a:pt x="251" y="44713"/>
                    <a:pt x="175" y="44888"/>
                  </a:cubicBezTo>
                  <a:lnTo>
                    <a:pt x="125" y="44988"/>
                  </a:lnTo>
                  <a:lnTo>
                    <a:pt x="50" y="45139"/>
                  </a:lnTo>
                  <a:cubicBezTo>
                    <a:pt x="50" y="45164"/>
                    <a:pt x="25" y="45214"/>
                    <a:pt x="25" y="45264"/>
                  </a:cubicBezTo>
                  <a:lnTo>
                    <a:pt x="0" y="45314"/>
                  </a:lnTo>
                  <a:cubicBezTo>
                    <a:pt x="0" y="45364"/>
                    <a:pt x="0" y="45389"/>
                    <a:pt x="25" y="45414"/>
                  </a:cubicBezTo>
                  <a:cubicBezTo>
                    <a:pt x="25" y="45465"/>
                    <a:pt x="25" y="45515"/>
                    <a:pt x="75" y="45565"/>
                  </a:cubicBezTo>
                  <a:cubicBezTo>
                    <a:pt x="326" y="45866"/>
                    <a:pt x="677" y="46141"/>
                    <a:pt x="1078" y="46367"/>
                  </a:cubicBezTo>
                  <a:cubicBezTo>
                    <a:pt x="1479" y="46617"/>
                    <a:pt x="1930" y="46793"/>
                    <a:pt x="2406" y="46918"/>
                  </a:cubicBezTo>
                  <a:cubicBezTo>
                    <a:pt x="2582" y="46968"/>
                    <a:pt x="2782" y="47018"/>
                    <a:pt x="2983" y="47043"/>
                  </a:cubicBezTo>
                  <a:cubicBezTo>
                    <a:pt x="4135" y="45264"/>
                    <a:pt x="5138" y="43610"/>
                    <a:pt x="6090" y="41956"/>
                  </a:cubicBezTo>
                  <a:cubicBezTo>
                    <a:pt x="8396" y="38046"/>
                    <a:pt x="10476" y="34086"/>
                    <a:pt x="12281" y="30226"/>
                  </a:cubicBezTo>
                  <a:cubicBezTo>
                    <a:pt x="12707" y="29299"/>
                    <a:pt x="13158" y="28347"/>
                    <a:pt x="13584" y="27369"/>
                  </a:cubicBezTo>
                  <a:cubicBezTo>
                    <a:pt x="13785" y="26868"/>
                    <a:pt x="14010" y="26367"/>
                    <a:pt x="14211" y="25890"/>
                  </a:cubicBezTo>
                  <a:lnTo>
                    <a:pt x="14386" y="25464"/>
                  </a:lnTo>
                  <a:lnTo>
                    <a:pt x="14812" y="24462"/>
                  </a:lnTo>
                  <a:cubicBezTo>
                    <a:pt x="15664" y="22482"/>
                    <a:pt x="16541" y="20327"/>
                    <a:pt x="17293" y="18146"/>
                  </a:cubicBezTo>
                  <a:cubicBezTo>
                    <a:pt x="17669" y="16968"/>
                    <a:pt x="17995" y="15916"/>
                    <a:pt x="18246" y="14913"/>
                  </a:cubicBezTo>
                  <a:cubicBezTo>
                    <a:pt x="18371" y="14362"/>
                    <a:pt x="18496" y="13810"/>
                    <a:pt x="18597" y="13284"/>
                  </a:cubicBezTo>
                  <a:cubicBezTo>
                    <a:pt x="18697" y="12733"/>
                    <a:pt x="18797" y="12206"/>
                    <a:pt x="18897" y="11680"/>
                  </a:cubicBezTo>
                  <a:cubicBezTo>
                    <a:pt x="18897" y="11655"/>
                    <a:pt x="18922" y="11630"/>
                    <a:pt x="18948" y="11630"/>
                  </a:cubicBezTo>
                  <a:lnTo>
                    <a:pt x="18973" y="11630"/>
                  </a:lnTo>
                  <a:cubicBezTo>
                    <a:pt x="18998" y="11605"/>
                    <a:pt x="19023" y="11605"/>
                    <a:pt x="19023" y="11605"/>
                  </a:cubicBezTo>
                  <a:cubicBezTo>
                    <a:pt x="19048" y="11605"/>
                    <a:pt x="19073" y="11630"/>
                    <a:pt x="19098" y="11630"/>
                  </a:cubicBezTo>
                  <a:cubicBezTo>
                    <a:pt x="19098" y="11655"/>
                    <a:pt x="19123" y="11680"/>
                    <a:pt x="19098" y="11705"/>
                  </a:cubicBezTo>
                  <a:cubicBezTo>
                    <a:pt x="18973" y="13359"/>
                    <a:pt x="18672" y="15113"/>
                    <a:pt x="18271" y="16943"/>
                  </a:cubicBezTo>
                  <a:cubicBezTo>
                    <a:pt x="17820" y="18898"/>
                    <a:pt x="17218" y="20978"/>
                    <a:pt x="16416" y="23309"/>
                  </a:cubicBezTo>
                  <a:cubicBezTo>
                    <a:pt x="16065" y="24337"/>
                    <a:pt x="15689" y="25339"/>
                    <a:pt x="15288" y="26417"/>
                  </a:cubicBezTo>
                  <a:cubicBezTo>
                    <a:pt x="15113" y="26918"/>
                    <a:pt x="14912" y="27419"/>
                    <a:pt x="14712" y="27946"/>
                  </a:cubicBezTo>
                  <a:cubicBezTo>
                    <a:pt x="14511" y="28447"/>
                    <a:pt x="14311" y="28948"/>
                    <a:pt x="14110" y="29449"/>
                  </a:cubicBezTo>
                  <a:cubicBezTo>
                    <a:pt x="12932" y="32432"/>
                    <a:pt x="11529" y="35314"/>
                    <a:pt x="10201" y="38121"/>
                  </a:cubicBezTo>
                  <a:cubicBezTo>
                    <a:pt x="9825" y="38898"/>
                    <a:pt x="9449" y="39675"/>
                    <a:pt x="9098" y="40427"/>
                  </a:cubicBezTo>
                  <a:cubicBezTo>
                    <a:pt x="9223" y="40652"/>
                    <a:pt x="9399" y="40878"/>
                    <a:pt x="9624" y="41129"/>
                  </a:cubicBezTo>
                  <a:cubicBezTo>
                    <a:pt x="9900" y="41404"/>
                    <a:pt x="10176" y="41655"/>
                    <a:pt x="10476" y="41931"/>
                  </a:cubicBezTo>
                  <a:lnTo>
                    <a:pt x="10627" y="42056"/>
                  </a:lnTo>
                  <a:cubicBezTo>
                    <a:pt x="10877" y="42282"/>
                    <a:pt x="11128" y="42482"/>
                    <a:pt x="11404" y="42708"/>
                  </a:cubicBezTo>
                  <a:cubicBezTo>
                    <a:pt x="11704" y="42958"/>
                    <a:pt x="12005" y="43184"/>
                    <a:pt x="12281" y="43384"/>
                  </a:cubicBezTo>
                  <a:cubicBezTo>
                    <a:pt x="12907" y="43835"/>
                    <a:pt x="13609" y="44287"/>
                    <a:pt x="14336" y="44663"/>
                  </a:cubicBezTo>
                  <a:cubicBezTo>
                    <a:pt x="15113" y="45089"/>
                    <a:pt x="15840" y="45414"/>
                    <a:pt x="16592" y="45640"/>
                  </a:cubicBezTo>
                  <a:cubicBezTo>
                    <a:pt x="17419" y="45916"/>
                    <a:pt x="18196" y="46041"/>
                    <a:pt x="18922" y="46066"/>
                  </a:cubicBezTo>
                  <a:cubicBezTo>
                    <a:pt x="19724" y="46066"/>
                    <a:pt x="20426" y="45891"/>
                    <a:pt x="21053" y="45565"/>
                  </a:cubicBezTo>
                  <a:cubicBezTo>
                    <a:pt x="21103" y="45565"/>
                    <a:pt x="21128" y="45515"/>
                    <a:pt x="21153" y="45465"/>
                  </a:cubicBezTo>
                  <a:cubicBezTo>
                    <a:pt x="21203" y="45439"/>
                    <a:pt x="21253" y="45389"/>
                    <a:pt x="21253" y="45314"/>
                  </a:cubicBezTo>
                  <a:cubicBezTo>
                    <a:pt x="21253" y="45264"/>
                    <a:pt x="21253" y="45239"/>
                    <a:pt x="21203" y="45189"/>
                  </a:cubicBezTo>
                  <a:cubicBezTo>
                    <a:pt x="21028" y="44988"/>
                    <a:pt x="20852" y="44763"/>
                    <a:pt x="20677" y="44462"/>
                  </a:cubicBezTo>
                  <a:cubicBezTo>
                    <a:pt x="20326" y="43911"/>
                    <a:pt x="20075" y="43284"/>
                    <a:pt x="19850" y="42582"/>
                  </a:cubicBezTo>
                  <a:cubicBezTo>
                    <a:pt x="19674" y="41906"/>
                    <a:pt x="19524" y="41179"/>
                    <a:pt x="19424" y="40427"/>
                  </a:cubicBezTo>
                  <a:cubicBezTo>
                    <a:pt x="19323" y="39700"/>
                    <a:pt x="19248" y="38923"/>
                    <a:pt x="19248" y="38046"/>
                  </a:cubicBezTo>
                  <a:lnTo>
                    <a:pt x="19198" y="38096"/>
                  </a:lnTo>
                  <a:cubicBezTo>
                    <a:pt x="19198" y="34612"/>
                    <a:pt x="19950" y="31204"/>
                    <a:pt x="20677" y="28347"/>
                  </a:cubicBezTo>
                  <a:cubicBezTo>
                    <a:pt x="20978" y="27194"/>
                    <a:pt x="21303" y="26041"/>
                    <a:pt x="21604" y="24913"/>
                  </a:cubicBezTo>
                  <a:lnTo>
                    <a:pt x="21654" y="24738"/>
                  </a:lnTo>
                  <a:lnTo>
                    <a:pt x="21679" y="24662"/>
                  </a:lnTo>
                  <a:lnTo>
                    <a:pt x="21704" y="24612"/>
                  </a:lnTo>
                  <a:lnTo>
                    <a:pt x="21704" y="24537"/>
                  </a:lnTo>
                  <a:lnTo>
                    <a:pt x="21729" y="24487"/>
                  </a:lnTo>
                  <a:cubicBezTo>
                    <a:pt x="21905" y="23835"/>
                    <a:pt x="22080" y="23209"/>
                    <a:pt x="22256" y="22557"/>
                  </a:cubicBezTo>
                  <a:cubicBezTo>
                    <a:pt x="22406" y="21906"/>
                    <a:pt x="22582" y="21229"/>
                    <a:pt x="22757" y="20502"/>
                  </a:cubicBezTo>
                  <a:cubicBezTo>
                    <a:pt x="23058" y="19048"/>
                    <a:pt x="23308" y="17645"/>
                    <a:pt x="23484" y="16291"/>
                  </a:cubicBezTo>
                  <a:cubicBezTo>
                    <a:pt x="23634" y="14863"/>
                    <a:pt x="23735" y="13434"/>
                    <a:pt x="23709" y="12056"/>
                  </a:cubicBezTo>
                  <a:cubicBezTo>
                    <a:pt x="23709" y="11003"/>
                    <a:pt x="23634" y="9925"/>
                    <a:pt x="23484" y="8848"/>
                  </a:cubicBezTo>
                  <a:cubicBezTo>
                    <a:pt x="23359" y="7795"/>
                    <a:pt x="23158" y="6743"/>
                    <a:pt x="22907" y="5690"/>
                  </a:cubicBezTo>
                  <a:cubicBezTo>
                    <a:pt x="22657" y="4637"/>
                    <a:pt x="22356" y="3685"/>
                    <a:pt x="22005" y="2783"/>
                  </a:cubicBezTo>
                  <a:cubicBezTo>
                    <a:pt x="21604" y="1855"/>
                    <a:pt x="21128" y="953"/>
                    <a:pt x="20577" y="101"/>
                  </a:cubicBezTo>
                  <a:cubicBezTo>
                    <a:pt x="20552" y="51"/>
                    <a:pt x="20501" y="26"/>
                    <a:pt x="20426" y="26"/>
                  </a:cubicBezTo>
                  <a:cubicBezTo>
                    <a:pt x="20401" y="1"/>
                    <a:pt x="20376" y="1"/>
                    <a:pt x="20351" y="1"/>
                  </a:cubicBezTo>
                  <a:close/>
                </a:path>
              </a:pathLst>
            </a:custGeom>
            <a:solidFill>
              <a:srgbClr val="A67C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55"/>
            <p:cNvSpPr/>
            <p:nvPr/>
          </p:nvSpPr>
          <p:spPr>
            <a:xfrm>
              <a:off x="2758300" y="2741875"/>
              <a:ext cx="14425" cy="16950"/>
            </a:xfrm>
            <a:custGeom>
              <a:avLst/>
              <a:gdLst/>
              <a:ahLst/>
              <a:cxnLst/>
              <a:rect l="l" t="t" r="r" b="b"/>
              <a:pathLst>
                <a:path w="577" h="678" extrusionOk="0">
                  <a:moveTo>
                    <a:pt x="100" y="327"/>
                  </a:moveTo>
                  <a:lnTo>
                    <a:pt x="100" y="327"/>
                  </a:lnTo>
                  <a:cubicBezTo>
                    <a:pt x="81" y="347"/>
                    <a:pt x="76" y="351"/>
                    <a:pt x="76" y="364"/>
                  </a:cubicBezTo>
                  <a:lnTo>
                    <a:pt x="76" y="364"/>
                  </a:lnTo>
                  <a:cubicBezTo>
                    <a:pt x="82" y="351"/>
                    <a:pt x="88" y="339"/>
                    <a:pt x="100" y="327"/>
                  </a:cubicBezTo>
                  <a:close/>
                  <a:moveTo>
                    <a:pt x="401" y="1"/>
                  </a:moveTo>
                  <a:cubicBezTo>
                    <a:pt x="376" y="1"/>
                    <a:pt x="376" y="1"/>
                    <a:pt x="351" y="26"/>
                  </a:cubicBezTo>
                  <a:cubicBezTo>
                    <a:pt x="301" y="26"/>
                    <a:pt x="276" y="51"/>
                    <a:pt x="251" y="101"/>
                  </a:cubicBezTo>
                  <a:cubicBezTo>
                    <a:pt x="201" y="201"/>
                    <a:pt x="125" y="277"/>
                    <a:pt x="75" y="377"/>
                  </a:cubicBezTo>
                  <a:cubicBezTo>
                    <a:pt x="75" y="372"/>
                    <a:pt x="75" y="367"/>
                    <a:pt x="76" y="364"/>
                  </a:cubicBezTo>
                  <a:lnTo>
                    <a:pt x="76" y="364"/>
                  </a:lnTo>
                  <a:cubicBezTo>
                    <a:pt x="69" y="377"/>
                    <a:pt x="63" y="389"/>
                    <a:pt x="50" y="402"/>
                  </a:cubicBezTo>
                  <a:cubicBezTo>
                    <a:pt x="25" y="427"/>
                    <a:pt x="0" y="477"/>
                    <a:pt x="0" y="527"/>
                  </a:cubicBezTo>
                  <a:cubicBezTo>
                    <a:pt x="0" y="552"/>
                    <a:pt x="25" y="602"/>
                    <a:pt x="75" y="627"/>
                  </a:cubicBezTo>
                  <a:cubicBezTo>
                    <a:pt x="100" y="678"/>
                    <a:pt x="150" y="678"/>
                    <a:pt x="201" y="678"/>
                  </a:cubicBezTo>
                  <a:cubicBezTo>
                    <a:pt x="226" y="678"/>
                    <a:pt x="276" y="653"/>
                    <a:pt x="301" y="627"/>
                  </a:cubicBezTo>
                  <a:cubicBezTo>
                    <a:pt x="401" y="502"/>
                    <a:pt x="476" y="377"/>
                    <a:pt x="551" y="252"/>
                  </a:cubicBezTo>
                  <a:cubicBezTo>
                    <a:pt x="577" y="226"/>
                    <a:pt x="577" y="176"/>
                    <a:pt x="577" y="126"/>
                  </a:cubicBezTo>
                  <a:cubicBezTo>
                    <a:pt x="551" y="76"/>
                    <a:pt x="526" y="51"/>
                    <a:pt x="476" y="26"/>
                  </a:cubicBezTo>
                  <a:cubicBezTo>
                    <a:pt x="451" y="1"/>
                    <a:pt x="426" y="1"/>
                    <a:pt x="401" y="1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2757675" y="2743150"/>
              <a:ext cx="15675" cy="16550"/>
            </a:xfrm>
            <a:custGeom>
              <a:avLst/>
              <a:gdLst/>
              <a:ahLst/>
              <a:cxnLst/>
              <a:rect l="l" t="t" r="r" b="b"/>
              <a:pathLst>
                <a:path w="627" h="662" extrusionOk="0">
                  <a:moveTo>
                    <a:pt x="426" y="0"/>
                  </a:moveTo>
                  <a:cubicBezTo>
                    <a:pt x="376" y="0"/>
                    <a:pt x="301" y="25"/>
                    <a:pt x="276" y="75"/>
                  </a:cubicBezTo>
                  <a:cubicBezTo>
                    <a:pt x="251" y="125"/>
                    <a:pt x="251" y="150"/>
                    <a:pt x="226" y="175"/>
                  </a:cubicBezTo>
                  <a:cubicBezTo>
                    <a:pt x="175" y="251"/>
                    <a:pt x="125" y="301"/>
                    <a:pt x="75" y="376"/>
                  </a:cubicBezTo>
                  <a:cubicBezTo>
                    <a:pt x="0" y="451"/>
                    <a:pt x="0" y="551"/>
                    <a:pt x="75" y="627"/>
                  </a:cubicBezTo>
                  <a:cubicBezTo>
                    <a:pt x="109" y="649"/>
                    <a:pt x="153" y="662"/>
                    <a:pt x="196" y="662"/>
                  </a:cubicBezTo>
                  <a:cubicBezTo>
                    <a:pt x="248" y="662"/>
                    <a:pt x="298" y="643"/>
                    <a:pt x="326" y="602"/>
                  </a:cubicBezTo>
                  <a:cubicBezTo>
                    <a:pt x="426" y="501"/>
                    <a:pt x="501" y="376"/>
                    <a:pt x="576" y="251"/>
                  </a:cubicBezTo>
                  <a:cubicBezTo>
                    <a:pt x="627" y="150"/>
                    <a:pt x="602" y="50"/>
                    <a:pt x="501" y="0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2759550" y="2732475"/>
              <a:ext cx="20700" cy="25725"/>
            </a:xfrm>
            <a:custGeom>
              <a:avLst/>
              <a:gdLst/>
              <a:ahLst/>
              <a:cxnLst/>
              <a:rect l="l" t="t" r="r" b="b"/>
              <a:pathLst>
                <a:path w="828" h="1029" extrusionOk="0">
                  <a:moveTo>
                    <a:pt x="652" y="1"/>
                  </a:moveTo>
                  <a:cubicBezTo>
                    <a:pt x="602" y="1"/>
                    <a:pt x="552" y="26"/>
                    <a:pt x="527" y="76"/>
                  </a:cubicBezTo>
                  <a:cubicBezTo>
                    <a:pt x="351" y="277"/>
                    <a:pt x="201" y="502"/>
                    <a:pt x="50" y="728"/>
                  </a:cubicBezTo>
                  <a:cubicBezTo>
                    <a:pt x="25" y="778"/>
                    <a:pt x="0" y="803"/>
                    <a:pt x="25" y="853"/>
                  </a:cubicBezTo>
                  <a:cubicBezTo>
                    <a:pt x="25" y="903"/>
                    <a:pt x="25" y="953"/>
                    <a:pt x="75" y="978"/>
                  </a:cubicBezTo>
                  <a:cubicBezTo>
                    <a:pt x="100" y="1003"/>
                    <a:pt x="151" y="1029"/>
                    <a:pt x="201" y="1029"/>
                  </a:cubicBezTo>
                  <a:cubicBezTo>
                    <a:pt x="226" y="1029"/>
                    <a:pt x="301" y="1003"/>
                    <a:pt x="326" y="953"/>
                  </a:cubicBezTo>
                  <a:cubicBezTo>
                    <a:pt x="476" y="728"/>
                    <a:pt x="627" y="527"/>
                    <a:pt x="777" y="302"/>
                  </a:cubicBezTo>
                  <a:cubicBezTo>
                    <a:pt x="802" y="252"/>
                    <a:pt x="827" y="227"/>
                    <a:pt x="827" y="176"/>
                  </a:cubicBezTo>
                  <a:cubicBezTo>
                    <a:pt x="827" y="126"/>
                    <a:pt x="802" y="76"/>
                    <a:pt x="752" y="51"/>
                  </a:cubicBezTo>
                  <a:cubicBezTo>
                    <a:pt x="727" y="26"/>
                    <a:pt x="702" y="1"/>
                    <a:pt x="652" y="1"/>
                  </a:cubicBezTo>
                  <a:close/>
                </a:path>
              </a:pathLst>
            </a:custGeom>
            <a:solidFill>
              <a:srgbClr val="886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55"/>
            <p:cNvSpPr/>
            <p:nvPr/>
          </p:nvSpPr>
          <p:spPr>
            <a:xfrm>
              <a:off x="3408050" y="950525"/>
              <a:ext cx="117825" cy="35100"/>
            </a:xfrm>
            <a:custGeom>
              <a:avLst/>
              <a:gdLst/>
              <a:ahLst/>
              <a:cxnLst/>
              <a:rect l="l" t="t" r="r" b="b"/>
              <a:pathLst>
                <a:path w="4713" h="1404" extrusionOk="0">
                  <a:moveTo>
                    <a:pt x="1529" y="0"/>
                  </a:moveTo>
                  <a:cubicBezTo>
                    <a:pt x="1128" y="0"/>
                    <a:pt x="752" y="25"/>
                    <a:pt x="301" y="101"/>
                  </a:cubicBezTo>
                  <a:cubicBezTo>
                    <a:pt x="301" y="101"/>
                    <a:pt x="276" y="126"/>
                    <a:pt x="251" y="126"/>
                  </a:cubicBezTo>
                  <a:cubicBezTo>
                    <a:pt x="75" y="176"/>
                    <a:pt x="0" y="376"/>
                    <a:pt x="50" y="577"/>
                  </a:cubicBezTo>
                  <a:cubicBezTo>
                    <a:pt x="110" y="716"/>
                    <a:pt x="249" y="793"/>
                    <a:pt x="392" y="793"/>
                  </a:cubicBezTo>
                  <a:cubicBezTo>
                    <a:pt x="429" y="793"/>
                    <a:pt x="466" y="788"/>
                    <a:pt x="501" y="777"/>
                  </a:cubicBezTo>
                  <a:lnTo>
                    <a:pt x="527" y="777"/>
                  </a:lnTo>
                  <a:cubicBezTo>
                    <a:pt x="827" y="652"/>
                    <a:pt x="1203" y="577"/>
                    <a:pt x="1554" y="527"/>
                  </a:cubicBezTo>
                  <a:cubicBezTo>
                    <a:pt x="1742" y="502"/>
                    <a:pt x="1930" y="489"/>
                    <a:pt x="2115" y="489"/>
                  </a:cubicBezTo>
                  <a:cubicBezTo>
                    <a:pt x="2300" y="489"/>
                    <a:pt x="2481" y="502"/>
                    <a:pt x="2657" y="527"/>
                  </a:cubicBezTo>
                  <a:cubicBezTo>
                    <a:pt x="3033" y="552"/>
                    <a:pt x="3409" y="652"/>
                    <a:pt x="3735" y="802"/>
                  </a:cubicBezTo>
                  <a:cubicBezTo>
                    <a:pt x="4085" y="953"/>
                    <a:pt x="4411" y="1178"/>
                    <a:pt x="4712" y="1404"/>
                  </a:cubicBezTo>
                  <a:cubicBezTo>
                    <a:pt x="4436" y="1128"/>
                    <a:pt x="4161" y="853"/>
                    <a:pt x="3835" y="652"/>
                  </a:cubicBezTo>
                  <a:cubicBezTo>
                    <a:pt x="3484" y="452"/>
                    <a:pt x="3108" y="276"/>
                    <a:pt x="2732" y="176"/>
                  </a:cubicBezTo>
                  <a:cubicBezTo>
                    <a:pt x="2356" y="76"/>
                    <a:pt x="1955" y="25"/>
                    <a:pt x="1529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55"/>
            <p:cNvSpPr/>
            <p:nvPr/>
          </p:nvSpPr>
          <p:spPr>
            <a:xfrm>
              <a:off x="3152400" y="999125"/>
              <a:ext cx="98400" cy="74850"/>
            </a:xfrm>
            <a:custGeom>
              <a:avLst/>
              <a:gdLst/>
              <a:ahLst/>
              <a:cxnLst/>
              <a:rect l="l" t="t" r="r" b="b"/>
              <a:pathLst>
                <a:path w="3936" h="2994" extrusionOk="0">
                  <a:moveTo>
                    <a:pt x="3562" y="0"/>
                  </a:moveTo>
                  <a:cubicBezTo>
                    <a:pt x="3537" y="0"/>
                    <a:pt x="3511" y="4"/>
                    <a:pt x="3484" y="11"/>
                  </a:cubicBezTo>
                  <a:cubicBezTo>
                    <a:pt x="3033" y="112"/>
                    <a:pt x="2682" y="262"/>
                    <a:pt x="2306" y="437"/>
                  </a:cubicBezTo>
                  <a:cubicBezTo>
                    <a:pt x="1956" y="613"/>
                    <a:pt x="1605" y="813"/>
                    <a:pt x="1304" y="1064"/>
                  </a:cubicBezTo>
                  <a:cubicBezTo>
                    <a:pt x="978" y="1315"/>
                    <a:pt x="702" y="1615"/>
                    <a:pt x="502" y="1941"/>
                  </a:cubicBezTo>
                  <a:cubicBezTo>
                    <a:pt x="251" y="2267"/>
                    <a:pt x="126" y="2643"/>
                    <a:pt x="1" y="2994"/>
                  </a:cubicBezTo>
                  <a:cubicBezTo>
                    <a:pt x="176" y="2668"/>
                    <a:pt x="351" y="2317"/>
                    <a:pt x="627" y="2066"/>
                  </a:cubicBezTo>
                  <a:cubicBezTo>
                    <a:pt x="878" y="1791"/>
                    <a:pt x="1179" y="1540"/>
                    <a:pt x="1504" y="1365"/>
                  </a:cubicBezTo>
                  <a:cubicBezTo>
                    <a:pt x="1805" y="1164"/>
                    <a:pt x="2156" y="1014"/>
                    <a:pt x="2507" y="914"/>
                  </a:cubicBezTo>
                  <a:cubicBezTo>
                    <a:pt x="2858" y="813"/>
                    <a:pt x="3234" y="713"/>
                    <a:pt x="3560" y="688"/>
                  </a:cubicBezTo>
                  <a:lnTo>
                    <a:pt x="3635" y="688"/>
                  </a:lnTo>
                  <a:cubicBezTo>
                    <a:pt x="3810" y="638"/>
                    <a:pt x="3935" y="462"/>
                    <a:pt x="3885" y="287"/>
                  </a:cubicBezTo>
                  <a:cubicBezTo>
                    <a:pt x="3843" y="116"/>
                    <a:pt x="3709" y="0"/>
                    <a:pt x="3562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3112300" y="1038875"/>
              <a:ext cx="235625" cy="229975"/>
            </a:xfrm>
            <a:custGeom>
              <a:avLst/>
              <a:gdLst/>
              <a:ahLst/>
              <a:cxnLst/>
              <a:rect l="l" t="t" r="r" b="b"/>
              <a:pathLst>
                <a:path w="9425" h="9199" extrusionOk="0">
                  <a:moveTo>
                    <a:pt x="4838" y="0"/>
                  </a:moveTo>
                  <a:cubicBezTo>
                    <a:pt x="4412" y="0"/>
                    <a:pt x="3986" y="50"/>
                    <a:pt x="3585" y="151"/>
                  </a:cubicBezTo>
                  <a:cubicBezTo>
                    <a:pt x="2858" y="351"/>
                    <a:pt x="2206" y="702"/>
                    <a:pt x="1730" y="1203"/>
                  </a:cubicBezTo>
                  <a:lnTo>
                    <a:pt x="1605" y="1203"/>
                  </a:lnTo>
                  <a:cubicBezTo>
                    <a:pt x="1554" y="1228"/>
                    <a:pt x="1504" y="1278"/>
                    <a:pt x="1454" y="1329"/>
                  </a:cubicBezTo>
                  <a:cubicBezTo>
                    <a:pt x="402" y="2782"/>
                    <a:pt x="1" y="4512"/>
                    <a:pt x="377" y="5990"/>
                  </a:cubicBezTo>
                  <a:cubicBezTo>
                    <a:pt x="602" y="6792"/>
                    <a:pt x="1078" y="7544"/>
                    <a:pt x="1730" y="8096"/>
                  </a:cubicBezTo>
                  <a:cubicBezTo>
                    <a:pt x="2382" y="8647"/>
                    <a:pt x="3209" y="8998"/>
                    <a:pt x="4136" y="9148"/>
                  </a:cubicBezTo>
                  <a:cubicBezTo>
                    <a:pt x="4387" y="9198"/>
                    <a:pt x="4637" y="9198"/>
                    <a:pt x="4888" y="9198"/>
                  </a:cubicBezTo>
                  <a:cubicBezTo>
                    <a:pt x="5088" y="9198"/>
                    <a:pt x="5264" y="9198"/>
                    <a:pt x="5439" y="9173"/>
                  </a:cubicBezTo>
                  <a:cubicBezTo>
                    <a:pt x="5665" y="9148"/>
                    <a:pt x="5890" y="9098"/>
                    <a:pt x="6091" y="9048"/>
                  </a:cubicBezTo>
                  <a:cubicBezTo>
                    <a:pt x="6291" y="8998"/>
                    <a:pt x="6492" y="8898"/>
                    <a:pt x="6742" y="8797"/>
                  </a:cubicBezTo>
                  <a:cubicBezTo>
                    <a:pt x="7093" y="8622"/>
                    <a:pt x="7444" y="8396"/>
                    <a:pt x="7820" y="8070"/>
                  </a:cubicBezTo>
                  <a:cubicBezTo>
                    <a:pt x="8146" y="7770"/>
                    <a:pt x="8422" y="7469"/>
                    <a:pt x="8647" y="7143"/>
                  </a:cubicBezTo>
                  <a:cubicBezTo>
                    <a:pt x="9048" y="6567"/>
                    <a:pt x="9299" y="5840"/>
                    <a:pt x="9374" y="5038"/>
                  </a:cubicBezTo>
                  <a:cubicBezTo>
                    <a:pt x="9424" y="4336"/>
                    <a:pt x="9324" y="3584"/>
                    <a:pt x="9023" y="2882"/>
                  </a:cubicBezTo>
                  <a:cubicBezTo>
                    <a:pt x="8748" y="2181"/>
                    <a:pt x="8296" y="1529"/>
                    <a:pt x="7745" y="1053"/>
                  </a:cubicBezTo>
                  <a:cubicBezTo>
                    <a:pt x="7444" y="802"/>
                    <a:pt x="7143" y="602"/>
                    <a:pt x="6843" y="451"/>
                  </a:cubicBezTo>
                  <a:cubicBezTo>
                    <a:pt x="6517" y="301"/>
                    <a:pt x="6166" y="176"/>
                    <a:pt x="5815" y="101"/>
                  </a:cubicBezTo>
                  <a:cubicBezTo>
                    <a:pt x="5489" y="50"/>
                    <a:pt x="5164" y="0"/>
                    <a:pt x="4838" y="0"/>
                  </a:cubicBezTo>
                  <a:close/>
                </a:path>
              </a:pathLst>
            </a:custGeom>
            <a:solidFill>
              <a:srgbClr val="B9F2FB">
                <a:alpha val="29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3412425" y="934850"/>
              <a:ext cx="229350" cy="231225"/>
            </a:xfrm>
            <a:custGeom>
              <a:avLst/>
              <a:gdLst/>
              <a:ahLst/>
              <a:cxnLst/>
              <a:rect l="l" t="t" r="r" b="b"/>
              <a:pathLst>
                <a:path w="9174" h="9249" extrusionOk="0">
                  <a:moveTo>
                    <a:pt x="4788" y="1"/>
                  </a:moveTo>
                  <a:cubicBezTo>
                    <a:pt x="4437" y="1"/>
                    <a:pt x="4086" y="51"/>
                    <a:pt x="3735" y="151"/>
                  </a:cubicBezTo>
                  <a:cubicBezTo>
                    <a:pt x="3309" y="251"/>
                    <a:pt x="2883" y="427"/>
                    <a:pt x="2432" y="703"/>
                  </a:cubicBezTo>
                  <a:cubicBezTo>
                    <a:pt x="2382" y="652"/>
                    <a:pt x="2332" y="652"/>
                    <a:pt x="2256" y="652"/>
                  </a:cubicBezTo>
                  <a:cubicBezTo>
                    <a:pt x="2206" y="652"/>
                    <a:pt x="2181" y="652"/>
                    <a:pt x="2131" y="678"/>
                  </a:cubicBezTo>
                  <a:cubicBezTo>
                    <a:pt x="1805" y="878"/>
                    <a:pt x="1529" y="1129"/>
                    <a:pt x="1279" y="1379"/>
                  </a:cubicBezTo>
                  <a:cubicBezTo>
                    <a:pt x="1028" y="1655"/>
                    <a:pt x="803" y="1931"/>
                    <a:pt x="627" y="2256"/>
                  </a:cubicBezTo>
                  <a:cubicBezTo>
                    <a:pt x="301" y="2858"/>
                    <a:pt x="101" y="3585"/>
                    <a:pt x="51" y="4337"/>
                  </a:cubicBezTo>
                  <a:cubicBezTo>
                    <a:pt x="1" y="5038"/>
                    <a:pt x="126" y="5765"/>
                    <a:pt x="377" y="6442"/>
                  </a:cubicBezTo>
                  <a:cubicBezTo>
                    <a:pt x="652" y="7119"/>
                    <a:pt x="1078" y="7720"/>
                    <a:pt x="1630" y="8196"/>
                  </a:cubicBezTo>
                  <a:cubicBezTo>
                    <a:pt x="2106" y="8622"/>
                    <a:pt x="2733" y="8923"/>
                    <a:pt x="3384" y="9099"/>
                  </a:cubicBezTo>
                  <a:cubicBezTo>
                    <a:pt x="3710" y="9174"/>
                    <a:pt x="4036" y="9224"/>
                    <a:pt x="4387" y="9249"/>
                  </a:cubicBezTo>
                  <a:lnTo>
                    <a:pt x="4612" y="9249"/>
                  </a:lnTo>
                  <a:cubicBezTo>
                    <a:pt x="4863" y="9249"/>
                    <a:pt x="5113" y="9249"/>
                    <a:pt x="5389" y="9199"/>
                  </a:cubicBezTo>
                  <a:cubicBezTo>
                    <a:pt x="6016" y="9124"/>
                    <a:pt x="6642" y="8898"/>
                    <a:pt x="7194" y="8547"/>
                  </a:cubicBezTo>
                  <a:cubicBezTo>
                    <a:pt x="7770" y="8196"/>
                    <a:pt x="8246" y="7720"/>
                    <a:pt x="8572" y="7169"/>
                  </a:cubicBezTo>
                  <a:cubicBezTo>
                    <a:pt x="8923" y="6617"/>
                    <a:pt x="9124" y="5941"/>
                    <a:pt x="9174" y="5164"/>
                  </a:cubicBezTo>
                  <a:cubicBezTo>
                    <a:pt x="9174" y="4838"/>
                    <a:pt x="9149" y="4462"/>
                    <a:pt x="9098" y="4061"/>
                  </a:cubicBezTo>
                  <a:cubicBezTo>
                    <a:pt x="9048" y="3710"/>
                    <a:pt x="8948" y="3359"/>
                    <a:pt x="8798" y="2983"/>
                  </a:cubicBezTo>
                  <a:cubicBezTo>
                    <a:pt x="8522" y="2282"/>
                    <a:pt x="8096" y="1630"/>
                    <a:pt x="7595" y="1154"/>
                  </a:cubicBezTo>
                  <a:cubicBezTo>
                    <a:pt x="7043" y="627"/>
                    <a:pt x="6367" y="251"/>
                    <a:pt x="5640" y="101"/>
                  </a:cubicBezTo>
                  <a:cubicBezTo>
                    <a:pt x="5364" y="51"/>
                    <a:pt x="5063" y="1"/>
                    <a:pt x="4788" y="1"/>
                  </a:cubicBezTo>
                  <a:close/>
                </a:path>
              </a:pathLst>
            </a:custGeom>
            <a:solidFill>
              <a:srgbClr val="B9F2FB">
                <a:alpha val="29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55"/>
            <p:cNvSpPr/>
            <p:nvPr/>
          </p:nvSpPr>
          <p:spPr>
            <a:xfrm>
              <a:off x="3108550" y="1031350"/>
              <a:ext cx="247500" cy="246475"/>
            </a:xfrm>
            <a:custGeom>
              <a:avLst/>
              <a:gdLst/>
              <a:ahLst/>
              <a:cxnLst/>
              <a:rect l="l" t="t" r="r" b="b"/>
              <a:pathLst>
                <a:path w="9900" h="9859" extrusionOk="0">
                  <a:moveTo>
                    <a:pt x="4956" y="517"/>
                  </a:moveTo>
                  <a:cubicBezTo>
                    <a:pt x="5050" y="517"/>
                    <a:pt x="5144" y="521"/>
                    <a:pt x="5238" y="527"/>
                  </a:cubicBezTo>
                  <a:cubicBezTo>
                    <a:pt x="5639" y="552"/>
                    <a:pt x="6015" y="627"/>
                    <a:pt x="6366" y="752"/>
                  </a:cubicBezTo>
                  <a:cubicBezTo>
                    <a:pt x="6742" y="878"/>
                    <a:pt x="7068" y="1053"/>
                    <a:pt x="7394" y="1254"/>
                  </a:cubicBezTo>
                  <a:cubicBezTo>
                    <a:pt x="7720" y="1479"/>
                    <a:pt x="8020" y="1755"/>
                    <a:pt x="8296" y="2056"/>
                  </a:cubicBezTo>
                  <a:lnTo>
                    <a:pt x="8246" y="2006"/>
                  </a:lnTo>
                  <a:lnTo>
                    <a:pt x="8246" y="2006"/>
                  </a:lnTo>
                  <a:cubicBezTo>
                    <a:pt x="8509" y="2292"/>
                    <a:pt x="8726" y="2602"/>
                    <a:pt x="8898" y="2934"/>
                  </a:cubicBezTo>
                  <a:lnTo>
                    <a:pt x="8898" y="2934"/>
                  </a:lnTo>
                  <a:cubicBezTo>
                    <a:pt x="8898" y="2933"/>
                    <a:pt x="8898" y="2933"/>
                    <a:pt x="8898" y="2933"/>
                  </a:cubicBezTo>
                  <a:lnTo>
                    <a:pt x="8898" y="2933"/>
                  </a:lnTo>
                  <a:cubicBezTo>
                    <a:pt x="8902" y="2941"/>
                    <a:pt x="8906" y="2950"/>
                    <a:pt x="8910" y="2958"/>
                  </a:cubicBezTo>
                  <a:lnTo>
                    <a:pt x="8910" y="2958"/>
                  </a:lnTo>
                  <a:cubicBezTo>
                    <a:pt x="8906" y="2950"/>
                    <a:pt x="8902" y="2942"/>
                    <a:pt x="8898" y="2934"/>
                  </a:cubicBezTo>
                  <a:lnTo>
                    <a:pt x="8898" y="2934"/>
                  </a:lnTo>
                  <a:cubicBezTo>
                    <a:pt x="8898" y="2956"/>
                    <a:pt x="8917" y="2977"/>
                    <a:pt x="8922" y="2982"/>
                  </a:cubicBezTo>
                  <a:lnTo>
                    <a:pt x="8922" y="2982"/>
                  </a:lnTo>
                  <a:cubicBezTo>
                    <a:pt x="8918" y="2974"/>
                    <a:pt x="8914" y="2966"/>
                    <a:pt x="8910" y="2958"/>
                  </a:cubicBezTo>
                  <a:lnTo>
                    <a:pt x="8910" y="2958"/>
                  </a:lnTo>
                  <a:cubicBezTo>
                    <a:pt x="8914" y="2966"/>
                    <a:pt x="8918" y="2975"/>
                    <a:pt x="8923" y="2983"/>
                  </a:cubicBezTo>
                  <a:cubicBezTo>
                    <a:pt x="8923" y="2983"/>
                    <a:pt x="8922" y="2983"/>
                    <a:pt x="8922" y="2982"/>
                  </a:cubicBezTo>
                  <a:lnTo>
                    <a:pt x="8922" y="2982"/>
                  </a:lnTo>
                  <a:cubicBezTo>
                    <a:pt x="9085" y="3319"/>
                    <a:pt x="9202" y="3678"/>
                    <a:pt x="9273" y="4061"/>
                  </a:cubicBezTo>
                  <a:cubicBezTo>
                    <a:pt x="9349" y="4437"/>
                    <a:pt x="9374" y="4838"/>
                    <a:pt x="9349" y="5239"/>
                  </a:cubicBezTo>
                  <a:cubicBezTo>
                    <a:pt x="9324" y="5640"/>
                    <a:pt x="9248" y="6016"/>
                    <a:pt x="9123" y="6392"/>
                  </a:cubicBezTo>
                  <a:cubicBezTo>
                    <a:pt x="8998" y="6742"/>
                    <a:pt x="8822" y="7068"/>
                    <a:pt x="8622" y="7394"/>
                  </a:cubicBezTo>
                  <a:cubicBezTo>
                    <a:pt x="8396" y="7695"/>
                    <a:pt x="8171" y="7970"/>
                    <a:pt x="7870" y="8221"/>
                  </a:cubicBezTo>
                  <a:cubicBezTo>
                    <a:pt x="7594" y="8472"/>
                    <a:pt x="7268" y="8697"/>
                    <a:pt x="6943" y="8873"/>
                  </a:cubicBezTo>
                  <a:cubicBezTo>
                    <a:pt x="6592" y="9048"/>
                    <a:pt x="6216" y="9173"/>
                    <a:pt x="5840" y="9249"/>
                  </a:cubicBezTo>
                  <a:lnTo>
                    <a:pt x="5865" y="9249"/>
                  </a:lnTo>
                  <a:cubicBezTo>
                    <a:pt x="5564" y="9305"/>
                    <a:pt x="5277" y="9333"/>
                    <a:pt x="4984" y="9333"/>
                  </a:cubicBezTo>
                  <a:cubicBezTo>
                    <a:pt x="4886" y="9333"/>
                    <a:pt x="4787" y="9330"/>
                    <a:pt x="4687" y="9324"/>
                  </a:cubicBezTo>
                  <a:cubicBezTo>
                    <a:pt x="4286" y="9299"/>
                    <a:pt x="3910" y="9224"/>
                    <a:pt x="3534" y="9098"/>
                  </a:cubicBezTo>
                  <a:cubicBezTo>
                    <a:pt x="3484" y="9098"/>
                    <a:pt x="3459" y="9073"/>
                    <a:pt x="3409" y="9048"/>
                  </a:cubicBezTo>
                  <a:lnTo>
                    <a:pt x="3384" y="9048"/>
                  </a:lnTo>
                  <a:cubicBezTo>
                    <a:pt x="3384" y="9048"/>
                    <a:pt x="3359" y="9048"/>
                    <a:pt x="3334" y="9023"/>
                  </a:cubicBezTo>
                  <a:cubicBezTo>
                    <a:pt x="3308" y="9023"/>
                    <a:pt x="3308" y="9023"/>
                    <a:pt x="3283" y="8998"/>
                  </a:cubicBezTo>
                  <a:cubicBezTo>
                    <a:pt x="3008" y="8898"/>
                    <a:pt x="2757" y="8772"/>
                    <a:pt x="2532" y="8597"/>
                  </a:cubicBezTo>
                  <a:cubicBezTo>
                    <a:pt x="2281" y="8447"/>
                    <a:pt x="2055" y="8271"/>
                    <a:pt x="1855" y="8071"/>
                  </a:cubicBezTo>
                  <a:cubicBezTo>
                    <a:pt x="1855" y="8046"/>
                    <a:pt x="1855" y="8046"/>
                    <a:pt x="1855" y="8046"/>
                  </a:cubicBezTo>
                  <a:cubicBezTo>
                    <a:pt x="1830" y="8046"/>
                    <a:pt x="1830" y="8046"/>
                    <a:pt x="1830" y="8021"/>
                  </a:cubicBezTo>
                  <a:cubicBezTo>
                    <a:pt x="1780" y="7970"/>
                    <a:pt x="1730" y="7920"/>
                    <a:pt x="1679" y="7870"/>
                  </a:cubicBezTo>
                  <a:cubicBezTo>
                    <a:pt x="1429" y="7595"/>
                    <a:pt x="1203" y="7269"/>
                    <a:pt x="1028" y="6943"/>
                  </a:cubicBezTo>
                  <a:cubicBezTo>
                    <a:pt x="1028" y="6943"/>
                    <a:pt x="1028" y="6918"/>
                    <a:pt x="1028" y="6918"/>
                  </a:cubicBezTo>
                  <a:cubicBezTo>
                    <a:pt x="928" y="6717"/>
                    <a:pt x="827" y="6492"/>
                    <a:pt x="752" y="6291"/>
                  </a:cubicBezTo>
                  <a:cubicBezTo>
                    <a:pt x="727" y="6166"/>
                    <a:pt x="677" y="6041"/>
                    <a:pt x="652" y="5915"/>
                  </a:cubicBezTo>
                  <a:cubicBezTo>
                    <a:pt x="652" y="5890"/>
                    <a:pt x="652" y="5890"/>
                    <a:pt x="652" y="5865"/>
                  </a:cubicBezTo>
                  <a:cubicBezTo>
                    <a:pt x="652" y="5840"/>
                    <a:pt x="627" y="5840"/>
                    <a:pt x="627" y="5840"/>
                  </a:cubicBezTo>
                  <a:lnTo>
                    <a:pt x="627" y="5815"/>
                  </a:lnTo>
                  <a:cubicBezTo>
                    <a:pt x="627" y="5790"/>
                    <a:pt x="627" y="5790"/>
                    <a:pt x="627" y="5790"/>
                  </a:cubicBezTo>
                  <a:cubicBezTo>
                    <a:pt x="627" y="5790"/>
                    <a:pt x="627" y="5765"/>
                    <a:pt x="627" y="5765"/>
                  </a:cubicBezTo>
                  <a:cubicBezTo>
                    <a:pt x="627" y="5765"/>
                    <a:pt x="627" y="5765"/>
                    <a:pt x="627" y="5740"/>
                  </a:cubicBezTo>
                  <a:cubicBezTo>
                    <a:pt x="577" y="5514"/>
                    <a:pt x="552" y="5289"/>
                    <a:pt x="552" y="5063"/>
                  </a:cubicBezTo>
                  <a:cubicBezTo>
                    <a:pt x="552" y="5038"/>
                    <a:pt x="552" y="5038"/>
                    <a:pt x="552" y="5038"/>
                  </a:cubicBezTo>
                  <a:cubicBezTo>
                    <a:pt x="552" y="5013"/>
                    <a:pt x="552" y="4988"/>
                    <a:pt x="552" y="4988"/>
                  </a:cubicBezTo>
                  <a:cubicBezTo>
                    <a:pt x="552" y="4863"/>
                    <a:pt x="552" y="4737"/>
                    <a:pt x="552" y="4612"/>
                  </a:cubicBezTo>
                  <a:cubicBezTo>
                    <a:pt x="577" y="4311"/>
                    <a:pt x="627" y="4036"/>
                    <a:pt x="702" y="3760"/>
                  </a:cubicBezTo>
                  <a:cubicBezTo>
                    <a:pt x="702" y="3735"/>
                    <a:pt x="702" y="3735"/>
                    <a:pt x="702" y="3735"/>
                  </a:cubicBezTo>
                  <a:cubicBezTo>
                    <a:pt x="702" y="3710"/>
                    <a:pt x="727" y="3710"/>
                    <a:pt x="727" y="3685"/>
                  </a:cubicBezTo>
                  <a:cubicBezTo>
                    <a:pt x="752" y="3610"/>
                    <a:pt x="752" y="3559"/>
                    <a:pt x="777" y="3484"/>
                  </a:cubicBezTo>
                  <a:cubicBezTo>
                    <a:pt x="802" y="3459"/>
                    <a:pt x="802" y="3409"/>
                    <a:pt x="827" y="3384"/>
                  </a:cubicBezTo>
                  <a:cubicBezTo>
                    <a:pt x="827" y="3384"/>
                    <a:pt x="827" y="3359"/>
                    <a:pt x="827" y="3359"/>
                  </a:cubicBezTo>
                  <a:cubicBezTo>
                    <a:pt x="827" y="3359"/>
                    <a:pt x="852" y="3334"/>
                    <a:pt x="852" y="3309"/>
                  </a:cubicBezTo>
                  <a:cubicBezTo>
                    <a:pt x="852" y="3309"/>
                    <a:pt x="852" y="3284"/>
                    <a:pt x="877" y="3259"/>
                  </a:cubicBezTo>
                  <a:cubicBezTo>
                    <a:pt x="1003" y="2983"/>
                    <a:pt x="1128" y="2707"/>
                    <a:pt x="1303" y="2457"/>
                  </a:cubicBezTo>
                  <a:cubicBezTo>
                    <a:pt x="1404" y="2306"/>
                    <a:pt x="1504" y="2181"/>
                    <a:pt x="1629" y="2031"/>
                  </a:cubicBezTo>
                  <a:cubicBezTo>
                    <a:pt x="1629" y="2031"/>
                    <a:pt x="1654" y="2006"/>
                    <a:pt x="1654" y="2006"/>
                  </a:cubicBezTo>
                  <a:cubicBezTo>
                    <a:pt x="1780" y="1855"/>
                    <a:pt x="1905" y="1730"/>
                    <a:pt x="2055" y="1605"/>
                  </a:cubicBezTo>
                  <a:cubicBezTo>
                    <a:pt x="2131" y="1529"/>
                    <a:pt x="2206" y="1479"/>
                    <a:pt x="2306" y="1404"/>
                  </a:cubicBezTo>
                  <a:cubicBezTo>
                    <a:pt x="2306" y="1404"/>
                    <a:pt x="2331" y="1379"/>
                    <a:pt x="2331" y="1379"/>
                  </a:cubicBezTo>
                  <a:cubicBezTo>
                    <a:pt x="2356" y="1379"/>
                    <a:pt x="2356" y="1354"/>
                    <a:pt x="2381" y="1354"/>
                  </a:cubicBezTo>
                  <a:cubicBezTo>
                    <a:pt x="2557" y="1204"/>
                    <a:pt x="2757" y="1103"/>
                    <a:pt x="2983" y="978"/>
                  </a:cubicBezTo>
                  <a:cubicBezTo>
                    <a:pt x="3334" y="803"/>
                    <a:pt x="3710" y="677"/>
                    <a:pt x="4111" y="602"/>
                  </a:cubicBezTo>
                  <a:cubicBezTo>
                    <a:pt x="4392" y="546"/>
                    <a:pt x="4674" y="517"/>
                    <a:pt x="4956" y="517"/>
                  </a:cubicBezTo>
                  <a:close/>
                  <a:moveTo>
                    <a:pt x="4587" y="0"/>
                  </a:moveTo>
                  <a:cubicBezTo>
                    <a:pt x="4060" y="51"/>
                    <a:pt x="3534" y="176"/>
                    <a:pt x="3058" y="376"/>
                  </a:cubicBezTo>
                  <a:cubicBezTo>
                    <a:pt x="2782" y="477"/>
                    <a:pt x="2557" y="627"/>
                    <a:pt x="2306" y="777"/>
                  </a:cubicBezTo>
                  <a:cubicBezTo>
                    <a:pt x="2281" y="803"/>
                    <a:pt x="2231" y="803"/>
                    <a:pt x="2206" y="828"/>
                  </a:cubicBezTo>
                  <a:cubicBezTo>
                    <a:pt x="2105" y="903"/>
                    <a:pt x="2005" y="978"/>
                    <a:pt x="1905" y="1053"/>
                  </a:cubicBezTo>
                  <a:cubicBezTo>
                    <a:pt x="1880" y="1078"/>
                    <a:pt x="1855" y="1103"/>
                    <a:pt x="1855" y="1103"/>
                  </a:cubicBezTo>
                  <a:cubicBezTo>
                    <a:pt x="1730" y="1204"/>
                    <a:pt x="1629" y="1304"/>
                    <a:pt x="1529" y="1404"/>
                  </a:cubicBezTo>
                  <a:cubicBezTo>
                    <a:pt x="1454" y="1454"/>
                    <a:pt x="1379" y="1529"/>
                    <a:pt x="1303" y="1630"/>
                  </a:cubicBezTo>
                  <a:cubicBezTo>
                    <a:pt x="1203" y="1730"/>
                    <a:pt x="1103" y="1855"/>
                    <a:pt x="1003" y="1980"/>
                  </a:cubicBezTo>
                  <a:cubicBezTo>
                    <a:pt x="953" y="2056"/>
                    <a:pt x="902" y="2131"/>
                    <a:pt x="827" y="2231"/>
                  </a:cubicBezTo>
                  <a:cubicBezTo>
                    <a:pt x="827" y="2231"/>
                    <a:pt x="827" y="2256"/>
                    <a:pt x="802" y="2256"/>
                  </a:cubicBezTo>
                  <a:cubicBezTo>
                    <a:pt x="652" y="2507"/>
                    <a:pt x="527" y="2757"/>
                    <a:pt x="401" y="3033"/>
                  </a:cubicBezTo>
                  <a:cubicBezTo>
                    <a:pt x="401" y="3033"/>
                    <a:pt x="401" y="3058"/>
                    <a:pt x="401" y="3058"/>
                  </a:cubicBezTo>
                  <a:cubicBezTo>
                    <a:pt x="301" y="3309"/>
                    <a:pt x="201" y="3559"/>
                    <a:pt x="151" y="3835"/>
                  </a:cubicBezTo>
                  <a:lnTo>
                    <a:pt x="151" y="3860"/>
                  </a:lnTo>
                  <a:cubicBezTo>
                    <a:pt x="50" y="4311"/>
                    <a:pt x="0" y="4787"/>
                    <a:pt x="25" y="5239"/>
                  </a:cubicBezTo>
                  <a:cubicBezTo>
                    <a:pt x="50" y="5264"/>
                    <a:pt x="50" y="5314"/>
                    <a:pt x="50" y="5339"/>
                  </a:cubicBezTo>
                  <a:cubicBezTo>
                    <a:pt x="50" y="5364"/>
                    <a:pt x="50" y="5364"/>
                    <a:pt x="50" y="5364"/>
                  </a:cubicBezTo>
                  <a:cubicBezTo>
                    <a:pt x="50" y="5414"/>
                    <a:pt x="50" y="5464"/>
                    <a:pt x="50" y="5489"/>
                  </a:cubicBezTo>
                  <a:cubicBezTo>
                    <a:pt x="126" y="6141"/>
                    <a:pt x="326" y="6742"/>
                    <a:pt x="652" y="7294"/>
                  </a:cubicBezTo>
                  <a:cubicBezTo>
                    <a:pt x="752" y="7519"/>
                    <a:pt x="877" y="7695"/>
                    <a:pt x="1028" y="7895"/>
                  </a:cubicBezTo>
                  <a:cubicBezTo>
                    <a:pt x="1379" y="8371"/>
                    <a:pt x="1830" y="8798"/>
                    <a:pt x="2356" y="9123"/>
                  </a:cubicBezTo>
                  <a:lnTo>
                    <a:pt x="2381" y="9123"/>
                  </a:lnTo>
                  <a:cubicBezTo>
                    <a:pt x="2807" y="9399"/>
                    <a:pt x="3283" y="9600"/>
                    <a:pt x="3785" y="9725"/>
                  </a:cubicBezTo>
                  <a:cubicBezTo>
                    <a:pt x="4173" y="9822"/>
                    <a:pt x="4577" y="9859"/>
                    <a:pt x="4972" y="9859"/>
                  </a:cubicBezTo>
                  <a:cubicBezTo>
                    <a:pt x="5087" y="9859"/>
                    <a:pt x="5201" y="9856"/>
                    <a:pt x="5314" y="9850"/>
                  </a:cubicBezTo>
                  <a:cubicBezTo>
                    <a:pt x="5840" y="9800"/>
                    <a:pt x="6366" y="9675"/>
                    <a:pt x="6867" y="9474"/>
                  </a:cubicBezTo>
                  <a:cubicBezTo>
                    <a:pt x="7344" y="9274"/>
                    <a:pt x="7795" y="8973"/>
                    <a:pt x="8196" y="8647"/>
                  </a:cubicBezTo>
                  <a:cubicBezTo>
                    <a:pt x="8572" y="8296"/>
                    <a:pt x="8923" y="7895"/>
                    <a:pt x="9173" y="7444"/>
                  </a:cubicBezTo>
                  <a:cubicBezTo>
                    <a:pt x="9474" y="6993"/>
                    <a:pt x="9674" y="6467"/>
                    <a:pt x="9775" y="5940"/>
                  </a:cubicBezTo>
                  <a:cubicBezTo>
                    <a:pt x="9900" y="5414"/>
                    <a:pt x="9900" y="4863"/>
                    <a:pt x="9850" y="4336"/>
                  </a:cubicBezTo>
                  <a:cubicBezTo>
                    <a:pt x="9800" y="3835"/>
                    <a:pt x="9649" y="3334"/>
                    <a:pt x="9424" y="2858"/>
                  </a:cubicBezTo>
                  <a:cubicBezTo>
                    <a:pt x="9324" y="2657"/>
                    <a:pt x="9223" y="2432"/>
                    <a:pt x="9073" y="2231"/>
                  </a:cubicBezTo>
                  <a:cubicBezTo>
                    <a:pt x="8948" y="2006"/>
                    <a:pt x="8772" y="1805"/>
                    <a:pt x="8597" y="1630"/>
                  </a:cubicBezTo>
                  <a:cubicBezTo>
                    <a:pt x="7945" y="853"/>
                    <a:pt x="7018" y="351"/>
                    <a:pt x="6040" y="126"/>
                  </a:cubicBezTo>
                  <a:cubicBezTo>
                    <a:pt x="5689" y="26"/>
                    <a:pt x="5314" y="0"/>
                    <a:pt x="4963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55"/>
            <p:cNvSpPr/>
            <p:nvPr/>
          </p:nvSpPr>
          <p:spPr>
            <a:xfrm>
              <a:off x="3403025" y="929225"/>
              <a:ext cx="246900" cy="246725"/>
            </a:xfrm>
            <a:custGeom>
              <a:avLst/>
              <a:gdLst/>
              <a:ahLst/>
              <a:cxnLst/>
              <a:rect l="l" t="t" r="r" b="b"/>
              <a:pathLst>
                <a:path w="9876" h="9869" extrusionOk="0">
                  <a:moveTo>
                    <a:pt x="4953" y="517"/>
                  </a:moveTo>
                  <a:cubicBezTo>
                    <a:pt x="5049" y="517"/>
                    <a:pt x="5145" y="520"/>
                    <a:pt x="5239" y="527"/>
                  </a:cubicBezTo>
                  <a:lnTo>
                    <a:pt x="5264" y="527"/>
                  </a:lnTo>
                  <a:cubicBezTo>
                    <a:pt x="5640" y="577"/>
                    <a:pt x="6016" y="652"/>
                    <a:pt x="6367" y="752"/>
                  </a:cubicBezTo>
                  <a:cubicBezTo>
                    <a:pt x="6367" y="752"/>
                    <a:pt x="6367" y="752"/>
                    <a:pt x="6367" y="753"/>
                  </a:cubicBezTo>
                  <a:lnTo>
                    <a:pt x="6367" y="753"/>
                  </a:lnTo>
                  <a:cubicBezTo>
                    <a:pt x="6392" y="777"/>
                    <a:pt x="6392" y="777"/>
                    <a:pt x="6417" y="777"/>
                  </a:cubicBezTo>
                  <a:lnTo>
                    <a:pt x="6392" y="777"/>
                  </a:lnTo>
                  <a:cubicBezTo>
                    <a:pt x="6743" y="903"/>
                    <a:pt x="7093" y="1078"/>
                    <a:pt x="7419" y="1278"/>
                  </a:cubicBezTo>
                  <a:cubicBezTo>
                    <a:pt x="7745" y="1504"/>
                    <a:pt x="8021" y="1755"/>
                    <a:pt x="8271" y="2030"/>
                  </a:cubicBezTo>
                  <a:cubicBezTo>
                    <a:pt x="8497" y="2331"/>
                    <a:pt x="8723" y="2632"/>
                    <a:pt x="8873" y="2958"/>
                  </a:cubicBezTo>
                  <a:cubicBezTo>
                    <a:pt x="9048" y="3309"/>
                    <a:pt x="9174" y="3684"/>
                    <a:pt x="9274" y="4060"/>
                  </a:cubicBezTo>
                  <a:cubicBezTo>
                    <a:pt x="9349" y="4461"/>
                    <a:pt x="9374" y="4862"/>
                    <a:pt x="9349" y="5263"/>
                  </a:cubicBezTo>
                  <a:cubicBezTo>
                    <a:pt x="9299" y="5639"/>
                    <a:pt x="9224" y="5990"/>
                    <a:pt x="9124" y="6366"/>
                  </a:cubicBezTo>
                  <a:cubicBezTo>
                    <a:pt x="8998" y="6717"/>
                    <a:pt x="8823" y="7043"/>
                    <a:pt x="8622" y="7369"/>
                  </a:cubicBezTo>
                  <a:cubicBezTo>
                    <a:pt x="8397" y="7695"/>
                    <a:pt x="8146" y="7995"/>
                    <a:pt x="7845" y="8246"/>
                  </a:cubicBezTo>
                  <a:cubicBezTo>
                    <a:pt x="7570" y="8471"/>
                    <a:pt x="7269" y="8697"/>
                    <a:pt x="6968" y="8847"/>
                  </a:cubicBezTo>
                  <a:cubicBezTo>
                    <a:pt x="6592" y="9048"/>
                    <a:pt x="6216" y="9173"/>
                    <a:pt x="5815" y="9248"/>
                  </a:cubicBezTo>
                  <a:cubicBezTo>
                    <a:pt x="5531" y="9315"/>
                    <a:pt x="5258" y="9349"/>
                    <a:pt x="4982" y="9349"/>
                  </a:cubicBezTo>
                  <a:cubicBezTo>
                    <a:pt x="4843" y="9349"/>
                    <a:pt x="4704" y="9340"/>
                    <a:pt x="4562" y="9324"/>
                  </a:cubicBezTo>
                  <a:lnTo>
                    <a:pt x="4562" y="9324"/>
                  </a:lnTo>
                  <a:lnTo>
                    <a:pt x="4637" y="9349"/>
                  </a:lnTo>
                  <a:cubicBezTo>
                    <a:pt x="4312" y="9324"/>
                    <a:pt x="4011" y="9248"/>
                    <a:pt x="3710" y="9173"/>
                  </a:cubicBezTo>
                  <a:cubicBezTo>
                    <a:pt x="3635" y="9148"/>
                    <a:pt x="3560" y="9123"/>
                    <a:pt x="3484" y="9098"/>
                  </a:cubicBezTo>
                  <a:lnTo>
                    <a:pt x="3459" y="9098"/>
                  </a:lnTo>
                  <a:cubicBezTo>
                    <a:pt x="3409" y="9073"/>
                    <a:pt x="3334" y="9048"/>
                    <a:pt x="3259" y="9023"/>
                  </a:cubicBezTo>
                  <a:cubicBezTo>
                    <a:pt x="3259" y="9023"/>
                    <a:pt x="3259" y="9023"/>
                    <a:pt x="3259" y="8998"/>
                  </a:cubicBezTo>
                  <a:lnTo>
                    <a:pt x="3209" y="8998"/>
                  </a:lnTo>
                  <a:cubicBezTo>
                    <a:pt x="2958" y="8872"/>
                    <a:pt x="2708" y="8747"/>
                    <a:pt x="2482" y="8597"/>
                  </a:cubicBezTo>
                  <a:cubicBezTo>
                    <a:pt x="2332" y="8497"/>
                    <a:pt x="2181" y="8396"/>
                    <a:pt x="2056" y="8271"/>
                  </a:cubicBezTo>
                  <a:cubicBezTo>
                    <a:pt x="1905" y="8146"/>
                    <a:pt x="1755" y="7995"/>
                    <a:pt x="1605" y="7845"/>
                  </a:cubicBezTo>
                  <a:cubicBezTo>
                    <a:pt x="1580" y="7795"/>
                    <a:pt x="1555" y="7770"/>
                    <a:pt x="1530" y="7720"/>
                  </a:cubicBezTo>
                  <a:cubicBezTo>
                    <a:pt x="1504" y="7720"/>
                    <a:pt x="1504" y="7720"/>
                    <a:pt x="1504" y="7695"/>
                  </a:cubicBezTo>
                  <a:cubicBezTo>
                    <a:pt x="1304" y="7444"/>
                    <a:pt x="1129" y="7168"/>
                    <a:pt x="1003" y="6893"/>
                  </a:cubicBezTo>
                  <a:cubicBezTo>
                    <a:pt x="928" y="6792"/>
                    <a:pt x="878" y="6642"/>
                    <a:pt x="828" y="6517"/>
                  </a:cubicBezTo>
                  <a:cubicBezTo>
                    <a:pt x="828" y="6492"/>
                    <a:pt x="803" y="6466"/>
                    <a:pt x="803" y="6441"/>
                  </a:cubicBezTo>
                  <a:cubicBezTo>
                    <a:pt x="778" y="6416"/>
                    <a:pt x="778" y="6391"/>
                    <a:pt x="778" y="6391"/>
                  </a:cubicBezTo>
                  <a:lnTo>
                    <a:pt x="778" y="6366"/>
                  </a:lnTo>
                  <a:cubicBezTo>
                    <a:pt x="753" y="6341"/>
                    <a:pt x="753" y="6341"/>
                    <a:pt x="753" y="6316"/>
                  </a:cubicBezTo>
                  <a:cubicBezTo>
                    <a:pt x="753" y="6316"/>
                    <a:pt x="753" y="6291"/>
                    <a:pt x="753" y="6291"/>
                  </a:cubicBezTo>
                  <a:cubicBezTo>
                    <a:pt x="753" y="6291"/>
                    <a:pt x="728" y="6266"/>
                    <a:pt x="728" y="6241"/>
                  </a:cubicBezTo>
                  <a:cubicBezTo>
                    <a:pt x="728" y="6241"/>
                    <a:pt x="728" y="6241"/>
                    <a:pt x="728" y="6216"/>
                  </a:cubicBezTo>
                  <a:cubicBezTo>
                    <a:pt x="728" y="6216"/>
                    <a:pt x="702" y="6191"/>
                    <a:pt x="702" y="6166"/>
                  </a:cubicBezTo>
                  <a:cubicBezTo>
                    <a:pt x="702" y="6166"/>
                    <a:pt x="702" y="6166"/>
                    <a:pt x="702" y="6141"/>
                  </a:cubicBezTo>
                  <a:cubicBezTo>
                    <a:pt x="702" y="6141"/>
                    <a:pt x="702" y="6116"/>
                    <a:pt x="677" y="6091"/>
                  </a:cubicBezTo>
                  <a:cubicBezTo>
                    <a:pt x="677" y="6091"/>
                    <a:pt x="677" y="6091"/>
                    <a:pt x="677" y="6065"/>
                  </a:cubicBezTo>
                  <a:cubicBezTo>
                    <a:pt x="677" y="6065"/>
                    <a:pt x="677" y="6040"/>
                    <a:pt x="677" y="6040"/>
                  </a:cubicBezTo>
                  <a:lnTo>
                    <a:pt x="652" y="5990"/>
                  </a:lnTo>
                  <a:cubicBezTo>
                    <a:pt x="652" y="5915"/>
                    <a:pt x="627" y="5865"/>
                    <a:pt x="602" y="5815"/>
                  </a:cubicBezTo>
                  <a:cubicBezTo>
                    <a:pt x="602" y="5715"/>
                    <a:pt x="577" y="5614"/>
                    <a:pt x="577" y="5514"/>
                  </a:cubicBezTo>
                  <a:cubicBezTo>
                    <a:pt x="527" y="5213"/>
                    <a:pt x="527" y="4913"/>
                    <a:pt x="552" y="4612"/>
                  </a:cubicBezTo>
                  <a:cubicBezTo>
                    <a:pt x="552" y="4411"/>
                    <a:pt x="577" y="4211"/>
                    <a:pt x="627" y="4010"/>
                  </a:cubicBezTo>
                  <a:lnTo>
                    <a:pt x="627" y="3985"/>
                  </a:lnTo>
                  <a:cubicBezTo>
                    <a:pt x="627" y="3985"/>
                    <a:pt x="652" y="3960"/>
                    <a:pt x="652" y="3935"/>
                  </a:cubicBezTo>
                  <a:cubicBezTo>
                    <a:pt x="652" y="3935"/>
                    <a:pt x="652" y="3910"/>
                    <a:pt x="652" y="3910"/>
                  </a:cubicBezTo>
                  <a:cubicBezTo>
                    <a:pt x="652" y="3910"/>
                    <a:pt x="652" y="3885"/>
                    <a:pt x="652" y="3885"/>
                  </a:cubicBezTo>
                  <a:cubicBezTo>
                    <a:pt x="652" y="3860"/>
                    <a:pt x="677" y="3835"/>
                    <a:pt x="677" y="3835"/>
                  </a:cubicBezTo>
                  <a:cubicBezTo>
                    <a:pt x="677" y="3835"/>
                    <a:pt x="677" y="3810"/>
                    <a:pt x="677" y="3810"/>
                  </a:cubicBezTo>
                  <a:cubicBezTo>
                    <a:pt x="702" y="3710"/>
                    <a:pt x="728" y="3584"/>
                    <a:pt x="778" y="3484"/>
                  </a:cubicBezTo>
                  <a:cubicBezTo>
                    <a:pt x="803" y="3409"/>
                    <a:pt x="828" y="3334"/>
                    <a:pt x="853" y="3283"/>
                  </a:cubicBezTo>
                  <a:cubicBezTo>
                    <a:pt x="928" y="3108"/>
                    <a:pt x="1003" y="2958"/>
                    <a:pt x="1078" y="2782"/>
                  </a:cubicBezTo>
                  <a:lnTo>
                    <a:pt x="1103" y="2782"/>
                  </a:lnTo>
                  <a:cubicBezTo>
                    <a:pt x="1103" y="2757"/>
                    <a:pt x="1103" y="2757"/>
                    <a:pt x="1129" y="2732"/>
                  </a:cubicBezTo>
                  <a:cubicBezTo>
                    <a:pt x="1129" y="2732"/>
                    <a:pt x="1129" y="2707"/>
                    <a:pt x="1129" y="2707"/>
                  </a:cubicBezTo>
                  <a:cubicBezTo>
                    <a:pt x="1154" y="2707"/>
                    <a:pt x="1154" y="2682"/>
                    <a:pt x="1154" y="2682"/>
                  </a:cubicBezTo>
                  <a:cubicBezTo>
                    <a:pt x="1179" y="2632"/>
                    <a:pt x="1229" y="2557"/>
                    <a:pt x="1279" y="2481"/>
                  </a:cubicBezTo>
                  <a:cubicBezTo>
                    <a:pt x="1354" y="2356"/>
                    <a:pt x="1454" y="2231"/>
                    <a:pt x="1555" y="2106"/>
                  </a:cubicBezTo>
                  <a:cubicBezTo>
                    <a:pt x="1555" y="2106"/>
                    <a:pt x="1580" y="2106"/>
                    <a:pt x="1580" y="2080"/>
                  </a:cubicBezTo>
                  <a:lnTo>
                    <a:pt x="1605" y="2055"/>
                  </a:lnTo>
                  <a:cubicBezTo>
                    <a:pt x="1705" y="1930"/>
                    <a:pt x="1805" y="1830"/>
                    <a:pt x="1931" y="1730"/>
                  </a:cubicBezTo>
                  <a:lnTo>
                    <a:pt x="1931" y="1705"/>
                  </a:lnTo>
                  <a:cubicBezTo>
                    <a:pt x="1931" y="1705"/>
                    <a:pt x="1956" y="1679"/>
                    <a:pt x="1956" y="1679"/>
                  </a:cubicBezTo>
                  <a:cubicBezTo>
                    <a:pt x="1981" y="1679"/>
                    <a:pt x="1981" y="1654"/>
                    <a:pt x="1981" y="1654"/>
                  </a:cubicBezTo>
                  <a:cubicBezTo>
                    <a:pt x="2006" y="1654"/>
                    <a:pt x="2006" y="1654"/>
                    <a:pt x="2006" y="1629"/>
                  </a:cubicBezTo>
                  <a:cubicBezTo>
                    <a:pt x="2056" y="1579"/>
                    <a:pt x="2131" y="1554"/>
                    <a:pt x="2181" y="1504"/>
                  </a:cubicBezTo>
                  <a:cubicBezTo>
                    <a:pt x="2206" y="1479"/>
                    <a:pt x="2206" y="1479"/>
                    <a:pt x="2231" y="1454"/>
                  </a:cubicBezTo>
                  <a:cubicBezTo>
                    <a:pt x="2231" y="1454"/>
                    <a:pt x="2256" y="1454"/>
                    <a:pt x="2256" y="1429"/>
                  </a:cubicBezTo>
                  <a:cubicBezTo>
                    <a:pt x="2256" y="1429"/>
                    <a:pt x="2281" y="1429"/>
                    <a:pt x="2281" y="1404"/>
                  </a:cubicBezTo>
                  <a:lnTo>
                    <a:pt x="2307" y="1404"/>
                  </a:lnTo>
                  <a:cubicBezTo>
                    <a:pt x="2332" y="1379"/>
                    <a:pt x="2332" y="1379"/>
                    <a:pt x="2357" y="1379"/>
                  </a:cubicBezTo>
                  <a:cubicBezTo>
                    <a:pt x="2357" y="1354"/>
                    <a:pt x="2357" y="1354"/>
                    <a:pt x="2382" y="1354"/>
                  </a:cubicBezTo>
                  <a:cubicBezTo>
                    <a:pt x="2382" y="1354"/>
                    <a:pt x="2407" y="1329"/>
                    <a:pt x="2407" y="1329"/>
                  </a:cubicBezTo>
                  <a:cubicBezTo>
                    <a:pt x="2432" y="1329"/>
                    <a:pt x="2432" y="1304"/>
                    <a:pt x="2432" y="1304"/>
                  </a:cubicBezTo>
                  <a:cubicBezTo>
                    <a:pt x="2457" y="1304"/>
                    <a:pt x="2457" y="1278"/>
                    <a:pt x="2482" y="1278"/>
                  </a:cubicBezTo>
                  <a:cubicBezTo>
                    <a:pt x="2507" y="1253"/>
                    <a:pt x="2532" y="1253"/>
                    <a:pt x="2532" y="1228"/>
                  </a:cubicBezTo>
                  <a:lnTo>
                    <a:pt x="2557" y="1228"/>
                  </a:lnTo>
                  <a:cubicBezTo>
                    <a:pt x="2682" y="1153"/>
                    <a:pt x="2808" y="1078"/>
                    <a:pt x="2958" y="1003"/>
                  </a:cubicBezTo>
                  <a:cubicBezTo>
                    <a:pt x="3033" y="953"/>
                    <a:pt x="3109" y="928"/>
                    <a:pt x="3184" y="903"/>
                  </a:cubicBezTo>
                  <a:cubicBezTo>
                    <a:pt x="3184" y="877"/>
                    <a:pt x="3209" y="877"/>
                    <a:pt x="3209" y="877"/>
                  </a:cubicBezTo>
                  <a:lnTo>
                    <a:pt x="3234" y="877"/>
                  </a:lnTo>
                  <a:cubicBezTo>
                    <a:pt x="3510" y="752"/>
                    <a:pt x="3785" y="677"/>
                    <a:pt x="4061" y="602"/>
                  </a:cubicBezTo>
                  <a:cubicBezTo>
                    <a:pt x="4362" y="545"/>
                    <a:pt x="4662" y="517"/>
                    <a:pt x="4953" y="517"/>
                  </a:cubicBezTo>
                  <a:close/>
                  <a:moveTo>
                    <a:pt x="4963" y="0"/>
                  </a:moveTo>
                  <a:cubicBezTo>
                    <a:pt x="4763" y="0"/>
                    <a:pt x="4562" y="25"/>
                    <a:pt x="4387" y="50"/>
                  </a:cubicBezTo>
                  <a:cubicBezTo>
                    <a:pt x="4286" y="50"/>
                    <a:pt x="4211" y="50"/>
                    <a:pt x="4136" y="75"/>
                  </a:cubicBezTo>
                  <a:cubicBezTo>
                    <a:pt x="3860" y="126"/>
                    <a:pt x="3610" y="176"/>
                    <a:pt x="3359" y="276"/>
                  </a:cubicBezTo>
                  <a:lnTo>
                    <a:pt x="3309" y="276"/>
                  </a:lnTo>
                  <a:cubicBezTo>
                    <a:pt x="3083" y="351"/>
                    <a:pt x="2858" y="451"/>
                    <a:pt x="2657" y="577"/>
                  </a:cubicBezTo>
                  <a:cubicBezTo>
                    <a:pt x="2632" y="577"/>
                    <a:pt x="2607" y="602"/>
                    <a:pt x="2582" y="602"/>
                  </a:cubicBezTo>
                  <a:cubicBezTo>
                    <a:pt x="2206" y="802"/>
                    <a:pt x="1830" y="1078"/>
                    <a:pt x="1504" y="1404"/>
                  </a:cubicBezTo>
                  <a:cubicBezTo>
                    <a:pt x="1454" y="1454"/>
                    <a:pt x="1404" y="1479"/>
                    <a:pt x="1379" y="1529"/>
                  </a:cubicBezTo>
                  <a:cubicBezTo>
                    <a:pt x="1003" y="1930"/>
                    <a:pt x="702" y="2381"/>
                    <a:pt x="477" y="2857"/>
                  </a:cubicBezTo>
                  <a:cubicBezTo>
                    <a:pt x="427" y="2958"/>
                    <a:pt x="377" y="3083"/>
                    <a:pt x="327" y="3183"/>
                  </a:cubicBezTo>
                  <a:cubicBezTo>
                    <a:pt x="327" y="3208"/>
                    <a:pt x="327" y="3208"/>
                    <a:pt x="327" y="3233"/>
                  </a:cubicBezTo>
                  <a:lnTo>
                    <a:pt x="301" y="3233"/>
                  </a:lnTo>
                  <a:cubicBezTo>
                    <a:pt x="126" y="3735"/>
                    <a:pt x="26" y="4236"/>
                    <a:pt x="26" y="4762"/>
                  </a:cubicBezTo>
                  <a:cubicBezTo>
                    <a:pt x="1" y="4862"/>
                    <a:pt x="1" y="4938"/>
                    <a:pt x="1" y="5038"/>
                  </a:cubicBezTo>
                  <a:cubicBezTo>
                    <a:pt x="26" y="5314"/>
                    <a:pt x="51" y="5589"/>
                    <a:pt x="101" y="5840"/>
                  </a:cubicBezTo>
                  <a:cubicBezTo>
                    <a:pt x="101" y="5890"/>
                    <a:pt x="101" y="5915"/>
                    <a:pt x="126" y="5965"/>
                  </a:cubicBezTo>
                  <a:cubicBezTo>
                    <a:pt x="126" y="5965"/>
                    <a:pt x="126" y="5990"/>
                    <a:pt x="126" y="6015"/>
                  </a:cubicBezTo>
                  <a:cubicBezTo>
                    <a:pt x="151" y="6065"/>
                    <a:pt x="151" y="6116"/>
                    <a:pt x="176" y="6166"/>
                  </a:cubicBezTo>
                  <a:cubicBezTo>
                    <a:pt x="226" y="6441"/>
                    <a:pt x="327" y="6717"/>
                    <a:pt x="452" y="6968"/>
                  </a:cubicBezTo>
                  <a:cubicBezTo>
                    <a:pt x="477" y="7043"/>
                    <a:pt x="527" y="7118"/>
                    <a:pt x="552" y="7193"/>
                  </a:cubicBezTo>
                  <a:cubicBezTo>
                    <a:pt x="627" y="7319"/>
                    <a:pt x="677" y="7419"/>
                    <a:pt x="728" y="7519"/>
                  </a:cubicBezTo>
                  <a:cubicBezTo>
                    <a:pt x="753" y="7519"/>
                    <a:pt x="753" y="7544"/>
                    <a:pt x="753" y="7544"/>
                  </a:cubicBezTo>
                  <a:lnTo>
                    <a:pt x="778" y="7569"/>
                  </a:lnTo>
                  <a:lnTo>
                    <a:pt x="803" y="7594"/>
                  </a:lnTo>
                  <a:cubicBezTo>
                    <a:pt x="803" y="7619"/>
                    <a:pt x="803" y="7619"/>
                    <a:pt x="803" y="7619"/>
                  </a:cubicBezTo>
                  <a:cubicBezTo>
                    <a:pt x="803" y="7644"/>
                    <a:pt x="828" y="7644"/>
                    <a:pt x="828" y="7644"/>
                  </a:cubicBezTo>
                  <a:cubicBezTo>
                    <a:pt x="1028" y="7970"/>
                    <a:pt x="1279" y="8271"/>
                    <a:pt x="1555" y="8522"/>
                  </a:cubicBezTo>
                  <a:cubicBezTo>
                    <a:pt x="1580" y="8547"/>
                    <a:pt x="1605" y="8547"/>
                    <a:pt x="1605" y="8572"/>
                  </a:cubicBezTo>
                  <a:cubicBezTo>
                    <a:pt x="1830" y="8772"/>
                    <a:pt x="2056" y="8948"/>
                    <a:pt x="2307" y="9098"/>
                  </a:cubicBezTo>
                  <a:cubicBezTo>
                    <a:pt x="2357" y="9148"/>
                    <a:pt x="2432" y="9173"/>
                    <a:pt x="2482" y="9198"/>
                  </a:cubicBezTo>
                  <a:cubicBezTo>
                    <a:pt x="2507" y="9223"/>
                    <a:pt x="2507" y="9223"/>
                    <a:pt x="2507" y="9223"/>
                  </a:cubicBezTo>
                  <a:cubicBezTo>
                    <a:pt x="2632" y="9299"/>
                    <a:pt x="2758" y="9349"/>
                    <a:pt x="2858" y="9399"/>
                  </a:cubicBezTo>
                  <a:cubicBezTo>
                    <a:pt x="3209" y="9574"/>
                    <a:pt x="3560" y="9674"/>
                    <a:pt x="3911" y="9750"/>
                  </a:cubicBezTo>
                  <a:cubicBezTo>
                    <a:pt x="3936" y="9775"/>
                    <a:pt x="3986" y="9775"/>
                    <a:pt x="4011" y="9775"/>
                  </a:cubicBezTo>
                  <a:lnTo>
                    <a:pt x="4036" y="9775"/>
                  </a:lnTo>
                  <a:cubicBezTo>
                    <a:pt x="4136" y="9800"/>
                    <a:pt x="4236" y="9825"/>
                    <a:pt x="4337" y="9825"/>
                  </a:cubicBezTo>
                  <a:cubicBezTo>
                    <a:pt x="4544" y="9855"/>
                    <a:pt x="4752" y="9869"/>
                    <a:pt x="4959" y="9869"/>
                  </a:cubicBezTo>
                  <a:cubicBezTo>
                    <a:pt x="5278" y="9869"/>
                    <a:pt x="5597" y="9835"/>
                    <a:pt x="5916" y="9775"/>
                  </a:cubicBezTo>
                  <a:cubicBezTo>
                    <a:pt x="6141" y="9725"/>
                    <a:pt x="6392" y="9649"/>
                    <a:pt x="6642" y="9574"/>
                  </a:cubicBezTo>
                  <a:cubicBezTo>
                    <a:pt x="6893" y="9474"/>
                    <a:pt x="7119" y="9349"/>
                    <a:pt x="7369" y="9223"/>
                  </a:cubicBezTo>
                  <a:cubicBezTo>
                    <a:pt x="7820" y="8973"/>
                    <a:pt x="8221" y="8647"/>
                    <a:pt x="8572" y="8271"/>
                  </a:cubicBezTo>
                  <a:cubicBezTo>
                    <a:pt x="8898" y="7895"/>
                    <a:pt x="9199" y="7469"/>
                    <a:pt x="9399" y="7018"/>
                  </a:cubicBezTo>
                  <a:cubicBezTo>
                    <a:pt x="9625" y="6542"/>
                    <a:pt x="9775" y="6015"/>
                    <a:pt x="9825" y="5489"/>
                  </a:cubicBezTo>
                  <a:cubicBezTo>
                    <a:pt x="9875" y="5238"/>
                    <a:pt x="9875" y="4963"/>
                    <a:pt x="9875" y="4712"/>
                  </a:cubicBezTo>
                  <a:cubicBezTo>
                    <a:pt x="9850" y="4411"/>
                    <a:pt x="9800" y="4136"/>
                    <a:pt x="9750" y="3860"/>
                  </a:cubicBezTo>
                  <a:cubicBezTo>
                    <a:pt x="9550" y="2857"/>
                    <a:pt x="8973" y="1930"/>
                    <a:pt x="8196" y="1253"/>
                  </a:cubicBezTo>
                  <a:cubicBezTo>
                    <a:pt x="7820" y="903"/>
                    <a:pt x="7394" y="627"/>
                    <a:pt x="6943" y="426"/>
                  </a:cubicBezTo>
                  <a:cubicBezTo>
                    <a:pt x="6517" y="226"/>
                    <a:pt x="6066" y="101"/>
                    <a:pt x="5590" y="50"/>
                  </a:cubicBezTo>
                  <a:cubicBezTo>
                    <a:pt x="5389" y="25"/>
                    <a:pt x="5164" y="0"/>
                    <a:pt x="4963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3336000" y="1073325"/>
              <a:ext cx="82100" cy="44150"/>
            </a:xfrm>
            <a:custGeom>
              <a:avLst/>
              <a:gdLst/>
              <a:ahLst/>
              <a:cxnLst/>
              <a:rect l="l" t="t" r="r" b="b"/>
              <a:pathLst>
                <a:path w="3284" h="1766" extrusionOk="0">
                  <a:moveTo>
                    <a:pt x="2531" y="1"/>
                  </a:moveTo>
                  <a:cubicBezTo>
                    <a:pt x="2431" y="1"/>
                    <a:pt x="2331" y="26"/>
                    <a:pt x="2231" y="26"/>
                  </a:cubicBezTo>
                  <a:cubicBezTo>
                    <a:pt x="2080" y="51"/>
                    <a:pt x="1955" y="76"/>
                    <a:pt x="1805" y="101"/>
                  </a:cubicBezTo>
                  <a:cubicBezTo>
                    <a:pt x="1654" y="126"/>
                    <a:pt x="1479" y="201"/>
                    <a:pt x="1328" y="251"/>
                  </a:cubicBezTo>
                  <a:cubicBezTo>
                    <a:pt x="1078" y="352"/>
                    <a:pt x="827" y="527"/>
                    <a:pt x="602" y="702"/>
                  </a:cubicBezTo>
                  <a:cubicBezTo>
                    <a:pt x="376" y="878"/>
                    <a:pt x="175" y="1129"/>
                    <a:pt x="50" y="1379"/>
                  </a:cubicBezTo>
                  <a:cubicBezTo>
                    <a:pt x="0" y="1504"/>
                    <a:pt x="25" y="1655"/>
                    <a:pt x="150" y="1730"/>
                  </a:cubicBezTo>
                  <a:cubicBezTo>
                    <a:pt x="191" y="1754"/>
                    <a:pt x="236" y="1765"/>
                    <a:pt x="281" y="1765"/>
                  </a:cubicBezTo>
                  <a:cubicBezTo>
                    <a:pt x="375" y="1765"/>
                    <a:pt x="467" y="1715"/>
                    <a:pt x="501" y="1630"/>
                  </a:cubicBezTo>
                  <a:cubicBezTo>
                    <a:pt x="551" y="1555"/>
                    <a:pt x="602" y="1454"/>
                    <a:pt x="677" y="1379"/>
                  </a:cubicBezTo>
                  <a:cubicBezTo>
                    <a:pt x="777" y="1254"/>
                    <a:pt x="902" y="1129"/>
                    <a:pt x="1028" y="1028"/>
                  </a:cubicBezTo>
                  <a:cubicBezTo>
                    <a:pt x="1203" y="903"/>
                    <a:pt x="1404" y="778"/>
                    <a:pt x="1604" y="702"/>
                  </a:cubicBezTo>
                  <a:cubicBezTo>
                    <a:pt x="1805" y="627"/>
                    <a:pt x="2030" y="577"/>
                    <a:pt x="2231" y="552"/>
                  </a:cubicBezTo>
                  <a:cubicBezTo>
                    <a:pt x="2331" y="540"/>
                    <a:pt x="2425" y="533"/>
                    <a:pt x="2519" y="533"/>
                  </a:cubicBezTo>
                  <a:cubicBezTo>
                    <a:pt x="2613" y="533"/>
                    <a:pt x="2707" y="540"/>
                    <a:pt x="2807" y="552"/>
                  </a:cubicBezTo>
                  <a:lnTo>
                    <a:pt x="2932" y="552"/>
                  </a:lnTo>
                  <a:cubicBezTo>
                    <a:pt x="2959" y="563"/>
                    <a:pt x="2986" y="568"/>
                    <a:pt x="3013" y="568"/>
                  </a:cubicBezTo>
                  <a:cubicBezTo>
                    <a:pt x="3115" y="568"/>
                    <a:pt x="3213" y="496"/>
                    <a:pt x="3233" y="377"/>
                  </a:cubicBezTo>
                  <a:cubicBezTo>
                    <a:pt x="3283" y="251"/>
                    <a:pt x="3208" y="101"/>
                    <a:pt x="3058" y="76"/>
                  </a:cubicBezTo>
                  <a:cubicBezTo>
                    <a:pt x="2882" y="26"/>
                    <a:pt x="2707" y="1"/>
                    <a:pt x="2531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9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9" name="Google Shape;9989;p64"/>
          <p:cNvSpPr txBox="1">
            <a:spLocks noGrp="1"/>
          </p:cNvSpPr>
          <p:nvPr>
            <p:ph type="title"/>
          </p:nvPr>
        </p:nvSpPr>
        <p:spPr>
          <a:xfrm>
            <a:off x="720001" y="1795438"/>
            <a:ext cx="38520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9990" name="Google Shape;9990;p64"/>
          <p:cNvSpPr txBox="1">
            <a:spLocks noGrp="1"/>
          </p:cNvSpPr>
          <p:nvPr>
            <p:ph type="subTitle" idx="1"/>
          </p:nvPr>
        </p:nvSpPr>
        <p:spPr>
          <a:xfrm>
            <a:off x="950562" y="3427550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9991" name="Google Shape;9991;p64"/>
          <p:cNvSpPr txBox="1">
            <a:spLocks noGrp="1"/>
          </p:cNvSpPr>
          <p:nvPr>
            <p:ph type="title" idx="2"/>
          </p:nvPr>
        </p:nvSpPr>
        <p:spPr>
          <a:xfrm>
            <a:off x="1907701" y="1043050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9992" name="Google Shape;9992;p64"/>
          <p:cNvGrpSpPr/>
          <p:nvPr/>
        </p:nvGrpSpPr>
        <p:grpSpPr>
          <a:xfrm>
            <a:off x="5269376" y="333475"/>
            <a:ext cx="3637250" cy="4810025"/>
            <a:chOff x="1253900" y="443800"/>
            <a:chExt cx="3637250" cy="4810025"/>
          </a:xfrm>
        </p:grpSpPr>
        <p:sp>
          <p:nvSpPr>
            <p:cNvPr id="9993" name="Google Shape;9993;p64"/>
            <p:cNvSpPr/>
            <p:nvPr/>
          </p:nvSpPr>
          <p:spPr>
            <a:xfrm>
              <a:off x="3146125" y="3891650"/>
              <a:ext cx="1413575" cy="1362175"/>
            </a:xfrm>
            <a:custGeom>
              <a:avLst/>
              <a:gdLst/>
              <a:ahLst/>
              <a:cxnLst/>
              <a:rect l="l" t="t" r="r" b="b"/>
              <a:pathLst>
                <a:path w="56543" h="54487" extrusionOk="0">
                  <a:moveTo>
                    <a:pt x="5415" y="0"/>
                  </a:moveTo>
                  <a:lnTo>
                    <a:pt x="1" y="54487"/>
                  </a:lnTo>
                  <a:lnTo>
                    <a:pt x="18923" y="54487"/>
                  </a:lnTo>
                  <a:lnTo>
                    <a:pt x="25991" y="18171"/>
                  </a:lnTo>
                  <a:lnTo>
                    <a:pt x="33259" y="19073"/>
                  </a:lnTo>
                  <a:lnTo>
                    <a:pt x="33811" y="54487"/>
                  </a:lnTo>
                  <a:lnTo>
                    <a:pt x="52758" y="54487"/>
                  </a:lnTo>
                  <a:lnTo>
                    <a:pt x="56543" y="2431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92A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4"/>
            <p:cNvSpPr/>
            <p:nvPr/>
          </p:nvSpPr>
          <p:spPr>
            <a:xfrm>
              <a:off x="3268950" y="3891650"/>
              <a:ext cx="1290750" cy="251275"/>
            </a:xfrm>
            <a:custGeom>
              <a:avLst/>
              <a:gdLst/>
              <a:ahLst/>
              <a:cxnLst/>
              <a:rect l="l" t="t" r="r" b="b"/>
              <a:pathLst>
                <a:path w="51630" h="10051" extrusionOk="0">
                  <a:moveTo>
                    <a:pt x="502" y="0"/>
                  </a:moveTo>
                  <a:lnTo>
                    <a:pt x="0" y="4963"/>
                  </a:lnTo>
                  <a:cubicBezTo>
                    <a:pt x="2557" y="5213"/>
                    <a:pt x="5088" y="5664"/>
                    <a:pt x="7594" y="5990"/>
                  </a:cubicBezTo>
                  <a:cubicBezTo>
                    <a:pt x="11579" y="6516"/>
                    <a:pt x="15589" y="7068"/>
                    <a:pt x="19574" y="7569"/>
                  </a:cubicBezTo>
                  <a:cubicBezTo>
                    <a:pt x="27920" y="8622"/>
                    <a:pt x="36291" y="9298"/>
                    <a:pt x="44712" y="9750"/>
                  </a:cubicBezTo>
                  <a:cubicBezTo>
                    <a:pt x="46843" y="9850"/>
                    <a:pt x="48948" y="9950"/>
                    <a:pt x="51078" y="10050"/>
                  </a:cubicBezTo>
                  <a:lnTo>
                    <a:pt x="51630" y="2431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848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4"/>
            <p:cNvSpPr/>
            <p:nvPr/>
          </p:nvSpPr>
          <p:spPr>
            <a:xfrm>
              <a:off x="3146125" y="4274475"/>
              <a:ext cx="649800" cy="979350"/>
            </a:xfrm>
            <a:custGeom>
              <a:avLst/>
              <a:gdLst/>
              <a:ahLst/>
              <a:cxnLst/>
              <a:rect l="l" t="t" r="r" b="b"/>
              <a:pathLst>
                <a:path w="25992" h="39174" extrusionOk="0">
                  <a:moveTo>
                    <a:pt x="3886" y="1"/>
                  </a:moveTo>
                  <a:lnTo>
                    <a:pt x="1" y="39174"/>
                  </a:lnTo>
                  <a:lnTo>
                    <a:pt x="18923" y="39174"/>
                  </a:lnTo>
                  <a:lnTo>
                    <a:pt x="25991" y="2858"/>
                  </a:lnTo>
                  <a:cubicBezTo>
                    <a:pt x="25991" y="2858"/>
                    <a:pt x="25966" y="2833"/>
                    <a:pt x="25916" y="2833"/>
                  </a:cubicBezTo>
                  <a:lnTo>
                    <a:pt x="3886" y="1"/>
                  </a:lnTo>
                  <a:close/>
                </a:path>
              </a:pathLst>
            </a:custGeom>
            <a:solidFill>
              <a:srgbClr val="848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4"/>
            <p:cNvSpPr/>
            <p:nvPr/>
          </p:nvSpPr>
          <p:spPr>
            <a:xfrm>
              <a:off x="3844125" y="1659800"/>
              <a:ext cx="428600" cy="684875"/>
            </a:xfrm>
            <a:custGeom>
              <a:avLst/>
              <a:gdLst/>
              <a:ahLst/>
              <a:cxnLst/>
              <a:rect l="l" t="t" r="r" b="b"/>
              <a:pathLst>
                <a:path w="17144" h="27395" extrusionOk="0">
                  <a:moveTo>
                    <a:pt x="17144" y="0"/>
                  </a:moveTo>
                  <a:lnTo>
                    <a:pt x="1" y="2958"/>
                  </a:lnTo>
                  <a:lnTo>
                    <a:pt x="26" y="27394"/>
                  </a:lnTo>
                  <a:lnTo>
                    <a:pt x="16517" y="17945"/>
                  </a:lnTo>
                  <a:lnTo>
                    <a:pt x="17144" y="0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4"/>
            <p:cNvSpPr/>
            <p:nvPr/>
          </p:nvSpPr>
          <p:spPr>
            <a:xfrm>
              <a:off x="4377350" y="1117375"/>
              <a:ext cx="178525" cy="314675"/>
            </a:xfrm>
            <a:custGeom>
              <a:avLst/>
              <a:gdLst/>
              <a:ahLst/>
              <a:cxnLst/>
              <a:rect l="l" t="t" r="r" b="b"/>
              <a:pathLst>
                <a:path w="7141" h="12587" extrusionOk="0">
                  <a:moveTo>
                    <a:pt x="2826" y="1"/>
                  </a:moveTo>
                  <a:cubicBezTo>
                    <a:pt x="894" y="1"/>
                    <a:pt x="1128" y="3427"/>
                    <a:pt x="1128" y="3427"/>
                  </a:cubicBezTo>
                  <a:lnTo>
                    <a:pt x="0" y="12399"/>
                  </a:lnTo>
                  <a:cubicBezTo>
                    <a:pt x="397" y="12527"/>
                    <a:pt x="773" y="12586"/>
                    <a:pt x="1130" y="12586"/>
                  </a:cubicBezTo>
                  <a:cubicBezTo>
                    <a:pt x="5899" y="12586"/>
                    <a:pt x="7140" y="1955"/>
                    <a:pt x="4086" y="369"/>
                  </a:cubicBezTo>
                  <a:cubicBezTo>
                    <a:pt x="3587" y="110"/>
                    <a:pt x="3172" y="1"/>
                    <a:pt x="2826" y="1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4"/>
            <p:cNvSpPr/>
            <p:nvPr/>
          </p:nvSpPr>
          <p:spPr>
            <a:xfrm>
              <a:off x="3495125" y="751900"/>
              <a:ext cx="924850" cy="978750"/>
            </a:xfrm>
            <a:custGeom>
              <a:avLst/>
              <a:gdLst/>
              <a:ahLst/>
              <a:cxnLst/>
              <a:rect l="l" t="t" r="r" b="b"/>
              <a:pathLst>
                <a:path w="36994" h="39150" extrusionOk="0">
                  <a:moveTo>
                    <a:pt x="8171" y="0"/>
                  </a:moveTo>
                  <a:cubicBezTo>
                    <a:pt x="8171" y="0"/>
                    <a:pt x="1" y="32933"/>
                    <a:pt x="6818" y="36542"/>
                  </a:cubicBezTo>
                  <a:cubicBezTo>
                    <a:pt x="9408" y="37928"/>
                    <a:pt x="13752" y="39150"/>
                    <a:pt x="18260" y="39150"/>
                  </a:cubicBezTo>
                  <a:cubicBezTo>
                    <a:pt x="25572" y="39150"/>
                    <a:pt x="33317" y="35934"/>
                    <a:pt x="34713" y="24988"/>
                  </a:cubicBezTo>
                  <a:cubicBezTo>
                    <a:pt x="36994" y="7269"/>
                    <a:pt x="33360" y="1830"/>
                    <a:pt x="33360" y="1830"/>
                  </a:cubicBezTo>
                  <a:lnTo>
                    <a:pt x="8171" y="0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64"/>
            <p:cNvSpPr/>
            <p:nvPr/>
          </p:nvSpPr>
          <p:spPr>
            <a:xfrm>
              <a:off x="3495150" y="443800"/>
              <a:ext cx="1055150" cy="1414725"/>
            </a:xfrm>
            <a:custGeom>
              <a:avLst/>
              <a:gdLst/>
              <a:ahLst/>
              <a:cxnLst/>
              <a:rect l="l" t="t" r="r" b="b"/>
              <a:pathLst>
                <a:path w="42206" h="56589" extrusionOk="0">
                  <a:moveTo>
                    <a:pt x="18776" y="0"/>
                  </a:moveTo>
                  <a:cubicBezTo>
                    <a:pt x="12796" y="0"/>
                    <a:pt x="8271" y="1999"/>
                    <a:pt x="8271" y="1999"/>
                  </a:cubicBezTo>
                  <a:lnTo>
                    <a:pt x="13283" y="3026"/>
                  </a:lnTo>
                  <a:cubicBezTo>
                    <a:pt x="13283" y="3026"/>
                    <a:pt x="6015" y="3252"/>
                    <a:pt x="100" y="8465"/>
                  </a:cubicBezTo>
                  <a:cubicBezTo>
                    <a:pt x="100" y="8465"/>
                    <a:pt x="4311" y="12324"/>
                    <a:pt x="12356" y="14480"/>
                  </a:cubicBezTo>
                  <a:cubicBezTo>
                    <a:pt x="12356" y="14480"/>
                    <a:pt x="9073" y="14480"/>
                    <a:pt x="6115" y="13578"/>
                  </a:cubicBezTo>
                  <a:lnTo>
                    <a:pt x="6115" y="13578"/>
                  </a:lnTo>
                  <a:cubicBezTo>
                    <a:pt x="6115" y="13578"/>
                    <a:pt x="11316" y="18539"/>
                    <a:pt x="22467" y="18539"/>
                  </a:cubicBezTo>
                  <a:cubicBezTo>
                    <a:pt x="24813" y="18539"/>
                    <a:pt x="27422" y="18320"/>
                    <a:pt x="30301" y="17788"/>
                  </a:cubicBezTo>
                  <a:lnTo>
                    <a:pt x="30301" y="17788"/>
                  </a:lnTo>
                  <a:cubicBezTo>
                    <a:pt x="30301" y="17788"/>
                    <a:pt x="28371" y="26861"/>
                    <a:pt x="33258" y="28891"/>
                  </a:cubicBezTo>
                  <a:cubicBezTo>
                    <a:pt x="33258" y="28891"/>
                    <a:pt x="33709" y="44906"/>
                    <a:pt x="28722" y="46610"/>
                  </a:cubicBezTo>
                  <a:cubicBezTo>
                    <a:pt x="28001" y="46855"/>
                    <a:pt x="27432" y="46964"/>
                    <a:pt x="26982" y="46964"/>
                  </a:cubicBezTo>
                  <a:cubicBezTo>
                    <a:pt x="24297" y="46964"/>
                    <a:pt x="25821" y="43103"/>
                    <a:pt x="24662" y="41172"/>
                  </a:cubicBezTo>
                  <a:cubicBezTo>
                    <a:pt x="23393" y="39033"/>
                    <a:pt x="17982" y="38305"/>
                    <a:pt x="15721" y="38305"/>
                  </a:cubicBezTo>
                  <a:cubicBezTo>
                    <a:pt x="15570" y="38305"/>
                    <a:pt x="15434" y="38308"/>
                    <a:pt x="15313" y="38315"/>
                  </a:cubicBezTo>
                  <a:cubicBezTo>
                    <a:pt x="13383" y="38440"/>
                    <a:pt x="9800" y="37889"/>
                    <a:pt x="8697" y="42525"/>
                  </a:cubicBezTo>
                  <a:cubicBezTo>
                    <a:pt x="8372" y="43887"/>
                    <a:pt x="7657" y="44591"/>
                    <a:pt x="6880" y="44591"/>
                  </a:cubicBezTo>
                  <a:cubicBezTo>
                    <a:pt x="5200" y="44591"/>
                    <a:pt x="3231" y="41292"/>
                    <a:pt x="4311" y="34229"/>
                  </a:cubicBezTo>
                  <a:lnTo>
                    <a:pt x="4311" y="34229"/>
                  </a:lnTo>
                  <a:cubicBezTo>
                    <a:pt x="4310" y="34231"/>
                    <a:pt x="0" y="49017"/>
                    <a:pt x="6366" y="53177"/>
                  </a:cubicBezTo>
                  <a:cubicBezTo>
                    <a:pt x="9306" y="55120"/>
                    <a:pt x="14880" y="56588"/>
                    <a:pt x="20225" y="56588"/>
                  </a:cubicBezTo>
                  <a:cubicBezTo>
                    <a:pt x="25084" y="56588"/>
                    <a:pt x="29753" y="55374"/>
                    <a:pt x="32080" y="52199"/>
                  </a:cubicBezTo>
                  <a:cubicBezTo>
                    <a:pt x="37118" y="45357"/>
                    <a:pt x="36416" y="33227"/>
                    <a:pt x="36642" y="29242"/>
                  </a:cubicBezTo>
                  <a:cubicBezTo>
                    <a:pt x="36746" y="27517"/>
                    <a:pt x="37521" y="27101"/>
                    <a:pt x="38244" y="27101"/>
                  </a:cubicBezTo>
                  <a:cubicBezTo>
                    <a:pt x="38919" y="27101"/>
                    <a:pt x="39549" y="27462"/>
                    <a:pt x="39549" y="27462"/>
                  </a:cubicBezTo>
                  <a:cubicBezTo>
                    <a:pt x="39549" y="27462"/>
                    <a:pt x="42206" y="14731"/>
                    <a:pt x="40727" y="11548"/>
                  </a:cubicBezTo>
                  <a:cubicBezTo>
                    <a:pt x="39273" y="8365"/>
                    <a:pt x="36191" y="8139"/>
                    <a:pt x="36191" y="8139"/>
                  </a:cubicBezTo>
                  <a:cubicBezTo>
                    <a:pt x="36191" y="8139"/>
                    <a:pt x="33709" y="3026"/>
                    <a:pt x="24962" y="771"/>
                  </a:cubicBezTo>
                  <a:cubicBezTo>
                    <a:pt x="22817" y="211"/>
                    <a:pt x="20720" y="0"/>
                    <a:pt x="18776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4"/>
            <p:cNvSpPr/>
            <p:nvPr/>
          </p:nvSpPr>
          <p:spPr>
            <a:xfrm>
              <a:off x="3631100" y="930550"/>
              <a:ext cx="266950" cy="73875"/>
            </a:xfrm>
            <a:custGeom>
              <a:avLst/>
              <a:gdLst/>
              <a:ahLst/>
              <a:cxnLst/>
              <a:rect l="l" t="t" r="r" b="b"/>
              <a:pathLst>
                <a:path w="10678" h="2955" extrusionOk="0">
                  <a:moveTo>
                    <a:pt x="4314" y="1"/>
                  </a:moveTo>
                  <a:cubicBezTo>
                    <a:pt x="1890" y="1"/>
                    <a:pt x="1028" y="474"/>
                    <a:pt x="1028" y="474"/>
                  </a:cubicBezTo>
                  <a:cubicBezTo>
                    <a:pt x="1" y="1376"/>
                    <a:pt x="677" y="2504"/>
                    <a:pt x="677" y="2504"/>
                  </a:cubicBezTo>
                  <a:cubicBezTo>
                    <a:pt x="1488" y="2385"/>
                    <a:pt x="2377" y="2338"/>
                    <a:pt x="3273" y="2338"/>
                  </a:cubicBezTo>
                  <a:cubicBezTo>
                    <a:pt x="6530" y="2338"/>
                    <a:pt x="9875" y="2955"/>
                    <a:pt x="9875" y="2955"/>
                  </a:cubicBezTo>
                  <a:cubicBezTo>
                    <a:pt x="10677" y="1601"/>
                    <a:pt x="9775" y="574"/>
                    <a:pt x="9775" y="574"/>
                  </a:cubicBezTo>
                  <a:cubicBezTo>
                    <a:pt x="7416" y="141"/>
                    <a:pt x="5633" y="1"/>
                    <a:pt x="4314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4"/>
            <p:cNvSpPr/>
            <p:nvPr/>
          </p:nvSpPr>
          <p:spPr>
            <a:xfrm>
              <a:off x="3966950" y="958925"/>
              <a:ext cx="264425" cy="83725"/>
            </a:xfrm>
            <a:custGeom>
              <a:avLst/>
              <a:gdLst/>
              <a:ahLst/>
              <a:cxnLst/>
              <a:rect l="l" t="t" r="r" b="b"/>
              <a:pathLst>
                <a:path w="10577" h="3349" extrusionOk="0">
                  <a:moveTo>
                    <a:pt x="2187" y="0"/>
                  </a:moveTo>
                  <a:cubicBezTo>
                    <a:pt x="1825" y="0"/>
                    <a:pt x="1447" y="5"/>
                    <a:pt x="1053" y="15"/>
                  </a:cubicBezTo>
                  <a:cubicBezTo>
                    <a:pt x="1053" y="15"/>
                    <a:pt x="0" y="867"/>
                    <a:pt x="577" y="2346"/>
                  </a:cubicBezTo>
                  <a:cubicBezTo>
                    <a:pt x="577" y="2346"/>
                    <a:pt x="814" y="2340"/>
                    <a:pt x="1222" y="2340"/>
                  </a:cubicBezTo>
                  <a:cubicBezTo>
                    <a:pt x="2786" y="2340"/>
                    <a:pt x="6862" y="2434"/>
                    <a:pt x="9725" y="3349"/>
                  </a:cubicBezTo>
                  <a:cubicBezTo>
                    <a:pt x="9725" y="3349"/>
                    <a:pt x="10577" y="2346"/>
                    <a:pt x="9700" y="1268"/>
                  </a:cubicBezTo>
                  <a:cubicBezTo>
                    <a:pt x="9700" y="1268"/>
                    <a:pt x="8076" y="0"/>
                    <a:pt x="2187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4"/>
            <p:cNvSpPr/>
            <p:nvPr/>
          </p:nvSpPr>
          <p:spPr>
            <a:xfrm>
              <a:off x="3765825" y="1516325"/>
              <a:ext cx="295125" cy="64125"/>
            </a:xfrm>
            <a:custGeom>
              <a:avLst/>
              <a:gdLst/>
              <a:ahLst/>
              <a:cxnLst/>
              <a:rect l="l" t="t" r="r" b="b"/>
              <a:pathLst>
                <a:path w="11805" h="2565" extrusionOk="0">
                  <a:moveTo>
                    <a:pt x="0" y="0"/>
                  </a:moveTo>
                  <a:lnTo>
                    <a:pt x="0" y="0"/>
                  </a:lnTo>
                  <a:cubicBezTo>
                    <a:pt x="2669" y="1932"/>
                    <a:pt x="4903" y="2565"/>
                    <a:pt x="6685" y="2565"/>
                  </a:cubicBezTo>
                  <a:cubicBezTo>
                    <a:pt x="10056" y="2565"/>
                    <a:pt x="11805" y="301"/>
                    <a:pt x="11805" y="30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4"/>
            <p:cNvSpPr/>
            <p:nvPr/>
          </p:nvSpPr>
          <p:spPr>
            <a:xfrm>
              <a:off x="3811550" y="1089000"/>
              <a:ext cx="129725" cy="310175"/>
            </a:xfrm>
            <a:custGeom>
              <a:avLst/>
              <a:gdLst/>
              <a:ahLst/>
              <a:cxnLst/>
              <a:rect l="l" t="t" r="r" b="b"/>
              <a:pathLst>
                <a:path w="5189" h="12407" extrusionOk="0">
                  <a:moveTo>
                    <a:pt x="4512" y="0"/>
                  </a:moveTo>
                  <a:lnTo>
                    <a:pt x="4512" y="0"/>
                  </a:lnTo>
                  <a:cubicBezTo>
                    <a:pt x="4036" y="928"/>
                    <a:pt x="3610" y="1905"/>
                    <a:pt x="3209" y="2857"/>
                  </a:cubicBezTo>
                  <a:cubicBezTo>
                    <a:pt x="2808" y="3835"/>
                    <a:pt x="2432" y="4812"/>
                    <a:pt x="2056" y="5790"/>
                  </a:cubicBezTo>
                  <a:cubicBezTo>
                    <a:pt x="1705" y="6767"/>
                    <a:pt x="1354" y="7770"/>
                    <a:pt x="1028" y="8747"/>
                  </a:cubicBezTo>
                  <a:cubicBezTo>
                    <a:pt x="702" y="9750"/>
                    <a:pt x="402" y="10752"/>
                    <a:pt x="126" y="11755"/>
                  </a:cubicBezTo>
                  <a:lnTo>
                    <a:pt x="1" y="12181"/>
                  </a:lnTo>
                  <a:lnTo>
                    <a:pt x="402" y="12206"/>
                  </a:lnTo>
                  <a:cubicBezTo>
                    <a:pt x="1204" y="12256"/>
                    <a:pt x="1981" y="12306"/>
                    <a:pt x="2783" y="12331"/>
                  </a:cubicBezTo>
                  <a:cubicBezTo>
                    <a:pt x="3585" y="12381"/>
                    <a:pt x="4387" y="12406"/>
                    <a:pt x="5189" y="12406"/>
                  </a:cubicBezTo>
                  <a:cubicBezTo>
                    <a:pt x="4412" y="12231"/>
                    <a:pt x="3635" y="12081"/>
                    <a:pt x="2833" y="11930"/>
                  </a:cubicBezTo>
                  <a:cubicBezTo>
                    <a:pt x="2188" y="11826"/>
                    <a:pt x="1526" y="11722"/>
                    <a:pt x="875" y="11618"/>
                  </a:cubicBezTo>
                  <a:lnTo>
                    <a:pt x="875" y="11618"/>
                  </a:lnTo>
                  <a:cubicBezTo>
                    <a:pt x="1221" y="10761"/>
                    <a:pt x="1548" y="9905"/>
                    <a:pt x="1855" y="9048"/>
                  </a:cubicBezTo>
                  <a:cubicBezTo>
                    <a:pt x="2231" y="8070"/>
                    <a:pt x="2557" y="7068"/>
                    <a:pt x="2883" y="6065"/>
                  </a:cubicBezTo>
                  <a:cubicBezTo>
                    <a:pt x="3209" y="5088"/>
                    <a:pt x="3509" y="4086"/>
                    <a:pt x="3785" y="3058"/>
                  </a:cubicBezTo>
                  <a:cubicBezTo>
                    <a:pt x="4061" y="2055"/>
                    <a:pt x="4311" y="1028"/>
                    <a:pt x="4512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4"/>
            <p:cNvSpPr/>
            <p:nvPr/>
          </p:nvSpPr>
          <p:spPr>
            <a:xfrm>
              <a:off x="4309050" y="1090875"/>
              <a:ext cx="119700" cy="69575"/>
            </a:xfrm>
            <a:custGeom>
              <a:avLst/>
              <a:gdLst/>
              <a:ahLst/>
              <a:cxnLst/>
              <a:rect l="l" t="t" r="r" b="b"/>
              <a:pathLst>
                <a:path w="4788" h="2783" extrusionOk="0">
                  <a:moveTo>
                    <a:pt x="1" y="0"/>
                  </a:moveTo>
                  <a:lnTo>
                    <a:pt x="101" y="1604"/>
                  </a:lnTo>
                  <a:lnTo>
                    <a:pt x="4086" y="2782"/>
                  </a:lnTo>
                  <a:lnTo>
                    <a:pt x="4788" y="16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4"/>
            <p:cNvSpPr/>
            <p:nvPr/>
          </p:nvSpPr>
          <p:spPr>
            <a:xfrm>
              <a:off x="3859175" y="1100275"/>
              <a:ext cx="111550" cy="70200"/>
            </a:xfrm>
            <a:custGeom>
              <a:avLst/>
              <a:gdLst/>
              <a:ahLst/>
              <a:cxnLst/>
              <a:rect l="l" t="t" r="r" b="b"/>
              <a:pathLst>
                <a:path w="4462" h="2808" fill="none" extrusionOk="0">
                  <a:moveTo>
                    <a:pt x="0" y="2356"/>
                  </a:moveTo>
                  <a:cubicBezTo>
                    <a:pt x="0" y="2356"/>
                    <a:pt x="2958" y="0"/>
                    <a:pt x="4462" y="2807"/>
                  </a:cubicBezTo>
                </a:path>
              </a:pathLst>
            </a:custGeom>
            <a:noFill/>
            <a:ln w="33825" cap="flat" cmpd="sng">
              <a:solidFill>
                <a:srgbClr val="C83F3D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64"/>
            <p:cNvSpPr/>
            <p:nvPr/>
          </p:nvSpPr>
          <p:spPr>
            <a:xfrm>
              <a:off x="3515000" y="1032975"/>
              <a:ext cx="398075" cy="309150"/>
            </a:xfrm>
            <a:custGeom>
              <a:avLst/>
              <a:gdLst/>
              <a:ahLst/>
              <a:cxnLst/>
              <a:rect l="l" t="t" r="r" b="b"/>
              <a:pathLst>
                <a:path w="15923" h="12366" extrusionOk="0">
                  <a:moveTo>
                    <a:pt x="2665" y="1865"/>
                  </a:moveTo>
                  <a:cubicBezTo>
                    <a:pt x="2665" y="1865"/>
                    <a:pt x="9532" y="1941"/>
                    <a:pt x="13567" y="2843"/>
                  </a:cubicBezTo>
                  <a:cubicBezTo>
                    <a:pt x="13567" y="2843"/>
                    <a:pt x="14294" y="9434"/>
                    <a:pt x="10660" y="10963"/>
                  </a:cubicBezTo>
                  <a:cubicBezTo>
                    <a:pt x="10011" y="11238"/>
                    <a:pt x="9229" y="11391"/>
                    <a:pt x="8408" y="11391"/>
                  </a:cubicBezTo>
                  <a:cubicBezTo>
                    <a:pt x="5104" y="11391"/>
                    <a:pt x="1159" y="8911"/>
                    <a:pt x="2665" y="1865"/>
                  </a:cubicBezTo>
                  <a:close/>
                  <a:moveTo>
                    <a:pt x="5772" y="1"/>
                  </a:moveTo>
                  <a:cubicBezTo>
                    <a:pt x="3054" y="1"/>
                    <a:pt x="1186" y="286"/>
                    <a:pt x="1186" y="286"/>
                  </a:cubicBezTo>
                  <a:lnTo>
                    <a:pt x="860" y="1865"/>
                  </a:lnTo>
                  <a:lnTo>
                    <a:pt x="1411" y="1941"/>
                  </a:lnTo>
                  <a:cubicBezTo>
                    <a:pt x="0" y="9643"/>
                    <a:pt x="3731" y="12365"/>
                    <a:pt x="7958" y="12365"/>
                  </a:cubicBezTo>
                  <a:cubicBezTo>
                    <a:pt x="8985" y="12365"/>
                    <a:pt x="10042" y="12205"/>
                    <a:pt x="11061" y="11916"/>
                  </a:cubicBezTo>
                  <a:cubicBezTo>
                    <a:pt x="15923" y="10537"/>
                    <a:pt x="14870" y="1239"/>
                    <a:pt x="14870" y="1239"/>
                  </a:cubicBezTo>
                  <a:cubicBezTo>
                    <a:pt x="11649" y="254"/>
                    <a:pt x="8333" y="1"/>
                    <a:pt x="5772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64"/>
            <p:cNvSpPr/>
            <p:nvPr/>
          </p:nvSpPr>
          <p:spPr>
            <a:xfrm>
              <a:off x="3906800" y="1056875"/>
              <a:ext cx="404775" cy="309825"/>
            </a:xfrm>
            <a:custGeom>
              <a:avLst/>
              <a:gdLst/>
              <a:ahLst/>
              <a:cxnLst/>
              <a:rect l="l" t="t" r="r" b="b"/>
              <a:pathLst>
                <a:path w="16191" h="12393" extrusionOk="0">
                  <a:moveTo>
                    <a:pt x="5249" y="1980"/>
                  </a:moveTo>
                  <a:cubicBezTo>
                    <a:pt x="9285" y="1980"/>
                    <a:pt x="14386" y="2714"/>
                    <a:pt x="14386" y="2714"/>
                  </a:cubicBezTo>
                  <a:cubicBezTo>
                    <a:pt x="14784" y="9190"/>
                    <a:pt x="11369" y="11344"/>
                    <a:pt x="8298" y="11344"/>
                  </a:cubicBezTo>
                  <a:cubicBezTo>
                    <a:pt x="7115" y="11344"/>
                    <a:pt x="5982" y="11024"/>
                    <a:pt x="5138" y="10508"/>
                  </a:cubicBezTo>
                  <a:cubicBezTo>
                    <a:pt x="1780" y="8453"/>
                    <a:pt x="3484" y="2037"/>
                    <a:pt x="3484" y="2037"/>
                  </a:cubicBezTo>
                  <a:cubicBezTo>
                    <a:pt x="4032" y="1997"/>
                    <a:pt x="4628" y="1980"/>
                    <a:pt x="5249" y="1980"/>
                  </a:cubicBezTo>
                  <a:close/>
                  <a:moveTo>
                    <a:pt x="6413" y="0"/>
                  </a:moveTo>
                  <a:cubicBezTo>
                    <a:pt x="5123" y="0"/>
                    <a:pt x="3778" y="81"/>
                    <a:pt x="2431" y="283"/>
                  </a:cubicBezTo>
                  <a:cubicBezTo>
                    <a:pt x="2431" y="283"/>
                    <a:pt x="0" y="9305"/>
                    <a:pt x="4612" y="11386"/>
                  </a:cubicBezTo>
                  <a:cubicBezTo>
                    <a:pt x="6004" y="12014"/>
                    <a:pt x="7511" y="12392"/>
                    <a:pt x="8951" y="12392"/>
                  </a:cubicBezTo>
                  <a:cubicBezTo>
                    <a:pt x="12619" y="12392"/>
                    <a:pt x="15848" y="9940"/>
                    <a:pt x="15614" y="2939"/>
                  </a:cubicBezTo>
                  <a:lnTo>
                    <a:pt x="15614" y="2939"/>
                  </a:lnTo>
                  <a:lnTo>
                    <a:pt x="16191" y="2964"/>
                  </a:lnTo>
                  <a:lnTo>
                    <a:pt x="16091" y="1360"/>
                  </a:lnTo>
                  <a:cubicBezTo>
                    <a:pt x="16091" y="1360"/>
                    <a:pt x="11702" y="0"/>
                    <a:pt x="6413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4"/>
            <p:cNvSpPr/>
            <p:nvPr/>
          </p:nvSpPr>
          <p:spPr>
            <a:xfrm>
              <a:off x="4419950" y="1172800"/>
              <a:ext cx="64575" cy="215100"/>
            </a:xfrm>
            <a:custGeom>
              <a:avLst/>
              <a:gdLst/>
              <a:ahLst/>
              <a:cxnLst/>
              <a:rect l="l" t="t" r="r" b="b"/>
              <a:pathLst>
                <a:path w="2583" h="8604" extrusionOk="0">
                  <a:moveTo>
                    <a:pt x="1826" y="0"/>
                  </a:moveTo>
                  <a:cubicBezTo>
                    <a:pt x="1795" y="0"/>
                    <a:pt x="1763" y="2"/>
                    <a:pt x="1730" y="7"/>
                  </a:cubicBezTo>
                  <a:cubicBezTo>
                    <a:pt x="1529" y="7"/>
                    <a:pt x="1379" y="107"/>
                    <a:pt x="1229" y="207"/>
                  </a:cubicBezTo>
                  <a:cubicBezTo>
                    <a:pt x="1103" y="333"/>
                    <a:pt x="978" y="458"/>
                    <a:pt x="903" y="608"/>
                  </a:cubicBezTo>
                  <a:cubicBezTo>
                    <a:pt x="702" y="884"/>
                    <a:pt x="577" y="1160"/>
                    <a:pt x="502" y="1460"/>
                  </a:cubicBezTo>
                  <a:cubicBezTo>
                    <a:pt x="402" y="1761"/>
                    <a:pt x="301" y="2062"/>
                    <a:pt x="251" y="2363"/>
                  </a:cubicBezTo>
                  <a:cubicBezTo>
                    <a:pt x="126" y="2964"/>
                    <a:pt x="76" y="3566"/>
                    <a:pt x="26" y="4167"/>
                  </a:cubicBezTo>
                  <a:cubicBezTo>
                    <a:pt x="1" y="4769"/>
                    <a:pt x="1" y="5345"/>
                    <a:pt x="26" y="5972"/>
                  </a:cubicBezTo>
                  <a:lnTo>
                    <a:pt x="51" y="6272"/>
                  </a:lnTo>
                  <a:lnTo>
                    <a:pt x="326" y="6348"/>
                  </a:lnTo>
                  <a:cubicBezTo>
                    <a:pt x="627" y="6423"/>
                    <a:pt x="903" y="6548"/>
                    <a:pt x="1128" y="6673"/>
                  </a:cubicBezTo>
                  <a:cubicBezTo>
                    <a:pt x="1354" y="6824"/>
                    <a:pt x="1429" y="6949"/>
                    <a:pt x="1404" y="7175"/>
                  </a:cubicBezTo>
                  <a:cubicBezTo>
                    <a:pt x="1354" y="7400"/>
                    <a:pt x="1154" y="7676"/>
                    <a:pt x="953" y="7901"/>
                  </a:cubicBezTo>
                  <a:cubicBezTo>
                    <a:pt x="727" y="8152"/>
                    <a:pt x="477" y="8378"/>
                    <a:pt x="226" y="8603"/>
                  </a:cubicBezTo>
                  <a:cubicBezTo>
                    <a:pt x="552" y="8503"/>
                    <a:pt x="878" y="8353"/>
                    <a:pt x="1154" y="8177"/>
                  </a:cubicBezTo>
                  <a:cubicBezTo>
                    <a:pt x="1454" y="7977"/>
                    <a:pt x="1755" y="7751"/>
                    <a:pt x="1930" y="7350"/>
                  </a:cubicBezTo>
                  <a:cubicBezTo>
                    <a:pt x="2031" y="7150"/>
                    <a:pt x="2056" y="6874"/>
                    <a:pt x="1981" y="6648"/>
                  </a:cubicBezTo>
                  <a:cubicBezTo>
                    <a:pt x="1880" y="6398"/>
                    <a:pt x="1730" y="6222"/>
                    <a:pt x="1580" y="6097"/>
                  </a:cubicBezTo>
                  <a:cubicBezTo>
                    <a:pt x="1349" y="5902"/>
                    <a:pt x="1119" y="5770"/>
                    <a:pt x="880" y="5665"/>
                  </a:cubicBezTo>
                  <a:lnTo>
                    <a:pt x="880" y="5665"/>
                  </a:lnTo>
                  <a:cubicBezTo>
                    <a:pt x="886" y="5176"/>
                    <a:pt x="907" y="4675"/>
                    <a:pt x="928" y="4192"/>
                  </a:cubicBezTo>
                  <a:cubicBezTo>
                    <a:pt x="953" y="3616"/>
                    <a:pt x="1003" y="3039"/>
                    <a:pt x="1053" y="2488"/>
                  </a:cubicBezTo>
                  <a:cubicBezTo>
                    <a:pt x="1103" y="1911"/>
                    <a:pt x="1179" y="1335"/>
                    <a:pt x="1354" y="859"/>
                  </a:cubicBezTo>
                  <a:cubicBezTo>
                    <a:pt x="1454" y="608"/>
                    <a:pt x="1580" y="383"/>
                    <a:pt x="1805" y="307"/>
                  </a:cubicBezTo>
                  <a:cubicBezTo>
                    <a:pt x="1862" y="279"/>
                    <a:pt x="1928" y="267"/>
                    <a:pt x="1999" y="267"/>
                  </a:cubicBezTo>
                  <a:cubicBezTo>
                    <a:pt x="2175" y="267"/>
                    <a:pt x="2385" y="343"/>
                    <a:pt x="2582" y="433"/>
                  </a:cubicBezTo>
                  <a:cubicBezTo>
                    <a:pt x="2399" y="227"/>
                    <a:pt x="2154" y="0"/>
                    <a:pt x="1826" y="0"/>
                  </a:cubicBez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4"/>
            <p:cNvSpPr/>
            <p:nvPr/>
          </p:nvSpPr>
          <p:spPr>
            <a:xfrm>
              <a:off x="4048400" y="1189250"/>
              <a:ext cx="161050" cy="111550"/>
            </a:xfrm>
            <a:custGeom>
              <a:avLst/>
              <a:gdLst/>
              <a:ahLst/>
              <a:cxnLst/>
              <a:rect l="l" t="t" r="r" b="b"/>
              <a:pathLst>
                <a:path w="6442" h="4462" extrusionOk="0">
                  <a:moveTo>
                    <a:pt x="251" y="0"/>
                  </a:moveTo>
                  <a:cubicBezTo>
                    <a:pt x="0" y="878"/>
                    <a:pt x="0" y="1880"/>
                    <a:pt x="376" y="2807"/>
                  </a:cubicBezTo>
                  <a:cubicBezTo>
                    <a:pt x="577" y="3284"/>
                    <a:pt x="953" y="3710"/>
                    <a:pt x="1404" y="4010"/>
                  </a:cubicBezTo>
                  <a:cubicBezTo>
                    <a:pt x="1855" y="4311"/>
                    <a:pt x="2381" y="4386"/>
                    <a:pt x="2883" y="4461"/>
                  </a:cubicBezTo>
                  <a:cubicBezTo>
                    <a:pt x="3409" y="4436"/>
                    <a:pt x="3935" y="4411"/>
                    <a:pt x="4411" y="4186"/>
                  </a:cubicBezTo>
                  <a:cubicBezTo>
                    <a:pt x="4888" y="3960"/>
                    <a:pt x="5314" y="3634"/>
                    <a:pt x="5614" y="3233"/>
                  </a:cubicBezTo>
                  <a:cubicBezTo>
                    <a:pt x="6216" y="2431"/>
                    <a:pt x="6442" y="1454"/>
                    <a:pt x="6391" y="527"/>
                  </a:cubicBezTo>
                  <a:lnTo>
                    <a:pt x="6391" y="527"/>
                  </a:lnTo>
                  <a:cubicBezTo>
                    <a:pt x="6066" y="1379"/>
                    <a:pt x="5665" y="2181"/>
                    <a:pt x="5088" y="2757"/>
                  </a:cubicBezTo>
                  <a:cubicBezTo>
                    <a:pt x="4514" y="3308"/>
                    <a:pt x="3803" y="3561"/>
                    <a:pt x="3041" y="3561"/>
                  </a:cubicBezTo>
                  <a:cubicBezTo>
                    <a:pt x="3005" y="3561"/>
                    <a:pt x="2969" y="3560"/>
                    <a:pt x="2933" y="3559"/>
                  </a:cubicBezTo>
                  <a:cubicBezTo>
                    <a:pt x="2131" y="3509"/>
                    <a:pt x="1454" y="3183"/>
                    <a:pt x="1003" y="2482"/>
                  </a:cubicBezTo>
                  <a:cubicBezTo>
                    <a:pt x="577" y="1780"/>
                    <a:pt x="376" y="903"/>
                    <a:pt x="251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4"/>
            <p:cNvSpPr/>
            <p:nvPr/>
          </p:nvSpPr>
          <p:spPr>
            <a:xfrm>
              <a:off x="3638000" y="1164175"/>
              <a:ext cx="161050" cy="112200"/>
            </a:xfrm>
            <a:custGeom>
              <a:avLst/>
              <a:gdLst/>
              <a:ahLst/>
              <a:cxnLst/>
              <a:rect l="l" t="t" r="r" b="b"/>
              <a:pathLst>
                <a:path w="6442" h="4488" extrusionOk="0">
                  <a:moveTo>
                    <a:pt x="251" y="1"/>
                  </a:moveTo>
                  <a:cubicBezTo>
                    <a:pt x="0" y="903"/>
                    <a:pt x="0" y="1906"/>
                    <a:pt x="376" y="2833"/>
                  </a:cubicBezTo>
                  <a:cubicBezTo>
                    <a:pt x="577" y="3309"/>
                    <a:pt x="953" y="3710"/>
                    <a:pt x="1404" y="4011"/>
                  </a:cubicBezTo>
                  <a:cubicBezTo>
                    <a:pt x="1855" y="4337"/>
                    <a:pt x="2381" y="4412"/>
                    <a:pt x="2882" y="4487"/>
                  </a:cubicBezTo>
                  <a:cubicBezTo>
                    <a:pt x="3409" y="4462"/>
                    <a:pt x="3935" y="4437"/>
                    <a:pt x="4411" y="4211"/>
                  </a:cubicBezTo>
                  <a:cubicBezTo>
                    <a:pt x="4888" y="3986"/>
                    <a:pt x="5314" y="3660"/>
                    <a:pt x="5614" y="3259"/>
                  </a:cubicBezTo>
                  <a:cubicBezTo>
                    <a:pt x="6216" y="2432"/>
                    <a:pt x="6441" y="1480"/>
                    <a:pt x="6391" y="552"/>
                  </a:cubicBezTo>
                  <a:lnTo>
                    <a:pt x="6391" y="552"/>
                  </a:lnTo>
                  <a:cubicBezTo>
                    <a:pt x="6065" y="1404"/>
                    <a:pt x="5664" y="2206"/>
                    <a:pt x="5088" y="2783"/>
                  </a:cubicBezTo>
                  <a:cubicBezTo>
                    <a:pt x="4536" y="3311"/>
                    <a:pt x="3858" y="3566"/>
                    <a:pt x="3131" y="3566"/>
                  </a:cubicBezTo>
                  <a:cubicBezTo>
                    <a:pt x="3065" y="3566"/>
                    <a:pt x="2999" y="3564"/>
                    <a:pt x="2933" y="3560"/>
                  </a:cubicBezTo>
                  <a:cubicBezTo>
                    <a:pt x="2131" y="3535"/>
                    <a:pt x="1454" y="3184"/>
                    <a:pt x="1003" y="2507"/>
                  </a:cubicBezTo>
                  <a:cubicBezTo>
                    <a:pt x="577" y="1805"/>
                    <a:pt x="376" y="928"/>
                    <a:pt x="251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4"/>
            <p:cNvSpPr/>
            <p:nvPr/>
          </p:nvSpPr>
          <p:spPr>
            <a:xfrm>
              <a:off x="3543975" y="1079600"/>
              <a:ext cx="328375" cy="238150"/>
            </a:xfrm>
            <a:custGeom>
              <a:avLst/>
              <a:gdLst/>
              <a:ahLst/>
              <a:cxnLst/>
              <a:rect l="l" t="t" r="r" b="b"/>
              <a:pathLst>
                <a:path w="13135" h="9526" extrusionOk="0">
                  <a:moveTo>
                    <a:pt x="1506" y="0"/>
                  </a:moveTo>
                  <a:cubicBezTo>
                    <a:pt x="0" y="7046"/>
                    <a:pt x="3945" y="9526"/>
                    <a:pt x="7249" y="9526"/>
                  </a:cubicBezTo>
                  <a:cubicBezTo>
                    <a:pt x="8070" y="9526"/>
                    <a:pt x="8852" y="9373"/>
                    <a:pt x="9501" y="9098"/>
                  </a:cubicBezTo>
                  <a:cubicBezTo>
                    <a:pt x="13135" y="7569"/>
                    <a:pt x="12408" y="978"/>
                    <a:pt x="12408" y="978"/>
                  </a:cubicBezTo>
                  <a:cubicBezTo>
                    <a:pt x="8373" y="76"/>
                    <a:pt x="1506" y="0"/>
                    <a:pt x="1506" y="0"/>
                  </a:cubicBezTo>
                  <a:close/>
                </a:path>
              </a:pathLst>
            </a:custGeom>
            <a:solidFill>
              <a:srgbClr val="B9F2FB">
                <a:alpha val="29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4"/>
            <p:cNvSpPr/>
            <p:nvPr/>
          </p:nvSpPr>
          <p:spPr>
            <a:xfrm>
              <a:off x="3951275" y="1106350"/>
              <a:ext cx="325150" cy="234150"/>
            </a:xfrm>
            <a:custGeom>
              <a:avLst/>
              <a:gdLst/>
              <a:ahLst/>
              <a:cxnLst/>
              <a:rect l="l" t="t" r="r" b="b"/>
              <a:pathLst>
                <a:path w="13006" h="9366" extrusionOk="0">
                  <a:moveTo>
                    <a:pt x="3470" y="1"/>
                  </a:moveTo>
                  <a:cubicBezTo>
                    <a:pt x="2849" y="1"/>
                    <a:pt x="2253" y="18"/>
                    <a:pt x="1705" y="58"/>
                  </a:cubicBezTo>
                  <a:cubicBezTo>
                    <a:pt x="1705" y="58"/>
                    <a:pt x="1" y="6474"/>
                    <a:pt x="3359" y="8529"/>
                  </a:cubicBezTo>
                  <a:cubicBezTo>
                    <a:pt x="4203" y="9045"/>
                    <a:pt x="5336" y="9365"/>
                    <a:pt x="6519" y="9365"/>
                  </a:cubicBezTo>
                  <a:cubicBezTo>
                    <a:pt x="9590" y="9365"/>
                    <a:pt x="13005" y="7211"/>
                    <a:pt x="12607" y="735"/>
                  </a:cubicBezTo>
                  <a:cubicBezTo>
                    <a:pt x="12607" y="735"/>
                    <a:pt x="7506" y="1"/>
                    <a:pt x="3470" y="1"/>
                  </a:cubicBezTo>
                  <a:close/>
                </a:path>
              </a:pathLst>
            </a:custGeom>
            <a:solidFill>
              <a:srgbClr val="B9F2FB">
                <a:alpha val="29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4"/>
            <p:cNvSpPr/>
            <p:nvPr/>
          </p:nvSpPr>
          <p:spPr>
            <a:xfrm>
              <a:off x="1253900" y="2901225"/>
              <a:ext cx="1617200" cy="420625"/>
            </a:xfrm>
            <a:custGeom>
              <a:avLst/>
              <a:gdLst/>
              <a:ahLst/>
              <a:cxnLst/>
              <a:rect l="l" t="t" r="r" b="b"/>
              <a:pathLst>
                <a:path w="64688" h="16825" extrusionOk="0">
                  <a:moveTo>
                    <a:pt x="24961" y="0"/>
                  </a:moveTo>
                  <a:cubicBezTo>
                    <a:pt x="24087" y="0"/>
                    <a:pt x="24533" y="1428"/>
                    <a:pt x="28146" y="5958"/>
                  </a:cubicBezTo>
                  <a:cubicBezTo>
                    <a:pt x="28146" y="5958"/>
                    <a:pt x="18452" y="4148"/>
                    <a:pt x="15641" y="4148"/>
                  </a:cubicBezTo>
                  <a:cubicBezTo>
                    <a:pt x="13682" y="4148"/>
                    <a:pt x="15068" y="5027"/>
                    <a:pt x="25414" y="8013"/>
                  </a:cubicBezTo>
                  <a:cubicBezTo>
                    <a:pt x="25414" y="8013"/>
                    <a:pt x="0" y="10043"/>
                    <a:pt x="25188" y="10494"/>
                  </a:cubicBezTo>
                  <a:cubicBezTo>
                    <a:pt x="25188" y="10494"/>
                    <a:pt x="11055" y="13491"/>
                    <a:pt x="16313" y="13491"/>
                  </a:cubicBezTo>
                  <a:cubicBezTo>
                    <a:pt x="17682" y="13491"/>
                    <a:pt x="20368" y="13288"/>
                    <a:pt x="24963" y="12775"/>
                  </a:cubicBezTo>
                  <a:lnTo>
                    <a:pt x="24963" y="12775"/>
                  </a:lnTo>
                  <a:cubicBezTo>
                    <a:pt x="24963" y="12775"/>
                    <a:pt x="13976" y="16825"/>
                    <a:pt x="18837" y="16825"/>
                  </a:cubicBezTo>
                  <a:cubicBezTo>
                    <a:pt x="20784" y="16825"/>
                    <a:pt x="25275" y="16175"/>
                    <a:pt x="34036" y="14354"/>
                  </a:cubicBezTo>
                  <a:cubicBezTo>
                    <a:pt x="64687" y="8013"/>
                    <a:pt x="31780" y="4153"/>
                    <a:pt x="31780" y="4153"/>
                  </a:cubicBezTo>
                  <a:cubicBezTo>
                    <a:pt x="31780" y="4153"/>
                    <a:pt x="26452" y="0"/>
                    <a:pt x="24961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4"/>
            <p:cNvSpPr/>
            <p:nvPr/>
          </p:nvSpPr>
          <p:spPr>
            <a:xfrm>
              <a:off x="2065300" y="2079600"/>
              <a:ext cx="1452425" cy="1214325"/>
            </a:xfrm>
            <a:custGeom>
              <a:avLst/>
              <a:gdLst/>
              <a:ahLst/>
              <a:cxnLst/>
              <a:rect l="l" t="t" r="r" b="b"/>
              <a:pathLst>
                <a:path w="58097" h="48573" extrusionOk="0">
                  <a:moveTo>
                    <a:pt x="55615" y="1"/>
                  </a:moveTo>
                  <a:lnTo>
                    <a:pt x="32231" y="28146"/>
                  </a:lnTo>
                  <a:lnTo>
                    <a:pt x="1" y="37018"/>
                  </a:lnTo>
                  <a:lnTo>
                    <a:pt x="1354" y="48572"/>
                  </a:lnTo>
                  <a:cubicBezTo>
                    <a:pt x="1354" y="48572"/>
                    <a:pt x="27921" y="47219"/>
                    <a:pt x="34036" y="45865"/>
                  </a:cubicBezTo>
                  <a:cubicBezTo>
                    <a:pt x="40176" y="44487"/>
                    <a:pt x="58096" y="29525"/>
                    <a:pt x="58096" y="29525"/>
                  </a:cubicBezTo>
                  <a:lnTo>
                    <a:pt x="556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4"/>
            <p:cNvSpPr/>
            <p:nvPr/>
          </p:nvSpPr>
          <p:spPr>
            <a:xfrm>
              <a:off x="3188125" y="2079600"/>
              <a:ext cx="329600" cy="992525"/>
            </a:xfrm>
            <a:custGeom>
              <a:avLst/>
              <a:gdLst/>
              <a:ahLst/>
              <a:cxnLst/>
              <a:rect l="l" t="t" r="r" b="b"/>
              <a:pathLst>
                <a:path w="13184" h="39701" extrusionOk="0">
                  <a:moveTo>
                    <a:pt x="10702" y="1"/>
                  </a:moveTo>
                  <a:lnTo>
                    <a:pt x="2958" y="9324"/>
                  </a:lnTo>
                  <a:cubicBezTo>
                    <a:pt x="1980" y="17143"/>
                    <a:pt x="1028" y="24963"/>
                    <a:pt x="426" y="32808"/>
                  </a:cubicBezTo>
                  <a:cubicBezTo>
                    <a:pt x="276" y="35114"/>
                    <a:pt x="100" y="37394"/>
                    <a:pt x="0" y="39700"/>
                  </a:cubicBezTo>
                  <a:cubicBezTo>
                    <a:pt x="6567" y="35063"/>
                    <a:pt x="13183" y="29525"/>
                    <a:pt x="13183" y="29525"/>
                  </a:cubicBezTo>
                  <a:lnTo>
                    <a:pt x="10702" y="1"/>
                  </a:lnTo>
                  <a:close/>
                </a:path>
              </a:pathLst>
            </a:custGeom>
            <a:solidFill>
              <a:srgbClr val="E7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4"/>
            <p:cNvSpPr/>
            <p:nvPr/>
          </p:nvSpPr>
          <p:spPr>
            <a:xfrm>
              <a:off x="3897400" y="2017575"/>
              <a:ext cx="291375" cy="376600"/>
            </a:xfrm>
            <a:custGeom>
              <a:avLst/>
              <a:gdLst/>
              <a:ahLst/>
              <a:cxnLst/>
              <a:rect l="l" t="t" r="r" b="b"/>
              <a:pathLst>
                <a:path w="11655" h="15064" extrusionOk="0">
                  <a:moveTo>
                    <a:pt x="3584" y="0"/>
                  </a:moveTo>
                  <a:lnTo>
                    <a:pt x="0" y="7644"/>
                  </a:lnTo>
                  <a:lnTo>
                    <a:pt x="4537" y="15063"/>
                  </a:lnTo>
                  <a:lnTo>
                    <a:pt x="11654" y="8096"/>
                  </a:lnTo>
                  <a:lnTo>
                    <a:pt x="7569" y="451"/>
                  </a:lnTo>
                  <a:lnTo>
                    <a:pt x="5439" y="8547"/>
                  </a:lnTo>
                  <a:lnTo>
                    <a:pt x="3584" y="0"/>
                  </a:lnTo>
                  <a:close/>
                </a:path>
              </a:pathLst>
            </a:custGeom>
            <a:solidFill>
              <a:srgbClr val="E7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4"/>
            <p:cNvSpPr/>
            <p:nvPr/>
          </p:nvSpPr>
          <p:spPr>
            <a:xfrm>
              <a:off x="3205650" y="1989375"/>
              <a:ext cx="1498175" cy="2054025"/>
            </a:xfrm>
            <a:custGeom>
              <a:avLst/>
              <a:gdLst/>
              <a:ahLst/>
              <a:cxnLst/>
              <a:rect l="l" t="t" r="r" b="b"/>
              <a:pathLst>
                <a:path w="59927" h="82161" extrusionOk="0">
                  <a:moveTo>
                    <a:pt x="21229" y="1"/>
                  </a:moveTo>
                  <a:lnTo>
                    <a:pt x="10001" y="2858"/>
                  </a:lnTo>
                  <a:cubicBezTo>
                    <a:pt x="10001" y="2858"/>
                    <a:pt x="1" y="48246"/>
                    <a:pt x="602" y="78823"/>
                  </a:cubicBezTo>
                  <a:cubicBezTo>
                    <a:pt x="602" y="78823"/>
                    <a:pt x="24566" y="82161"/>
                    <a:pt x="42515" y="82161"/>
                  </a:cubicBezTo>
                  <a:cubicBezTo>
                    <a:pt x="47478" y="82161"/>
                    <a:pt x="51980" y="81906"/>
                    <a:pt x="55390" y="81254"/>
                  </a:cubicBezTo>
                  <a:lnTo>
                    <a:pt x="59926" y="5890"/>
                  </a:lnTo>
                  <a:lnTo>
                    <a:pt x="45089" y="151"/>
                  </a:lnTo>
                  <a:lnTo>
                    <a:pt x="33435" y="13158"/>
                  </a:lnTo>
                  <a:lnTo>
                    <a:pt x="21229" y="1"/>
                  </a:lnTo>
                  <a:close/>
                </a:path>
              </a:pathLst>
            </a:custGeom>
            <a:solidFill>
              <a:srgbClr val="8A37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4"/>
            <p:cNvSpPr/>
            <p:nvPr/>
          </p:nvSpPr>
          <p:spPr>
            <a:xfrm>
              <a:off x="3220075" y="3850925"/>
              <a:ext cx="1375975" cy="192475"/>
            </a:xfrm>
            <a:custGeom>
              <a:avLst/>
              <a:gdLst/>
              <a:ahLst/>
              <a:cxnLst/>
              <a:rect l="l" t="t" r="r" b="b"/>
              <a:pathLst>
                <a:path w="55039" h="7699" extrusionOk="0">
                  <a:moveTo>
                    <a:pt x="25" y="0"/>
                  </a:moveTo>
                  <a:cubicBezTo>
                    <a:pt x="0" y="1479"/>
                    <a:pt x="0" y="2932"/>
                    <a:pt x="25" y="4361"/>
                  </a:cubicBezTo>
                  <a:cubicBezTo>
                    <a:pt x="25" y="4361"/>
                    <a:pt x="23989" y="7699"/>
                    <a:pt x="41938" y="7699"/>
                  </a:cubicBezTo>
                  <a:cubicBezTo>
                    <a:pt x="46901" y="7699"/>
                    <a:pt x="51403" y="7444"/>
                    <a:pt x="54813" y="6792"/>
                  </a:cubicBezTo>
                  <a:lnTo>
                    <a:pt x="55038" y="3058"/>
                  </a:lnTo>
                  <a:lnTo>
                    <a:pt x="55038" y="3058"/>
                  </a:lnTo>
                  <a:cubicBezTo>
                    <a:pt x="49828" y="3459"/>
                    <a:pt x="44751" y="3626"/>
                    <a:pt x="39906" y="3626"/>
                  </a:cubicBezTo>
                  <a:cubicBezTo>
                    <a:pt x="21425" y="3626"/>
                    <a:pt x="6320" y="1192"/>
                    <a:pt x="25" y="0"/>
                  </a:cubicBezTo>
                  <a:close/>
                </a:path>
              </a:pathLst>
            </a:custGeom>
            <a:solidFill>
              <a:srgbClr val="76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4"/>
            <p:cNvSpPr/>
            <p:nvPr/>
          </p:nvSpPr>
          <p:spPr>
            <a:xfrm>
              <a:off x="3665575" y="1989375"/>
              <a:ext cx="701775" cy="446150"/>
            </a:xfrm>
            <a:custGeom>
              <a:avLst/>
              <a:gdLst/>
              <a:ahLst/>
              <a:cxnLst/>
              <a:rect l="l" t="t" r="r" b="b"/>
              <a:pathLst>
                <a:path w="28071" h="17846" extrusionOk="0">
                  <a:moveTo>
                    <a:pt x="2206" y="1"/>
                  </a:moveTo>
                  <a:lnTo>
                    <a:pt x="0" y="552"/>
                  </a:lnTo>
                  <a:cubicBezTo>
                    <a:pt x="2607" y="4236"/>
                    <a:pt x="9599" y="13835"/>
                    <a:pt x="14562" y="17845"/>
                  </a:cubicBezTo>
                  <a:lnTo>
                    <a:pt x="28070" y="928"/>
                  </a:lnTo>
                  <a:lnTo>
                    <a:pt x="26065" y="151"/>
                  </a:lnTo>
                  <a:lnTo>
                    <a:pt x="14411" y="13158"/>
                  </a:lnTo>
                  <a:lnTo>
                    <a:pt x="2206" y="1"/>
                  </a:lnTo>
                  <a:close/>
                </a:path>
              </a:pathLst>
            </a:custGeom>
            <a:solidFill>
              <a:srgbClr val="76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4"/>
            <p:cNvSpPr/>
            <p:nvPr/>
          </p:nvSpPr>
          <p:spPr>
            <a:xfrm>
              <a:off x="3720700" y="1869700"/>
              <a:ext cx="266325" cy="380350"/>
            </a:xfrm>
            <a:custGeom>
              <a:avLst/>
              <a:gdLst/>
              <a:ahLst/>
              <a:cxnLst/>
              <a:rect l="l" t="t" r="r" b="b"/>
              <a:pathLst>
                <a:path w="10653" h="15214" extrusionOk="0">
                  <a:moveTo>
                    <a:pt x="3184" y="1"/>
                  </a:moveTo>
                  <a:lnTo>
                    <a:pt x="1" y="4788"/>
                  </a:lnTo>
                  <a:lnTo>
                    <a:pt x="7494" y="15214"/>
                  </a:lnTo>
                  <a:lnTo>
                    <a:pt x="10652" y="5915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64"/>
            <p:cNvSpPr/>
            <p:nvPr/>
          </p:nvSpPr>
          <p:spPr>
            <a:xfrm>
              <a:off x="4086625" y="1841500"/>
              <a:ext cx="249400" cy="369075"/>
            </a:xfrm>
            <a:custGeom>
              <a:avLst/>
              <a:gdLst/>
              <a:ahLst/>
              <a:cxnLst/>
              <a:rect l="l" t="t" r="r" b="b"/>
              <a:pathLst>
                <a:path w="9976" h="14763" extrusionOk="0">
                  <a:moveTo>
                    <a:pt x="7268" y="1"/>
                  </a:moveTo>
                  <a:lnTo>
                    <a:pt x="0" y="7494"/>
                  </a:lnTo>
                  <a:lnTo>
                    <a:pt x="2958" y="14763"/>
                  </a:lnTo>
                  <a:lnTo>
                    <a:pt x="9975" y="4988"/>
                  </a:lnTo>
                  <a:lnTo>
                    <a:pt x="72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64"/>
            <p:cNvSpPr/>
            <p:nvPr/>
          </p:nvSpPr>
          <p:spPr>
            <a:xfrm>
              <a:off x="3387375" y="2624725"/>
              <a:ext cx="1117825" cy="1316450"/>
            </a:xfrm>
            <a:custGeom>
              <a:avLst/>
              <a:gdLst/>
              <a:ahLst/>
              <a:cxnLst/>
              <a:rect l="l" t="t" r="r" b="b"/>
              <a:pathLst>
                <a:path w="44713" h="52658" extrusionOk="0">
                  <a:moveTo>
                    <a:pt x="38121" y="0"/>
                  </a:moveTo>
                  <a:lnTo>
                    <a:pt x="0" y="7043"/>
                  </a:lnTo>
                  <a:lnTo>
                    <a:pt x="8622" y="52657"/>
                  </a:lnTo>
                  <a:lnTo>
                    <a:pt x="44712" y="45840"/>
                  </a:lnTo>
                  <a:lnTo>
                    <a:pt x="38121" y="0"/>
                  </a:lnTo>
                  <a:close/>
                </a:path>
              </a:pathLst>
            </a:custGeom>
            <a:solidFill>
              <a:srgbClr val="002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4"/>
            <p:cNvSpPr/>
            <p:nvPr/>
          </p:nvSpPr>
          <p:spPr>
            <a:xfrm>
              <a:off x="3387375" y="2658550"/>
              <a:ext cx="1089625" cy="1316450"/>
            </a:xfrm>
            <a:custGeom>
              <a:avLst/>
              <a:gdLst/>
              <a:ahLst/>
              <a:cxnLst/>
              <a:rect l="l" t="t" r="r" b="b"/>
              <a:pathLst>
                <a:path w="43585" h="52658" extrusionOk="0">
                  <a:moveTo>
                    <a:pt x="36993" y="1"/>
                  </a:moveTo>
                  <a:lnTo>
                    <a:pt x="0" y="5690"/>
                  </a:lnTo>
                  <a:lnTo>
                    <a:pt x="7494" y="52657"/>
                  </a:lnTo>
                  <a:lnTo>
                    <a:pt x="43584" y="45840"/>
                  </a:lnTo>
                  <a:lnTo>
                    <a:pt x="36993" y="1"/>
                  </a:lnTo>
                  <a:close/>
                </a:path>
              </a:pathLst>
            </a:custGeom>
            <a:solidFill>
              <a:srgbClr val="0031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4"/>
            <p:cNvSpPr/>
            <p:nvPr/>
          </p:nvSpPr>
          <p:spPr>
            <a:xfrm>
              <a:off x="3874675" y="2693475"/>
              <a:ext cx="545900" cy="366950"/>
            </a:xfrm>
            <a:custGeom>
              <a:avLst/>
              <a:gdLst/>
              <a:ahLst/>
              <a:cxnLst/>
              <a:rect l="l" t="t" r="r" b="b"/>
              <a:pathLst>
                <a:path w="21836" h="14678" extrusionOk="0">
                  <a:moveTo>
                    <a:pt x="609" y="1"/>
                  </a:moveTo>
                  <a:cubicBezTo>
                    <a:pt x="374" y="1"/>
                    <a:pt x="1" y="213"/>
                    <a:pt x="208" y="358"/>
                  </a:cubicBezTo>
                  <a:cubicBezTo>
                    <a:pt x="7175" y="5120"/>
                    <a:pt x="14142" y="9882"/>
                    <a:pt x="21085" y="14644"/>
                  </a:cubicBezTo>
                  <a:cubicBezTo>
                    <a:pt x="21122" y="14667"/>
                    <a:pt x="21174" y="14678"/>
                    <a:pt x="21232" y="14678"/>
                  </a:cubicBezTo>
                  <a:cubicBezTo>
                    <a:pt x="21480" y="14678"/>
                    <a:pt x="21835" y="14485"/>
                    <a:pt x="21611" y="14343"/>
                  </a:cubicBezTo>
                  <a:cubicBezTo>
                    <a:pt x="14669" y="9581"/>
                    <a:pt x="7701" y="4794"/>
                    <a:pt x="734" y="32"/>
                  </a:cubicBezTo>
                  <a:cubicBezTo>
                    <a:pt x="703" y="10"/>
                    <a:pt x="659" y="1"/>
                    <a:pt x="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4"/>
            <p:cNvSpPr/>
            <p:nvPr/>
          </p:nvSpPr>
          <p:spPr>
            <a:xfrm>
              <a:off x="4200825" y="3414725"/>
              <a:ext cx="274150" cy="450900"/>
            </a:xfrm>
            <a:custGeom>
              <a:avLst/>
              <a:gdLst/>
              <a:ahLst/>
              <a:cxnLst/>
              <a:rect l="l" t="t" r="r" b="b"/>
              <a:pathLst>
                <a:path w="10966" h="18036" extrusionOk="0">
                  <a:moveTo>
                    <a:pt x="10714" y="0"/>
                  </a:moveTo>
                  <a:cubicBezTo>
                    <a:pt x="10545" y="0"/>
                    <a:pt x="10323" y="72"/>
                    <a:pt x="10269" y="180"/>
                  </a:cubicBezTo>
                  <a:cubicBezTo>
                    <a:pt x="6861" y="6070"/>
                    <a:pt x="3477" y="11959"/>
                    <a:pt x="69" y="17874"/>
                  </a:cubicBezTo>
                  <a:cubicBezTo>
                    <a:pt x="0" y="17989"/>
                    <a:pt x="99" y="18035"/>
                    <a:pt x="236" y="18035"/>
                  </a:cubicBezTo>
                  <a:cubicBezTo>
                    <a:pt x="399" y="18035"/>
                    <a:pt x="616" y="17969"/>
                    <a:pt x="670" y="17874"/>
                  </a:cubicBezTo>
                  <a:cubicBezTo>
                    <a:pt x="4079" y="11984"/>
                    <a:pt x="7487" y="6070"/>
                    <a:pt x="10896" y="180"/>
                  </a:cubicBezTo>
                  <a:cubicBezTo>
                    <a:pt x="10965" y="53"/>
                    <a:pt x="10859" y="0"/>
                    <a:pt x="10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4"/>
            <p:cNvSpPr/>
            <p:nvPr/>
          </p:nvSpPr>
          <p:spPr>
            <a:xfrm>
              <a:off x="3330350" y="3213350"/>
              <a:ext cx="459925" cy="414575"/>
            </a:xfrm>
            <a:custGeom>
              <a:avLst/>
              <a:gdLst/>
              <a:ahLst/>
              <a:cxnLst/>
              <a:rect l="l" t="t" r="r" b="b"/>
              <a:pathLst>
                <a:path w="18397" h="16583" extrusionOk="0">
                  <a:moveTo>
                    <a:pt x="9933" y="0"/>
                  </a:moveTo>
                  <a:cubicBezTo>
                    <a:pt x="9105" y="0"/>
                    <a:pt x="9578" y="1412"/>
                    <a:pt x="12958" y="5729"/>
                  </a:cubicBezTo>
                  <a:cubicBezTo>
                    <a:pt x="12958" y="5729"/>
                    <a:pt x="0" y="6856"/>
                    <a:pt x="5690" y="8911"/>
                  </a:cubicBezTo>
                  <a:cubicBezTo>
                    <a:pt x="5690" y="8911"/>
                    <a:pt x="1830" y="10716"/>
                    <a:pt x="5915" y="11869"/>
                  </a:cubicBezTo>
                  <a:cubicBezTo>
                    <a:pt x="5915" y="11869"/>
                    <a:pt x="4021" y="14363"/>
                    <a:pt x="6885" y="14363"/>
                  </a:cubicBezTo>
                  <a:cubicBezTo>
                    <a:pt x="7005" y="14363"/>
                    <a:pt x="7132" y="14359"/>
                    <a:pt x="7269" y="14350"/>
                  </a:cubicBezTo>
                  <a:lnTo>
                    <a:pt x="7269" y="14350"/>
                  </a:lnTo>
                  <a:cubicBezTo>
                    <a:pt x="7269" y="14350"/>
                    <a:pt x="5258" y="16583"/>
                    <a:pt x="9311" y="16583"/>
                  </a:cubicBezTo>
                  <a:cubicBezTo>
                    <a:pt x="11035" y="16583"/>
                    <a:pt x="13856" y="16179"/>
                    <a:pt x="18397" y="15027"/>
                  </a:cubicBezTo>
                  <a:lnTo>
                    <a:pt x="17720" y="5052"/>
                  </a:lnTo>
                  <a:cubicBezTo>
                    <a:pt x="17720" y="5052"/>
                    <a:pt x="11499" y="0"/>
                    <a:pt x="9933" y="0"/>
                  </a:cubicBez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4"/>
            <p:cNvSpPr/>
            <p:nvPr/>
          </p:nvSpPr>
          <p:spPr>
            <a:xfrm>
              <a:off x="3744500" y="2136625"/>
              <a:ext cx="1146650" cy="1452400"/>
            </a:xfrm>
            <a:custGeom>
              <a:avLst/>
              <a:gdLst/>
              <a:ahLst/>
              <a:cxnLst/>
              <a:rect l="l" t="t" r="r" b="b"/>
              <a:pathLst>
                <a:path w="45866" h="58096" extrusionOk="0">
                  <a:moveTo>
                    <a:pt x="38372" y="0"/>
                  </a:moveTo>
                  <a:cubicBezTo>
                    <a:pt x="34061" y="451"/>
                    <a:pt x="28598" y="38121"/>
                    <a:pt x="28598" y="38121"/>
                  </a:cubicBezTo>
                  <a:lnTo>
                    <a:pt x="1" y="46542"/>
                  </a:lnTo>
                  <a:lnTo>
                    <a:pt x="1831" y="58096"/>
                  </a:lnTo>
                  <a:cubicBezTo>
                    <a:pt x="37921" y="55840"/>
                    <a:pt x="41104" y="49925"/>
                    <a:pt x="41104" y="49925"/>
                  </a:cubicBezTo>
                  <a:cubicBezTo>
                    <a:pt x="45866" y="25188"/>
                    <a:pt x="38372" y="0"/>
                    <a:pt x="38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99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p65"/>
          <p:cNvSpPr txBox="1">
            <a:spLocks noGrp="1"/>
          </p:cNvSpPr>
          <p:nvPr>
            <p:ph type="title" idx="2"/>
          </p:nvPr>
        </p:nvSpPr>
        <p:spPr>
          <a:xfrm>
            <a:off x="2646000" y="1797644"/>
            <a:ext cx="3852000" cy="14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3" name="Google Shape;10033;p65"/>
          <p:cNvSpPr txBox="1">
            <a:spLocks noGrp="1"/>
          </p:cNvSpPr>
          <p:nvPr>
            <p:ph type="subTitle" idx="1"/>
          </p:nvPr>
        </p:nvSpPr>
        <p:spPr>
          <a:xfrm>
            <a:off x="2876550" y="3429756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10034" name="Google Shape;10034;p65"/>
          <p:cNvSpPr txBox="1">
            <a:spLocks noGrp="1"/>
          </p:cNvSpPr>
          <p:nvPr>
            <p:ph type="title"/>
          </p:nvPr>
        </p:nvSpPr>
        <p:spPr>
          <a:xfrm>
            <a:off x="3833700" y="1040844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0035" name="Google Shape;10035;p65"/>
          <p:cNvGrpSpPr/>
          <p:nvPr/>
        </p:nvGrpSpPr>
        <p:grpSpPr>
          <a:xfrm flipH="1">
            <a:off x="259191" y="1273003"/>
            <a:ext cx="2002693" cy="2380255"/>
            <a:chOff x="6837775" y="1272975"/>
            <a:chExt cx="2130072" cy="2531647"/>
          </a:xfrm>
        </p:grpSpPr>
        <p:sp>
          <p:nvSpPr>
            <p:cNvPr id="10036" name="Google Shape;10036;p65"/>
            <p:cNvSpPr/>
            <p:nvPr/>
          </p:nvSpPr>
          <p:spPr>
            <a:xfrm>
              <a:off x="6837775" y="3431482"/>
              <a:ext cx="1975508" cy="373140"/>
            </a:xfrm>
            <a:custGeom>
              <a:avLst/>
              <a:gdLst/>
              <a:ahLst/>
              <a:cxnLst/>
              <a:rect l="l" t="t" r="r" b="b"/>
              <a:pathLst>
                <a:path w="22866" h="4319" extrusionOk="0">
                  <a:moveTo>
                    <a:pt x="11582" y="0"/>
                  </a:moveTo>
                  <a:cubicBezTo>
                    <a:pt x="11428" y="0"/>
                    <a:pt x="11272" y="1"/>
                    <a:pt x="11115" y="4"/>
                  </a:cubicBezTo>
                  <a:cubicBezTo>
                    <a:pt x="4042" y="105"/>
                    <a:pt x="0" y="2924"/>
                    <a:pt x="0" y="2924"/>
                  </a:cubicBezTo>
                  <a:cubicBezTo>
                    <a:pt x="0" y="2924"/>
                    <a:pt x="5012" y="4318"/>
                    <a:pt x="11751" y="4318"/>
                  </a:cubicBezTo>
                  <a:cubicBezTo>
                    <a:pt x="18491" y="4318"/>
                    <a:pt x="22866" y="2287"/>
                    <a:pt x="22866" y="2287"/>
                  </a:cubicBezTo>
                  <a:cubicBezTo>
                    <a:pt x="22866" y="2287"/>
                    <a:pt x="18253" y="0"/>
                    <a:pt x="11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65"/>
            <p:cNvSpPr/>
            <p:nvPr/>
          </p:nvSpPr>
          <p:spPr>
            <a:xfrm>
              <a:off x="7770930" y="1327923"/>
              <a:ext cx="1095661" cy="2084711"/>
            </a:xfrm>
            <a:custGeom>
              <a:avLst/>
              <a:gdLst/>
              <a:ahLst/>
              <a:cxnLst/>
              <a:rect l="l" t="t" r="r" b="b"/>
              <a:pathLst>
                <a:path w="12682" h="24130" extrusionOk="0">
                  <a:moveTo>
                    <a:pt x="657" y="1"/>
                  </a:moveTo>
                  <a:lnTo>
                    <a:pt x="0" y="1122"/>
                  </a:lnTo>
                  <a:cubicBezTo>
                    <a:pt x="0" y="1122"/>
                    <a:pt x="11580" y="1254"/>
                    <a:pt x="11580" y="12166"/>
                  </a:cubicBezTo>
                  <a:cubicBezTo>
                    <a:pt x="11580" y="23079"/>
                    <a:pt x="314" y="23099"/>
                    <a:pt x="314" y="23099"/>
                  </a:cubicBezTo>
                  <a:lnTo>
                    <a:pt x="314" y="24130"/>
                  </a:lnTo>
                  <a:cubicBezTo>
                    <a:pt x="3790" y="23827"/>
                    <a:pt x="12681" y="22129"/>
                    <a:pt x="12681" y="12429"/>
                  </a:cubicBezTo>
                  <a:cubicBezTo>
                    <a:pt x="12681" y="1547"/>
                    <a:pt x="2638" y="173"/>
                    <a:pt x="657" y="1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65"/>
            <p:cNvSpPr/>
            <p:nvPr/>
          </p:nvSpPr>
          <p:spPr>
            <a:xfrm>
              <a:off x="7797972" y="1272975"/>
              <a:ext cx="1169875" cy="2211107"/>
            </a:xfrm>
            <a:custGeom>
              <a:avLst/>
              <a:gdLst/>
              <a:ahLst/>
              <a:cxnLst/>
              <a:rect l="l" t="t" r="r" b="b"/>
              <a:pathLst>
                <a:path w="13541" h="25593" extrusionOk="0">
                  <a:moveTo>
                    <a:pt x="755" y="0"/>
                  </a:moveTo>
                  <a:cubicBezTo>
                    <a:pt x="724" y="0"/>
                    <a:pt x="708" y="0"/>
                    <a:pt x="708" y="0"/>
                  </a:cubicBezTo>
                  <a:lnTo>
                    <a:pt x="344" y="627"/>
                  </a:lnTo>
                  <a:cubicBezTo>
                    <a:pt x="2325" y="799"/>
                    <a:pt x="12368" y="2173"/>
                    <a:pt x="12368" y="13055"/>
                  </a:cubicBezTo>
                  <a:cubicBezTo>
                    <a:pt x="12368" y="22765"/>
                    <a:pt x="3477" y="24463"/>
                    <a:pt x="1" y="24756"/>
                  </a:cubicBezTo>
                  <a:lnTo>
                    <a:pt x="1" y="25584"/>
                  </a:lnTo>
                  <a:cubicBezTo>
                    <a:pt x="1" y="25584"/>
                    <a:pt x="143" y="25592"/>
                    <a:pt x="397" y="25592"/>
                  </a:cubicBezTo>
                  <a:cubicBezTo>
                    <a:pt x="2631" y="25592"/>
                    <a:pt x="13540" y="24981"/>
                    <a:pt x="13540" y="13055"/>
                  </a:cubicBezTo>
                  <a:cubicBezTo>
                    <a:pt x="13540" y="226"/>
                    <a:pt x="1595" y="0"/>
                    <a:pt x="755" y="0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65"/>
            <p:cNvSpPr/>
            <p:nvPr/>
          </p:nvSpPr>
          <p:spPr>
            <a:xfrm>
              <a:off x="7670539" y="1272975"/>
              <a:ext cx="188600" cy="151969"/>
            </a:xfrm>
            <a:custGeom>
              <a:avLst/>
              <a:gdLst/>
              <a:ahLst/>
              <a:cxnLst/>
              <a:rect l="l" t="t" r="r" b="b"/>
              <a:pathLst>
                <a:path w="2183" h="1759" extrusionOk="0">
                  <a:moveTo>
                    <a:pt x="2183" y="0"/>
                  </a:moveTo>
                  <a:lnTo>
                    <a:pt x="1061" y="71"/>
                  </a:lnTo>
                  <a:lnTo>
                    <a:pt x="1" y="1718"/>
                  </a:lnTo>
                  <a:lnTo>
                    <a:pt x="1162" y="1758"/>
                  </a:lnTo>
                  <a:cubicBezTo>
                    <a:pt x="1162" y="1758"/>
                    <a:pt x="1637" y="1011"/>
                    <a:pt x="2183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5"/>
            <p:cNvSpPr/>
            <p:nvPr/>
          </p:nvSpPr>
          <p:spPr>
            <a:xfrm>
              <a:off x="7101587" y="1615453"/>
              <a:ext cx="1107596" cy="1556227"/>
            </a:xfrm>
            <a:custGeom>
              <a:avLst/>
              <a:gdLst/>
              <a:ahLst/>
              <a:cxnLst/>
              <a:rect l="l" t="t" r="r" b="b"/>
              <a:pathLst>
                <a:path w="12601" h="18218" extrusionOk="0">
                  <a:moveTo>
                    <a:pt x="7811" y="0"/>
                  </a:moveTo>
                  <a:cubicBezTo>
                    <a:pt x="6356" y="0"/>
                    <a:pt x="4912" y="354"/>
                    <a:pt x="3618" y="1021"/>
                  </a:cubicBezTo>
                  <a:cubicBezTo>
                    <a:pt x="2143" y="2001"/>
                    <a:pt x="1" y="4173"/>
                    <a:pt x="1" y="8589"/>
                  </a:cubicBezTo>
                  <a:cubicBezTo>
                    <a:pt x="1" y="13530"/>
                    <a:pt x="2911" y="16399"/>
                    <a:pt x="4457" y="17581"/>
                  </a:cubicBezTo>
                  <a:cubicBezTo>
                    <a:pt x="5528" y="18006"/>
                    <a:pt x="6660" y="18218"/>
                    <a:pt x="7811" y="18218"/>
                  </a:cubicBezTo>
                  <a:cubicBezTo>
                    <a:pt x="10428" y="17278"/>
                    <a:pt x="12601" y="13247"/>
                    <a:pt x="12601" y="7922"/>
                  </a:cubicBezTo>
                  <a:cubicBezTo>
                    <a:pt x="12601" y="3183"/>
                    <a:pt x="8802" y="536"/>
                    <a:pt x="7943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5"/>
            <p:cNvSpPr/>
            <p:nvPr/>
          </p:nvSpPr>
          <p:spPr>
            <a:xfrm>
              <a:off x="6993978" y="1685860"/>
              <a:ext cx="511631" cy="1430010"/>
            </a:xfrm>
            <a:custGeom>
              <a:avLst/>
              <a:gdLst/>
              <a:ahLst/>
              <a:cxnLst/>
              <a:rect l="l" t="t" r="r" b="b"/>
              <a:pathLst>
                <a:path w="5922" h="16552" extrusionOk="0">
                  <a:moveTo>
                    <a:pt x="5083" y="1"/>
                  </a:moveTo>
                  <a:cubicBezTo>
                    <a:pt x="1921" y="1638"/>
                    <a:pt x="1" y="4982"/>
                    <a:pt x="183" y="8549"/>
                  </a:cubicBezTo>
                  <a:cubicBezTo>
                    <a:pt x="365" y="12105"/>
                    <a:pt x="2608" y="15238"/>
                    <a:pt x="5922" y="16551"/>
                  </a:cubicBezTo>
                  <a:cubicBezTo>
                    <a:pt x="4366" y="15369"/>
                    <a:pt x="1476" y="12510"/>
                    <a:pt x="1476" y="7569"/>
                  </a:cubicBezTo>
                  <a:cubicBezTo>
                    <a:pt x="1476" y="3143"/>
                    <a:pt x="3608" y="971"/>
                    <a:pt x="5083" y="1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5"/>
            <p:cNvSpPr/>
            <p:nvPr/>
          </p:nvSpPr>
          <p:spPr>
            <a:xfrm>
              <a:off x="7761200" y="1597725"/>
              <a:ext cx="813807" cy="1573944"/>
            </a:xfrm>
            <a:custGeom>
              <a:avLst/>
              <a:gdLst/>
              <a:ahLst/>
              <a:cxnLst/>
              <a:rect l="l" t="t" r="r" b="b"/>
              <a:pathLst>
                <a:path w="9024" h="18218" extrusionOk="0">
                  <a:moveTo>
                    <a:pt x="132" y="0"/>
                  </a:moveTo>
                  <a:lnTo>
                    <a:pt x="132" y="0"/>
                  </a:lnTo>
                  <a:cubicBezTo>
                    <a:pt x="991" y="536"/>
                    <a:pt x="4790" y="3183"/>
                    <a:pt x="4790" y="7912"/>
                  </a:cubicBezTo>
                  <a:cubicBezTo>
                    <a:pt x="4790" y="13247"/>
                    <a:pt x="2617" y="17268"/>
                    <a:pt x="0" y="18218"/>
                  </a:cubicBezTo>
                  <a:cubicBezTo>
                    <a:pt x="5032" y="18218"/>
                    <a:pt x="9023" y="14166"/>
                    <a:pt x="9023" y="9134"/>
                  </a:cubicBezTo>
                  <a:cubicBezTo>
                    <a:pt x="9023" y="4143"/>
                    <a:pt x="5103" y="71"/>
                    <a:pt x="132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65"/>
            <p:cNvSpPr/>
            <p:nvPr/>
          </p:nvSpPr>
          <p:spPr>
            <a:xfrm>
              <a:off x="7119683" y="1971311"/>
              <a:ext cx="1901" cy="1814"/>
            </a:xfrm>
            <a:custGeom>
              <a:avLst/>
              <a:gdLst/>
              <a:ahLst/>
              <a:cxnLst/>
              <a:rect l="l" t="t" r="r" b="b"/>
              <a:pathLst>
                <a:path w="22" h="21" extrusionOk="0">
                  <a:moveTo>
                    <a:pt x="21" y="1"/>
                  </a:moveTo>
                  <a:lnTo>
                    <a:pt x="11" y="11"/>
                  </a:lnTo>
                  <a:cubicBezTo>
                    <a:pt x="1" y="21"/>
                    <a:pt x="1" y="21"/>
                    <a:pt x="11" y="21"/>
                  </a:cubicBezTo>
                  <a:close/>
                </a:path>
              </a:pathLst>
            </a:custGeom>
            <a:solidFill>
              <a:srgbClr val="BA7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5"/>
            <p:cNvSpPr/>
            <p:nvPr/>
          </p:nvSpPr>
          <p:spPr>
            <a:xfrm>
              <a:off x="7894907" y="1703743"/>
              <a:ext cx="83890" cy="63414"/>
            </a:xfrm>
            <a:custGeom>
              <a:avLst/>
              <a:gdLst/>
              <a:ahLst/>
              <a:cxnLst/>
              <a:rect l="l" t="t" r="r" b="b"/>
              <a:pathLst>
                <a:path w="971" h="734" extrusionOk="0">
                  <a:moveTo>
                    <a:pt x="637" y="0"/>
                  </a:moveTo>
                  <a:cubicBezTo>
                    <a:pt x="599" y="0"/>
                    <a:pt x="561" y="9"/>
                    <a:pt x="526" y="26"/>
                  </a:cubicBezTo>
                  <a:cubicBezTo>
                    <a:pt x="465" y="56"/>
                    <a:pt x="404" y="66"/>
                    <a:pt x="344" y="97"/>
                  </a:cubicBezTo>
                  <a:cubicBezTo>
                    <a:pt x="293" y="117"/>
                    <a:pt x="223" y="137"/>
                    <a:pt x="162" y="167"/>
                  </a:cubicBezTo>
                  <a:cubicBezTo>
                    <a:pt x="91" y="198"/>
                    <a:pt x="10" y="258"/>
                    <a:pt x="0" y="329"/>
                  </a:cubicBezTo>
                  <a:cubicBezTo>
                    <a:pt x="0" y="420"/>
                    <a:pt x="51" y="501"/>
                    <a:pt x="132" y="541"/>
                  </a:cubicBezTo>
                  <a:cubicBezTo>
                    <a:pt x="172" y="562"/>
                    <a:pt x="223" y="592"/>
                    <a:pt x="273" y="612"/>
                  </a:cubicBezTo>
                  <a:cubicBezTo>
                    <a:pt x="364" y="683"/>
                    <a:pt x="465" y="723"/>
                    <a:pt x="576" y="733"/>
                  </a:cubicBezTo>
                  <a:cubicBezTo>
                    <a:pt x="617" y="733"/>
                    <a:pt x="647" y="723"/>
                    <a:pt x="687" y="713"/>
                  </a:cubicBezTo>
                  <a:cubicBezTo>
                    <a:pt x="758" y="673"/>
                    <a:pt x="809" y="592"/>
                    <a:pt x="809" y="501"/>
                  </a:cubicBezTo>
                  <a:cubicBezTo>
                    <a:pt x="809" y="481"/>
                    <a:pt x="819" y="450"/>
                    <a:pt x="829" y="430"/>
                  </a:cubicBezTo>
                  <a:lnTo>
                    <a:pt x="849" y="410"/>
                  </a:lnTo>
                  <a:cubicBezTo>
                    <a:pt x="900" y="349"/>
                    <a:pt x="970" y="248"/>
                    <a:pt x="879" y="137"/>
                  </a:cubicBezTo>
                  <a:cubicBezTo>
                    <a:pt x="829" y="51"/>
                    <a:pt x="73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5"/>
            <p:cNvSpPr/>
            <p:nvPr/>
          </p:nvSpPr>
          <p:spPr>
            <a:xfrm>
              <a:off x="8107872" y="1800679"/>
              <a:ext cx="102205" cy="113091"/>
            </a:xfrm>
            <a:custGeom>
              <a:avLst/>
              <a:gdLst/>
              <a:ahLst/>
              <a:cxnLst/>
              <a:rect l="l" t="t" r="r" b="b"/>
              <a:pathLst>
                <a:path w="1183" h="1309" extrusionOk="0">
                  <a:moveTo>
                    <a:pt x="344" y="1"/>
                  </a:moveTo>
                  <a:cubicBezTo>
                    <a:pt x="295" y="1"/>
                    <a:pt x="242" y="18"/>
                    <a:pt x="213" y="36"/>
                  </a:cubicBezTo>
                  <a:cubicBezTo>
                    <a:pt x="152" y="86"/>
                    <a:pt x="132" y="167"/>
                    <a:pt x="162" y="238"/>
                  </a:cubicBezTo>
                  <a:cubicBezTo>
                    <a:pt x="203" y="319"/>
                    <a:pt x="183" y="359"/>
                    <a:pt x="92" y="420"/>
                  </a:cubicBezTo>
                  <a:cubicBezTo>
                    <a:pt x="31" y="460"/>
                    <a:pt x="1" y="682"/>
                    <a:pt x="31" y="763"/>
                  </a:cubicBezTo>
                  <a:cubicBezTo>
                    <a:pt x="40" y="807"/>
                    <a:pt x="79" y="836"/>
                    <a:pt x="123" y="836"/>
                  </a:cubicBezTo>
                  <a:cubicBezTo>
                    <a:pt x="129" y="836"/>
                    <a:pt x="136" y="835"/>
                    <a:pt x="142" y="834"/>
                  </a:cubicBezTo>
                  <a:cubicBezTo>
                    <a:pt x="167" y="831"/>
                    <a:pt x="188" y="830"/>
                    <a:pt x="206" y="830"/>
                  </a:cubicBezTo>
                  <a:cubicBezTo>
                    <a:pt x="258" y="830"/>
                    <a:pt x="281" y="841"/>
                    <a:pt x="304" y="864"/>
                  </a:cubicBezTo>
                  <a:cubicBezTo>
                    <a:pt x="364" y="915"/>
                    <a:pt x="415" y="975"/>
                    <a:pt x="435" y="1056"/>
                  </a:cubicBezTo>
                  <a:cubicBezTo>
                    <a:pt x="455" y="1198"/>
                    <a:pt x="587" y="1309"/>
                    <a:pt x="738" y="1309"/>
                  </a:cubicBezTo>
                  <a:lnTo>
                    <a:pt x="809" y="1309"/>
                  </a:lnTo>
                  <a:cubicBezTo>
                    <a:pt x="940" y="1299"/>
                    <a:pt x="1062" y="1228"/>
                    <a:pt x="1132" y="1117"/>
                  </a:cubicBezTo>
                  <a:cubicBezTo>
                    <a:pt x="1183" y="996"/>
                    <a:pt x="1183" y="854"/>
                    <a:pt x="1112" y="743"/>
                  </a:cubicBezTo>
                  <a:lnTo>
                    <a:pt x="1112" y="723"/>
                  </a:lnTo>
                  <a:cubicBezTo>
                    <a:pt x="1102" y="703"/>
                    <a:pt x="1082" y="672"/>
                    <a:pt x="1062" y="652"/>
                  </a:cubicBezTo>
                  <a:lnTo>
                    <a:pt x="1011" y="591"/>
                  </a:lnTo>
                  <a:cubicBezTo>
                    <a:pt x="819" y="410"/>
                    <a:pt x="627" y="218"/>
                    <a:pt x="435" y="36"/>
                  </a:cubicBezTo>
                  <a:cubicBezTo>
                    <a:pt x="414" y="10"/>
                    <a:pt x="380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65"/>
            <p:cNvSpPr/>
            <p:nvPr/>
          </p:nvSpPr>
          <p:spPr>
            <a:xfrm>
              <a:off x="7115363" y="1600241"/>
              <a:ext cx="869479" cy="1457138"/>
            </a:xfrm>
            <a:custGeom>
              <a:avLst/>
              <a:gdLst/>
              <a:ahLst/>
              <a:cxnLst/>
              <a:rect l="l" t="t" r="r" b="b"/>
              <a:pathLst>
                <a:path w="10064" h="16866" extrusionOk="0">
                  <a:moveTo>
                    <a:pt x="7817" y="1"/>
                  </a:moveTo>
                  <a:cubicBezTo>
                    <a:pt x="4774" y="1"/>
                    <a:pt x="1866" y="1540"/>
                    <a:pt x="172" y="4195"/>
                  </a:cubicBezTo>
                  <a:cubicBezTo>
                    <a:pt x="172" y="4195"/>
                    <a:pt x="172" y="4205"/>
                    <a:pt x="172" y="4205"/>
                  </a:cubicBezTo>
                  <a:cubicBezTo>
                    <a:pt x="101" y="4427"/>
                    <a:pt x="51" y="4659"/>
                    <a:pt x="20" y="4892"/>
                  </a:cubicBezTo>
                  <a:cubicBezTo>
                    <a:pt x="0" y="5326"/>
                    <a:pt x="71" y="5387"/>
                    <a:pt x="273" y="5488"/>
                  </a:cubicBezTo>
                  <a:cubicBezTo>
                    <a:pt x="344" y="5518"/>
                    <a:pt x="415" y="5549"/>
                    <a:pt x="475" y="5589"/>
                  </a:cubicBezTo>
                  <a:cubicBezTo>
                    <a:pt x="637" y="5670"/>
                    <a:pt x="758" y="5811"/>
                    <a:pt x="809" y="5993"/>
                  </a:cubicBezTo>
                  <a:cubicBezTo>
                    <a:pt x="839" y="6074"/>
                    <a:pt x="869" y="6155"/>
                    <a:pt x="910" y="6246"/>
                  </a:cubicBezTo>
                  <a:cubicBezTo>
                    <a:pt x="940" y="6327"/>
                    <a:pt x="990" y="6397"/>
                    <a:pt x="1061" y="6458"/>
                  </a:cubicBezTo>
                  <a:cubicBezTo>
                    <a:pt x="1102" y="6498"/>
                    <a:pt x="1142" y="6549"/>
                    <a:pt x="1172" y="6599"/>
                  </a:cubicBezTo>
                  <a:cubicBezTo>
                    <a:pt x="1203" y="6650"/>
                    <a:pt x="1213" y="6711"/>
                    <a:pt x="1213" y="6771"/>
                  </a:cubicBezTo>
                  <a:cubicBezTo>
                    <a:pt x="1203" y="6872"/>
                    <a:pt x="1233" y="6973"/>
                    <a:pt x="1294" y="7064"/>
                  </a:cubicBezTo>
                  <a:cubicBezTo>
                    <a:pt x="1354" y="7155"/>
                    <a:pt x="1425" y="7246"/>
                    <a:pt x="1506" y="7317"/>
                  </a:cubicBezTo>
                  <a:cubicBezTo>
                    <a:pt x="1657" y="7448"/>
                    <a:pt x="1748" y="7539"/>
                    <a:pt x="1627" y="7883"/>
                  </a:cubicBezTo>
                  <a:cubicBezTo>
                    <a:pt x="1536" y="8105"/>
                    <a:pt x="1415" y="8327"/>
                    <a:pt x="1263" y="8519"/>
                  </a:cubicBezTo>
                  <a:cubicBezTo>
                    <a:pt x="1011" y="8853"/>
                    <a:pt x="778" y="9176"/>
                    <a:pt x="879" y="9722"/>
                  </a:cubicBezTo>
                  <a:cubicBezTo>
                    <a:pt x="970" y="10095"/>
                    <a:pt x="1182" y="10429"/>
                    <a:pt x="1486" y="10682"/>
                  </a:cubicBezTo>
                  <a:lnTo>
                    <a:pt x="1627" y="10793"/>
                  </a:lnTo>
                  <a:cubicBezTo>
                    <a:pt x="1900" y="11015"/>
                    <a:pt x="1920" y="11035"/>
                    <a:pt x="2031" y="11449"/>
                  </a:cubicBezTo>
                  <a:cubicBezTo>
                    <a:pt x="2041" y="11520"/>
                    <a:pt x="2062" y="11581"/>
                    <a:pt x="2082" y="11652"/>
                  </a:cubicBezTo>
                  <a:cubicBezTo>
                    <a:pt x="2183" y="11884"/>
                    <a:pt x="2213" y="12137"/>
                    <a:pt x="2183" y="12389"/>
                  </a:cubicBezTo>
                  <a:cubicBezTo>
                    <a:pt x="2163" y="12551"/>
                    <a:pt x="2122" y="12712"/>
                    <a:pt x="2062" y="12864"/>
                  </a:cubicBezTo>
                  <a:cubicBezTo>
                    <a:pt x="2001" y="13036"/>
                    <a:pt x="1960" y="13228"/>
                    <a:pt x="1940" y="13410"/>
                  </a:cubicBezTo>
                  <a:cubicBezTo>
                    <a:pt x="1930" y="13602"/>
                    <a:pt x="1950" y="13804"/>
                    <a:pt x="2001" y="13986"/>
                  </a:cubicBezTo>
                  <a:cubicBezTo>
                    <a:pt x="2031" y="14107"/>
                    <a:pt x="2051" y="14228"/>
                    <a:pt x="2062" y="14349"/>
                  </a:cubicBezTo>
                  <a:cubicBezTo>
                    <a:pt x="2072" y="14511"/>
                    <a:pt x="2051" y="14683"/>
                    <a:pt x="2021" y="14844"/>
                  </a:cubicBezTo>
                  <a:cubicBezTo>
                    <a:pt x="1971" y="15026"/>
                    <a:pt x="1960" y="15218"/>
                    <a:pt x="1971" y="15400"/>
                  </a:cubicBezTo>
                  <a:cubicBezTo>
                    <a:pt x="2011" y="15653"/>
                    <a:pt x="2072" y="15895"/>
                    <a:pt x="2142" y="16138"/>
                  </a:cubicBezTo>
                  <a:cubicBezTo>
                    <a:pt x="2142" y="16158"/>
                    <a:pt x="2152" y="16168"/>
                    <a:pt x="2163" y="16168"/>
                  </a:cubicBezTo>
                  <a:cubicBezTo>
                    <a:pt x="2476" y="16421"/>
                    <a:pt x="2809" y="16653"/>
                    <a:pt x="3153" y="16855"/>
                  </a:cubicBezTo>
                  <a:cubicBezTo>
                    <a:pt x="3163" y="16865"/>
                    <a:pt x="3173" y="16865"/>
                    <a:pt x="3183" y="16865"/>
                  </a:cubicBezTo>
                  <a:lnTo>
                    <a:pt x="3213" y="16865"/>
                  </a:lnTo>
                  <a:cubicBezTo>
                    <a:pt x="3224" y="16855"/>
                    <a:pt x="3244" y="16845"/>
                    <a:pt x="3244" y="16825"/>
                  </a:cubicBezTo>
                  <a:cubicBezTo>
                    <a:pt x="3264" y="16613"/>
                    <a:pt x="3274" y="16380"/>
                    <a:pt x="3284" y="16168"/>
                  </a:cubicBezTo>
                  <a:cubicBezTo>
                    <a:pt x="3284" y="15936"/>
                    <a:pt x="3304" y="15703"/>
                    <a:pt x="3355" y="15481"/>
                  </a:cubicBezTo>
                  <a:cubicBezTo>
                    <a:pt x="3506" y="15006"/>
                    <a:pt x="3921" y="14693"/>
                    <a:pt x="4315" y="14390"/>
                  </a:cubicBezTo>
                  <a:cubicBezTo>
                    <a:pt x="4547" y="14218"/>
                    <a:pt x="4759" y="14036"/>
                    <a:pt x="4951" y="13834"/>
                  </a:cubicBezTo>
                  <a:cubicBezTo>
                    <a:pt x="5012" y="13763"/>
                    <a:pt x="5073" y="13713"/>
                    <a:pt x="5123" y="13642"/>
                  </a:cubicBezTo>
                  <a:cubicBezTo>
                    <a:pt x="5335" y="13389"/>
                    <a:pt x="5487" y="13218"/>
                    <a:pt x="5800" y="13076"/>
                  </a:cubicBezTo>
                  <a:cubicBezTo>
                    <a:pt x="5861" y="13046"/>
                    <a:pt x="5911" y="13016"/>
                    <a:pt x="5962" y="12995"/>
                  </a:cubicBezTo>
                  <a:cubicBezTo>
                    <a:pt x="6224" y="12854"/>
                    <a:pt x="6437" y="12753"/>
                    <a:pt x="6568" y="12389"/>
                  </a:cubicBezTo>
                  <a:cubicBezTo>
                    <a:pt x="6618" y="12258"/>
                    <a:pt x="6639" y="12116"/>
                    <a:pt x="6649" y="11975"/>
                  </a:cubicBezTo>
                  <a:cubicBezTo>
                    <a:pt x="6659" y="11843"/>
                    <a:pt x="6689" y="11712"/>
                    <a:pt x="6730" y="11591"/>
                  </a:cubicBezTo>
                  <a:cubicBezTo>
                    <a:pt x="6790" y="11429"/>
                    <a:pt x="6881" y="11278"/>
                    <a:pt x="6992" y="11146"/>
                  </a:cubicBezTo>
                  <a:cubicBezTo>
                    <a:pt x="7103" y="11015"/>
                    <a:pt x="7194" y="10853"/>
                    <a:pt x="7255" y="10692"/>
                  </a:cubicBezTo>
                  <a:cubicBezTo>
                    <a:pt x="7336" y="10479"/>
                    <a:pt x="7336" y="10257"/>
                    <a:pt x="7245" y="10055"/>
                  </a:cubicBezTo>
                  <a:cubicBezTo>
                    <a:pt x="7093" y="9782"/>
                    <a:pt x="6750" y="9681"/>
                    <a:pt x="6416" y="9570"/>
                  </a:cubicBezTo>
                  <a:cubicBezTo>
                    <a:pt x="6255" y="9530"/>
                    <a:pt x="6083" y="9459"/>
                    <a:pt x="5931" y="9388"/>
                  </a:cubicBezTo>
                  <a:cubicBezTo>
                    <a:pt x="5588" y="9166"/>
                    <a:pt x="5426" y="8802"/>
                    <a:pt x="5275" y="8459"/>
                  </a:cubicBezTo>
                  <a:cubicBezTo>
                    <a:pt x="5123" y="8105"/>
                    <a:pt x="4951" y="7721"/>
                    <a:pt x="4598" y="7529"/>
                  </a:cubicBezTo>
                  <a:cubicBezTo>
                    <a:pt x="4446" y="7448"/>
                    <a:pt x="4295" y="7377"/>
                    <a:pt x="4133" y="7327"/>
                  </a:cubicBezTo>
                  <a:cubicBezTo>
                    <a:pt x="3951" y="7266"/>
                    <a:pt x="3769" y="7196"/>
                    <a:pt x="3607" y="7095"/>
                  </a:cubicBezTo>
                  <a:lnTo>
                    <a:pt x="3496" y="7024"/>
                  </a:lnTo>
                  <a:cubicBezTo>
                    <a:pt x="3292" y="6885"/>
                    <a:pt x="3177" y="6805"/>
                    <a:pt x="2966" y="6805"/>
                  </a:cubicBezTo>
                  <a:cubicBezTo>
                    <a:pt x="2885" y="6805"/>
                    <a:pt x="2789" y="6817"/>
                    <a:pt x="2668" y="6842"/>
                  </a:cubicBezTo>
                  <a:cubicBezTo>
                    <a:pt x="2552" y="6852"/>
                    <a:pt x="2444" y="6858"/>
                    <a:pt x="2343" y="6858"/>
                  </a:cubicBezTo>
                  <a:cubicBezTo>
                    <a:pt x="1960" y="6858"/>
                    <a:pt x="1688" y="6782"/>
                    <a:pt x="1536" y="6630"/>
                  </a:cubicBezTo>
                  <a:cubicBezTo>
                    <a:pt x="1395" y="6478"/>
                    <a:pt x="1344" y="6266"/>
                    <a:pt x="1374" y="6064"/>
                  </a:cubicBezTo>
                  <a:cubicBezTo>
                    <a:pt x="1405" y="5943"/>
                    <a:pt x="1455" y="5832"/>
                    <a:pt x="1536" y="5741"/>
                  </a:cubicBezTo>
                  <a:cubicBezTo>
                    <a:pt x="1657" y="5579"/>
                    <a:pt x="1789" y="5397"/>
                    <a:pt x="1536" y="5155"/>
                  </a:cubicBezTo>
                  <a:cubicBezTo>
                    <a:pt x="1435" y="5064"/>
                    <a:pt x="1304" y="5023"/>
                    <a:pt x="1172" y="5013"/>
                  </a:cubicBezTo>
                  <a:cubicBezTo>
                    <a:pt x="990" y="4993"/>
                    <a:pt x="889" y="4983"/>
                    <a:pt x="910" y="4670"/>
                  </a:cubicBezTo>
                  <a:cubicBezTo>
                    <a:pt x="920" y="4467"/>
                    <a:pt x="1071" y="4255"/>
                    <a:pt x="1344" y="4073"/>
                  </a:cubicBezTo>
                  <a:cubicBezTo>
                    <a:pt x="1649" y="3863"/>
                    <a:pt x="2049" y="3736"/>
                    <a:pt x="2351" y="3736"/>
                  </a:cubicBezTo>
                  <a:cubicBezTo>
                    <a:pt x="2440" y="3736"/>
                    <a:pt x="2520" y="3747"/>
                    <a:pt x="2587" y="3770"/>
                  </a:cubicBezTo>
                  <a:cubicBezTo>
                    <a:pt x="2860" y="3871"/>
                    <a:pt x="2829" y="3993"/>
                    <a:pt x="2779" y="4174"/>
                  </a:cubicBezTo>
                  <a:cubicBezTo>
                    <a:pt x="2749" y="4306"/>
                    <a:pt x="2708" y="4478"/>
                    <a:pt x="2850" y="4619"/>
                  </a:cubicBezTo>
                  <a:cubicBezTo>
                    <a:pt x="2892" y="4670"/>
                    <a:pt x="2956" y="4692"/>
                    <a:pt x="3017" y="4692"/>
                  </a:cubicBezTo>
                  <a:cubicBezTo>
                    <a:pt x="3029" y="4692"/>
                    <a:pt x="3040" y="4691"/>
                    <a:pt x="3052" y="4690"/>
                  </a:cubicBezTo>
                  <a:cubicBezTo>
                    <a:pt x="3224" y="4639"/>
                    <a:pt x="3294" y="4336"/>
                    <a:pt x="3365" y="4073"/>
                  </a:cubicBezTo>
                  <a:cubicBezTo>
                    <a:pt x="3385" y="3993"/>
                    <a:pt x="3405" y="3912"/>
                    <a:pt x="3436" y="3841"/>
                  </a:cubicBezTo>
                  <a:cubicBezTo>
                    <a:pt x="3709" y="3447"/>
                    <a:pt x="4487" y="3245"/>
                    <a:pt x="5052" y="3103"/>
                  </a:cubicBezTo>
                  <a:lnTo>
                    <a:pt x="5345" y="3033"/>
                  </a:lnTo>
                  <a:cubicBezTo>
                    <a:pt x="5477" y="3002"/>
                    <a:pt x="5618" y="2982"/>
                    <a:pt x="5770" y="2952"/>
                  </a:cubicBezTo>
                  <a:cubicBezTo>
                    <a:pt x="6305" y="2871"/>
                    <a:pt x="6912" y="2770"/>
                    <a:pt x="7093" y="2416"/>
                  </a:cubicBezTo>
                  <a:cubicBezTo>
                    <a:pt x="7316" y="2032"/>
                    <a:pt x="7346" y="1608"/>
                    <a:pt x="7154" y="1335"/>
                  </a:cubicBezTo>
                  <a:cubicBezTo>
                    <a:pt x="7032" y="1168"/>
                    <a:pt x="6842" y="1087"/>
                    <a:pt x="6596" y="1087"/>
                  </a:cubicBezTo>
                  <a:cubicBezTo>
                    <a:pt x="6515" y="1087"/>
                    <a:pt x="6428" y="1095"/>
                    <a:pt x="6336" y="1113"/>
                  </a:cubicBezTo>
                  <a:cubicBezTo>
                    <a:pt x="6174" y="1174"/>
                    <a:pt x="6022" y="1275"/>
                    <a:pt x="5891" y="1386"/>
                  </a:cubicBezTo>
                  <a:cubicBezTo>
                    <a:pt x="5770" y="1497"/>
                    <a:pt x="5618" y="1588"/>
                    <a:pt x="5457" y="1638"/>
                  </a:cubicBezTo>
                  <a:cubicBezTo>
                    <a:pt x="5419" y="1643"/>
                    <a:pt x="5385" y="1646"/>
                    <a:pt x="5355" y="1646"/>
                  </a:cubicBezTo>
                  <a:cubicBezTo>
                    <a:pt x="5265" y="1646"/>
                    <a:pt x="5211" y="1623"/>
                    <a:pt x="5204" y="1578"/>
                  </a:cubicBezTo>
                  <a:cubicBezTo>
                    <a:pt x="5174" y="1487"/>
                    <a:pt x="5285" y="1295"/>
                    <a:pt x="5497" y="1163"/>
                  </a:cubicBezTo>
                  <a:cubicBezTo>
                    <a:pt x="5830" y="931"/>
                    <a:pt x="6194" y="921"/>
                    <a:pt x="6548" y="911"/>
                  </a:cubicBezTo>
                  <a:cubicBezTo>
                    <a:pt x="6841" y="901"/>
                    <a:pt x="7124" y="891"/>
                    <a:pt x="7376" y="759"/>
                  </a:cubicBezTo>
                  <a:cubicBezTo>
                    <a:pt x="7457" y="709"/>
                    <a:pt x="7518" y="628"/>
                    <a:pt x="7538" y="537"/>
                  </a:cubicBezTo>
                  <a:cubicBezTo>
                    <a:pt x="7548" y="497"/>
                    <a:pt x="7568" y="446"/>
                    <a:pt x="7588" y="436"/>
                  </a:cubicBezTo>
                  <a:cubicBezTo>
                    <a:pt x="7609" y="436"/>
                    <a:pt x="7629" y="436"/>
                    <a:pt x="7720" y="507"/>
                  </a:cubicBezTo>
                  <a:cubicBezTo>
                    <a:pt x="7841" y="587"/>
                    <a:pt x="7821" y="769"/>
                    <a:pt x="7801" y="941"/>
                  </a:cubicBezTo>
                  <a:cubicBezTo>
                    <a:pt x="7791" y="992"/>
                    <a:pt x="7780" y="1052"/>
                    <a:pt x="7780" y="1113"/>
                  </a:cubicBezTo>
                  <a:lnTo>
                    <a:pt x="7780" y="1194"/>
                  </a:lnTo>
                  <a:cubicBezTo>
                    <a:pt x="7780" y="1477"/>
                    <a:pt x="7770" y="1901"/>
                    <a:pt x="7993" y="2073"/>
                  </a:cubicBezTo>
                  <a:cubicBezTo>
                    <a:pt x="8063" y="2124"/>
                    <a:pt x="8150" y="2151"/>
                    <a:pt x="8237" y="2151"/>
                  </a:cubicBezTo>
                  <a:cubicBezTo>
                    <a:pt x="8288" y="2151"/>
                    <a:pt x="8339" y="2142"/>
                    <a:pt x="8387" y="2123"/>
                  </a:cubicBezTo>
                  <a:cubicBezTo>
                    <a:pt x="8619" y="2053"/>
                    <a:pt x="8750" y="1770"/>
                    <a:pt x="8872" y="1497"/>
                  </a:cubicBezTo>
                  <a:cubicBezTo>
                    <a:pt x="8932" y="1305"/>
                    <a:pt x="9043" y="1133"/>
                    <a:pt x="9175" y="992"/>
                  </a:cubicBezTo>
                  <a:cubicBezTo>
                    <a:pt x="9286" y="911"/>
                    <a:pt x="9407" y="840"/>
                    <a:pt x="9539" y="790"/>
                  </a:cubicBezTo>
                  <a:cubicBezTo>
                    <a:pt x="9761" y="689"/>
                    <a:pt x="9983" y="587"/>
                    <a:pt x="10054" y="365"/>
                  </a:cubicBezTo>
                  <a:cubicBezTo>
                    <a:pt x="10064" y="325"/>
                    <a:pt x="10044" y="294"/>
                    <a:pt x="10013" y="284"/>
                  </a:cubicBezTo>
                  <a:lnTo>
                    <a:pt x="10024" y="274"/>
                  </a:lnTo>
                  <a:cubicBezTo>
                    <a:pt x="9290" y="90"/>
                    <a:pt x="8550" y="1"/>
                    <a:pt x="7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65"/>
            <p:cNvSpPr/>
            <p:nvPr/>
          </p:nvSpPr>
          <p:spPr>
            <a:xfrm>
              <a:off x="7400813" y="2088377"/>
              <a:ext cx="79483" cy="34040"/>
            </a:xfrm>
            <a:custGeom>
              <a:avLst/>
              <a:gdLst/>
              <a:ahLst/>
              <a:cxnLst/>
              <a:rect l="l" t="t" r="r" b="b"/>
              <a:pathLst>
                <a:path w="920" h="394" extrusionOk="0">
                  <a:moveTo>
                    <a:pt x="443" y="1"/>
                  </a:moveTo>
                  <a:cubicBezTo>
                    <a:pt x="341" y="1"/>
                    <a:pt x="234" y="32"/>
                    <a:pt x="122" y="111"/>
                  </a:cubicBezTo>
                  <a:cubicBezTo>
                    <a:pt x="91" y="131"/>
                    <a:pt x="0" y="192"/>
                    <a:pt x="21" y="272"/>
                  </a:cubicBezTo>
                  <a:cubicBezTo>
                    <a:pt x="41" y="353"/>
                    <a:pt x="182" y="384"/>
                    <a:pt x="394" y="394"/>
                  </a:cubicBezTo>
                  <a:lnTo>
                    <a:pt x="465" y="394"/>
                  </a:lnTo>
                  <a:cubicBezTo>
                    <a:pt x="506" y="394"/>
                    <a:pt x="869" y="394"/>
                    <a:pt x="910" y="262"/>
                  </a:cubicBezTo>
                  <a:cubicBezTo>
                    <a:pt x="920" y="232"/>
                    <a:pt x="910" y="192"/>
                    <a:pt x="859" y="151"/>
                  </a:cubicBezTo>
                  <a:cubicBezTo>
                    <a:pt x="849" y="151"/>
                    <a:pt x="849" y="141"/>
                    <a:pt x="839" y="141"/>
                  </a:cubicBezTo>
                  <a:cubicBezTo>
                    <a:pt x="720" y="64"/>
                    <a:pt x="587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5"/>
            <p:cNvSpPr/>
            <p:nvPr/>
          </p:nvSpPr>
          <p:spPr>
            <a:xfrm>
              <a:off x="8029338" y="2071702"/>
              <a:ext cx="179874" cy="408648"/>
            </a:xfrm>
            <a:custGeom>
              <a:avLst/>
              <a:gdLst/>
              <a:ahLst/>
              <a:cxnLst/>
              <a:rect l="l" t="t" r="r" b="b"/>
              <a:pathLst>
                <a:path w="2082" h="4730" extrusionOk="0">
                  <a:moveTo>
                    <a:pt x="1728" y="1"/>
                  </a:moveTo>
                  <a:cubicBezTo>
                    <a:pt x="1647" y="51"/>
                    <a:pt x="1566" y="102"/>
                    <a:pt x="1486" y="162"/>
                  </a:cubicBezTo>
                  <a:lnTo>
                    <a:pt x="1445" y="193"/>
                  </a:lnTo>
                  <a:cubicBezTo>
                    <a:pt x="1364" y="253"/>
                    <a:pt x="1284" y="324"/>
                    <a:pt x="1223" y="395"/>
                  </a:cubicBezTo>
                  <a:cubicBezTo>
                    <a:pt x="1152" y="465"/>
                    <a:pt x="1081" y="526"/>
                    <a:pt x="1011" y="587"/>
                  </a:cubicBezTo>
                  <a:cubicBezTo>
                    <a:pt x="960" y="617"/>
                    <a:pt x="910" y="647"/>
                    <a:pt x="869" y="678"/>
                  </a:cubicBezTo>
                  <a:cubicBezTo>
                    <a:pt x="788" y="718"/>
                    <a:pt x="718" y="769"/>
                    <a:pt x="657" y="819"/>
                  </a:cubicBezTo>
                  <a:lnTo>
                    <a:pt x="627" y="839"/>
                  </a:lnTo>
                  <a:cubicBezTo>
                    <a:pt x="445" y="991"/>
                    <a:pt x="303" y="1092"/>
                    <a:pt x="263" y="1375"/>
                  </a:cubicBezTo>
                  <a:cubicBezTo>
                    <a:pt x="233" y="1547"/>
                    <a:pt x="223" y="1718"/>
                    <a:pt x="223" y="1890"/>
                  </a:cubicBezTo>
                  <a:cubicBezTo>
                    <a:pt x="223" y="1971"/>
                    <a:pt x="223" y="2062"/>
                    <a:pt x="223" y="2143"/>
                  </a:cubicBezTo>
                  <a:cubicBezTo>
                    <a:pt x="202" y="2284"/>
                    <a:pt x="172" y="2416"/>
                    <a:pt x="122" y="2547"/>
                  </a:cubicBezTo>
                  <a:lnTo>
                    <a:pt x="101" y="2597"/>
                  </a:lnTo>
                  <a:cubicBezTo>
                    <a:pt x="51" y="2779"/>
                    <a:pt x="10" y="2981"/>
                    <a:pt x="10" y="3183"/>
                  </a:cubicBezTo>
                  <a:lnTo>
                    <a:pt x="10" y="3214"/>
                  </a:lnTo>
                  <a:cubicBezTo>
                    <a:pt x="0" y="3285"/>
                    <a:pt x="0" y="3355"/>
                    <a:pt x="10" y="3426"/>
                  </a:cubicBezTo>
                  <a:cubicBezTo>
                    <a:pt x="31" y="3537"/>
                    <a:pt x="91" y="3628"/>
                    <a:pt x="182" y="3699"/>
                  </a:cubicBezTo>
                  <a:cubicBezTo>
                    <a:pt x="213" y="3729"/>
                    <a:pt x="243" y="3770"/>
                    <a:pt x="263" y="3800"/>
                  </a:cubicBezTo>
                  <a:cubicBezTo>
                    <a:pt x="293" y="3850"/>
                    <a:pt x="334" y="3901"/>
                    <a:pt x="384" y="3941"/>
                  </a:cubicBezTo>
                  <a:cubicBezTo>
                    <a:pt x="435" y="3982"/>
                    <a:pt x="485" y="4012"/>
                    <a:pt x="546" y="4042"/>
                  </a:cubicBezTo>
                  <a:cubicBezTo>
                    <a:pt x="586" y="4063"/>
                    <a:pt x="617" y="4083"/>
                    <a:pt x="647" y="4103"/>
                  </a:cubicBezTo>
                  <a:cubicBezTo>
                    <a:pt x="799" y="4204"/>
                    <a:pt x="960" y="4315"/>
                    <a:pt x="1142" y="4426"/>
                  </a:cubicBezTo>
                  <a:lnTo>
                    <a:pt x="1263" y="4497"/>
                  </a:lnTo>
                  <a:cubicBezTo>
                    <a:pt x="1385" y="4598"/>
                    <a:pt x="1536" y="4669"/>
                    <a:pt x="1688" y="4709"/>
                  </a:cubicBezTo>
                  <a:cubicBezTo>
                    <a:pt x="1779" y="4729"/>
                    <a:pt x="1859" y="4729"/>
                    <a:pt x="1940" y="4729"/>
                  </a:cubicBezTo>
                  <a:cubicBezTo>
                    <a:pt x="2041" y="3961"/>
                    <a:pt x="2082" y="3194"/>
                    <a:pt x="2082" y="2426"/>
                  </a:cubicBezTo>
                  <a:cubicBezTo>
                    <a:pt x="2082" y="1607"/>
                    <a:pt x="1961" y="789"/>
                    <a:pt x="1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5"/>
            <p:cNvSpPr/>
            <p:nvPr/>
          </p:nvSpPr>
          <p:spPr>
            <a:xfrm>
              <a:off x="8139320" y="1711173"/>
              <a:ext cx="435690" cy="1327891"/>
            </a:xfrm>
            <a:custGeom>
              <a:avLst/>
              <a:gdLst/>
              <a:ahLst/>
              <a:cxnLst/>
              <a:rect l="l" t="t" r="r" b="b"/>
              <a:pathLst>
                <a:path w="5043" h="15370" extrusionOk="0">
                  <a:moveTo>
                    <a:pt x="496" y="1"/>
                  </a:moveTo>
                  <a:cubicBezTo>
                    <a:pt x="415" y="1"/>
                    <a:pt x="283" y="21"/>
                    <a:pt x="233" y="92"/>
                  </a:cubicBezTo>
                  <a:cubicBezTo>
                    <a:pt x="192" y="162"/>
                    <a:pt x="182" y="243"/>
                    <a:pt x="213" y="324"/>
                  </a:cubicBezTo>
                  <a:cubicBezTo>
                    <a:pt x="213" y="344"/>
                    <a:pt x="213" y="364"/>
                    <a:pt x="213" y="385"/>
                  </a:cubicBezTo>
                  <a:lnTo>
                    <a:pt x="213" y="445"/>
                  </a:lnTo>
                  <a:cubicBezTo>
                    <a:pt x="203" y="617"/>
                    <a:pt x="233" y="789"/>
                    <a:pt x="304" y="950"/>
                  </a:cubicBezTo>
                  <a:cubicBezTo>
                    <a:pt x="374" y="1041"/>
                    <a:pt x="475" y="1092"/>
                    <a:pt x="586" y="1102"/>
                  </a:cubicBezTo>
                  <a:cubicBezTo>
                    <a:pt x="647" y="1102"/>
                    <a:pt x="708" y="1122"/>
                    <a:pt x="758" y="1163"/>
                  </a:cubicBezTo>
                  <a:cubicBezTo>
                    <a:pt x="778" y="1183"/>
                    <a:pt x="799" y="1213"/>
                    <a:pt x="799" y="1243"/>
                  </a:cubicBezTo>
                  <a:cubicBezTo>
                    <a:pt x="819" y="1314"/>
                    <a:pt x="849" y="1365"/>
                    <a:pt x="900" y="1405"/>
                  </a:cubicBezTo>
                  <a:cubicBezTo>
                    <a:pt x="970" y="1456"/>
                    <a:pt x="1041" y="1486"/>
                    <a:pt x="1122" y="1486"/>
                  </a:cubicBezTo>
                  <a:lnTo>
                    <a:pt x="1173" y="1486"/>
                  </a:lnTo>
                  <a:lnTo>
                    <a:pt x="1213" y="1496"/>
                  </a:lnTo>
                  <a:cubicBezTo>
                    <a:pt x="1253" y="1496"/>
                    <a:pt x="1284" y="1496"/>
                    <a:pt x="1324" y="1506"/>
                  </a:cubicBezTo>
                  <a:cubicBezTo>
                    <a:pt x="1324" y="1557"/>
                    <a:pt x="1314" y="1607"/>
                    <a:pt x="1304" y="1648"/>
                  </a:cubicBezTo>
                  <a:cubicBezTo>
                    <a:pt x="1304" y="1668"/>
                    <a:pt x="1304" y="1678"/>
                    <a:pt x="1294" y="1698"/>
                  </a:cubicBezTo>
                  <a:cubicBezTo>
                    <a:pt x="1294" y="1779"/>
                    <a:pt x="1304" y="1870"/>
                    <a:pt x="1334" y="1951"/>
                  </a:cubicBezTo>
                  <a:cubicBezTo>
                    <a:pt x="1364" y="2032"/>
                    <a:pt x="1364" y="2112"/>
                    <a:pt x="1344" y="2203"/>
                  </a:cubicBezTo>
                  <a:cubicBezTo>
                    <a:pt x="1253" y="2365"/>
                    <a:pt x="1112" y="2496"/>
                    <a:pt x="940" y="2577"/>
                  </a:cubicBezTo>
                  <a:cubicBezTo>
                    <a:pt x="829" y="2628"/>
                    <a:pt x="718" y="2648"/>
                    <a:pt x="597" y="2648"/>
                  </a:cubicBezTo>
                  <a:cubicBezTo>
                    <a:pt x="526" y="2648"/>
                    <a:pt x="465" y="2658"/>
                    <a:pt x="405" y="2668"/>
                  </a:cubicBezTo>
                  <a:lnTo>
                    <a:pt x="394" y="2668"/>
                  </a:lnTo>
                  <a:cubicBezTo>
                    <a:pt x="293" y="2678"/>
                    <a:pt x="213" y="2709"/>
                    <a:pt x="132" y="2759"/>
                  </a:cubicBezTo>
                  <a:cubicBezTo>
                    <a:pt x="0" y="2860"/>
                    <a:pt x="41" y="2951"/>
                    <a:pt x="81" y="3042"/>
                  </a:cubicBezTo>
                  <a:lnTo>
                    <a:pt x="91" y="3072"/>
                  </a:lnTo>
                  <a:cubicBezTo>
                    <a:pt x="182" y="3264"/>
                    <a:pt x="304" y="3436"/>
                    <a:pt x="455" y="3578"/>
                  </a:cubicBezTo>
                  <a:lnTo>
                    <a:pt x="485" y="3608"/>
                  </a:lnTo>
                  <a:cubicBezTo>
                    <a:pt x="610" y="3732"/>
                    <a:pt x="703" y="3825"/>
                    <a:pt x="896" y="3825"/>
                  </a:cubicBezTo>
                  <a:cubicBezTo>
                    <a:pt x="922" y="3825"/>
                    <a:pt x="950" y="3824"/>
                    <a:pt x="981" y="3820"/>
                  </a:cubicBezTo>
                  <a:lnTo>
                    <a:pt x="991" y="3820"/>
                  </a:lnTo>
                  <a:cubicBezTo>
                    <a:pt x="1193" y="3790"/>
                    <a:pt x="1476" y="3759"/>
                    <a:pt x="1556" y="3527"/>
                  </a:cubicBezTo>
                  <a:cubicBezTo>
                    <a:pt x="1577" y="3436"/>
                    <a:pt x="1587" y="3355"/>
                    <a:pt x="1587" y="3274"/>
                  </a:cubicBezTo>
                  <a:lnTo>
                    <a:pt x="1587" y="3224"/>
                  </a:lnTo>
                  <a:cubicBezTo>
                    <a:pt x="1587" y="3194"/>
                    <a:pt x="1597" y="3143"/>
                    <a:pt x="1587" y="3143"/>
                  </a:cubicBezTo>
                  <a:cubicBezTo>
                    <a:pt x="1607" y="3143"/>
                    <a:pt x="1627" y="3143"/>
                    <a:pt x="1647" y="3153"/>
                  </a:cubicBezTo>
                  <a:cubicBezTo>
                    <a:pt x="1718" y="3173"/>
                    <a:pt x="1779" y="3214"/>
                    <a:pt x="1829" y="3264"/>
                  </a:cubicBezTo>
                  <a:cubicBezTo>
                    <a:pt x="1898" y="3333"/>
                    <a:pt x="1989" y="3380"/>
                    <a:pt x="2089" y="3380"/>
                  </a:cubicBezTo>
                  <a:cubicBezTo>
                    <a:pt x="2107" y="3380"/>
                    <a:pt x="2124" y="3378"/>
                    <a:pt x="2143" y="3375"/>
                  </a:cubicBezTo>
                  <a:cubicBezTo>
                    <a:pt x="2304" y="3426"/>
                    <a:pt x="2466" y="3476"/>
                    <a:pt x="2617" y="3547"/>
                  </a:cubicBezTo>
                  <a:cubicBezTo>
                    <a:pt x="2688" y="3578"/>
                    <a:pt x="2749" y="3598"/>
                    <a:pt x="2789" y="3608"/>
                  </a:cubicBezTo>
                  <a:cubicBezTo>
                    <a:pt x="2819" y="3618"/>
                    <a:pt x="2819" y="3658"/>
                    <a:pt x="2819" y="3749"/>
                  </a:cubicBezTo>
                  <a:cubicBezTo>
                    <a:pt x="2809" y="3840"/>
                    <a:pt x="2840" y="3921"/>
                    <a:pt x="2890" y="3982"/>
                  </a:cubicBezTo>
                  <a:cubicBezTo>
                    <a:pt x="2924" y="4009"/>
                    <a:pt x="2967" y="4022"/>
                    <a:pt x="3006" y="4022"/>
                  </a:cubicBezTo>
                  <a:cubicBezTo>
                    <a:pt x="3026" y="4022"/>
                    <a:pt x="3045" y="4019"/>
                    <a:pt x="3062" y="4012"/>
                  </a:cubicBezTo>
                  <a:cubicBezTo>
                    <a:pt x="3123" y="4002"/>
                    <a:pt x="3163" y="3972"/>
                    <a:pt x="3193" y="3921"/>
                  </a:cubicBezTo>
                  <a:cubicBezTo>
                    <a:pt x="3214" y="3891"/>
                    <a:pt x="3214" y="3891"/>
                    <a:pt x="3234" y="3891"/>
                  </a:cubicBezTo>
                  <a:cubicBezTo>
                    <a:pt x="3264" y="3921"/>
                    <a:pt x="3304" y="3961"/>
                    <a:pt x="3325" y="3992"/>
                  </a:cubicBezTo>
                  <a:cubicBezTo>
                    <a:pt x="3355" y="4032"/>
                    <a:pt x="3395" y="4073"/>
                    <a:pt x="3436" y="4103"/>
                  </a:cubicBezTo>
                  <a:cubicBezTo>
                    <a:pt x="3496" y="4143"/>
                    <a:pt x="3557" y="4174"/>
                    <a:pt x="3628" y="4194"/>
                  </a:cubicBezTo>
                  <a:cubicBezTo>
                    <a:pt x="3658" y="4204"/>
                    <a:pt x="3699" y="4214"/>
                    <a:pt x="3729" y="4234"/>
                  </a:cubicBezTo>
                  <a:cubicBezTo>
                    <a:pt x="3840" y="4295"/>
                    <a:pt x="3941" y="4366"/>
                    <a:pt x="4032" y="4446"/>
                  </a:cubicBezTo>
                  <a:cubicBezTo>
                    <a:pt x="4113" y="4497"/>
                    <a:pt x="4173" y="4578"/>
                    <a:pt x="4194" y="4669"/>
                  </a:cubicBezTo>
                  <a:cubicBezTo>
                    <a:pt x="4214" y="4709"/>
                    <a:pt x="4214" y="4739"/>
                    <a:pt x="4224" y="4780"/>
                  </a:cubicBezTo>
                  <a:cubicBezTo>
                    <a:pt x="4224" y="4780"/>
                    <a:pt x="4214" y="4780"/>
                    <a:pt x="4153" y="4790"/>
                  </a:cubicBezTo>
                  <a:lnTo>
                    <a:pt x="4113" y="4790"/>
                  </a:lnTo>
                  <a:cubicBezTo>
                    <a:pt x="4033" y="4808"/>
                    <a:pt x="3951" y="4816"/>
                    <a:pt x="3869" y="4816"/>
                  </a:cubicBezTo>
                  <a:cubicBezTo>
                    <a:pt x="3765" y="4816"/>
                    <a:pt x="3659" y="4803"/>
                    <a:pt x="3557" y="4780"/>
                  </a:cubicBezTo>
                  <a:cubicBezTo>
                    <a:pt x="3416" y="4729"/>
                    <a:pt x="3284" y="4649"/>
                    <a:pt x="3173" y="4548"/>
                  </a:cubicBezTo>
                  <a:cubicBezTo>
                    <a:pt x="2921" y="4345"/>
                    <a:pt x="2617" y="4204"/>
                    <a:pt x="2284" y="4143"/>
                  </a:cubicBezTo>
                  <a:lnTo>
                    <a:pt x="2254" y="4143"/>
                  </a:lnTo>
                  <a:cubicBezTo>
                    <a:pt x="1994" y="4072"/>
                    <a:pt x="1699" y="4048"/>
                    <a:pt x="1408" y="4048"/>
                  </a:cubicBezTo>
                  <a:cubicBezTo>
                    <a:pt x="1167" y="4048"/>
                    <a:pt x="929" y="4064"/>
                    <a:pt x="718" y="4083"/>
                  </a:cubicBezTo>
                  <a:cubicBezTo>
                    <a:pt x="627" y="4093"/>
                    <a:pt x="536" y="4123"/>
                    <a:pt x="455" y="4164"/>
                  </a:cubicBezTo>
                  <a:cubicBezTo>
                    <a:pt x="688" y="4952"/>
                    <a:pt x="809" y="5760"/>
                    <a:pt x="799" y="6578"/>
                  </a:cubicBezTo>
                  <a:cubicBezTo>
                    <a:pt x="809" y="7356"/>
                    <a:pt x="758" y="8124"/>
                    <a:pt x="657" y="8882"/>
                  </a:cubicBezTo>
                  <a:cubicBezTo>
                    <a:pt x="728" y="8882"/>
                    <a:pt x="799" y="8882"/>
                    <a:pt x="869" y="8872"/>
                  </a:cubicBezTo>
                  <a:cubicBezTo>
                    <a:pt x="908" y="8869"/>
                    <a:pt x="945" y="8868"/>
                    <a:pt x="982" y="8868"/>
                  </a:cubicBezTo>
                  <a:cubicBezTo>
                    <a:pt x="1072" y="8868"/>
                    <a:pt x="1158" y="8875"/>
                    <a:pt x="1243" y="8882"/>
                  </a:cubicBezTo>
                  <a:cubicBezTo>
                    <a:pt x="1364" y="8902"/>
                    <a:pt x="1476" y="8953"/>
                    <a:pt x="1577" y="9024"/>
                  </a:cubicBezTo>
                  <a:cubicBezTo>
                    <a:pt x="1654" y="9073"/>
                    <a:pt x="1742" y="9098"/>
                    <a:pt x="1833" y="9098"/>
                  </a:cubicBezTo>
                  <a:cubicBezTo>
                    <a:pt x="1872" y="9098"/>
                    <a:pt x="1911" y="9093"/>
                    <a:pt x="1951" y="9084"/>
                  </a:cubicBezTo>
                  <a:lnTo>
                    <a:pt x="2001" y="9084"/>
                  </a:lnTo>
                  <a:cubicBezTo>
                    <a:pt x="2011" y="9083"/>
                    <a:pt x="2020" y="9083"/>
                    <a:pt x="2028" y="9083"/>
                  </a:cubicBezTo>
                  <a:cubicBezTo>
                    <a:pt x="2096" y="9083"/>
                    <a:pt x="2113" y="9116"/>
                    <a:pt x="2122" y="9125"/>
                  </a:cubicBezTo>
                  <a:cubicBezTo>
                    <a:pt x="2244" y="9266"/>
                    <a:pt x="2072" y="9751"/>
                    <a:pt x="1991" y="9994"/>
                  </a:cubicBezTo>
                  <a:cubicBezTo>
                    <a:pt x="1961" y="10074"/>
                    <a:pt x="1940" y="10125"/>
                    <a:pt x="1930" y="10165"/>
                  </a:cubicBezTo>
                  <a:cubicBezTo>
                    <a:pt x="1900" y="10368"/>
                    <a:pt x="1910" y="10570"/>
                    <a:pt x="1971" y="10772"/>
                  </a:cubicBezTo>
                  <a:cubicBezTo>
                    <a:pt x="1981" y="10822"/>
                    <a:pt x="1991" y="10873"/>
                    <a:pt x="2001" y="10933"/>
                  </a:cubicBezTo>
                  <a:cubicBezTo>
                    <a:pt x="2001" y="10964"/>
                    <a:pt x="2011" y="11004"/>
                    <a:pt x="2021" y="11034"/>
                  </a:cubicBezTo>
                  <a:cubicBezTo>
                    <a:pt x="2062" y="11216"/>
                    <a:pt x="2092" y="11408"/>
                    <a:pt x="2001" y="11550"/>
                  </a:cubicBezTo>
                  <a:cubicBezTo>
                    <a:pt x="1940" y="11641"/>
                    <a:pt x="1870" y="11721"/>
                    <a:pt x="1789" y="11802"/>
                  </a:cubicBezTo>
                  <a:cubicBezTo>
                    <a:pt x="1678" y="11913"/>
                    <a:pt x="1577" y="12035"/>
                    <a:pt x="1506" y="12176"/>
                  </a:cubicBezTo>
                  <a:lnTo>
                    <a:pt x="1486" y="12227"/>
                  </a:lnTo>
                  <a:cubicBezTo>
                    <a:pt x="1385" y="12439"/>
                    <a:pt x="1263" y="12671"/>
                    <a:pt x="1294" y="12914"/>
                  </a:cubicBezTo>
                  <a:cubicBezTo>
                    <a:pt x="1304" y="12995"/>
                    <a:pt x="1324" y="13065"/>
                    <a:pt x="1344" y="13136"/>
                  </a:cubicBezTo>
                  <a:cubicBezTo>
                    <a:pt x="1445" y="13429"/>
                    <a:pt x="1405" y="13742"/>
                    <a:pt x="1233" y="13985"/>
                  </a:cubicBezTo>
                  <a:cubicBezTo>
                    <a:pt x="1102" y="14248"/>
                    <a:pt x="981" y="14530"/>
                    <a:pt x="879" y="14793"/>
                  </a:cubicBezTo>
                  <a:lnTo>
                    <a:pt x="768" y="15056"/>
                  </a:lnTo>
                  <a:lnTo>
                    <a:pt x="758" y="15096"/>
                  </a:lnTo>
                  <a:cubicBezTo>
                    <a:pt x="728" y="15157"/>
                    <a:pt x="698" y="15228"/>
                    <a:pt x="677" y="15288"/>
                  </a:cubicBezTo>
                  <a:cubicBezTo>
                    <a:pt x="677" y="15319"/>
                    <a:pt x="688" y="15339"/>
                    <a:pt x="708" y="15349"/>
                  </a:cubicBezTo>
                  <a:cubicBezTo>
                    <a:pt x="718" y="15359"/>
                    <a:pt x="728" y="15369"/>
                    <a:pt x="738" y="15369"/>
                  </a:cubicBezTo>
                  <a:cubicBezTo>
                    <a:pt x="748" y="15369"/>
                    <a:pt x="758" y="15359"/>
                    <a:pt x="768" y="15359"/>
                  </a:cubicBezTo>
                  <a:cubicBezTo>
                    <a:pt x="3416" y="13722"/>
                    <a:pt x="5032" y="10842"/>
                    <a:pt x="5042" y="7730"/>
                  </a:cubicBezTo>
                  <a:cubicBezTo>
                    <a:pt x="5022" y="4578"/>
                    <a:pt x="3375" y="1648"/>
                    <a:pt x="6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5"/>
            <p:cNvSpPr/>
            <p:nvPr/>
          </p:nvSpPr>
          <p:spPr>
            <a:xfrm>
              <a:off x="7321329" y="2020124"/>
              <a:ext cx="111882" cy="47344"/>
            </a:xfrm>
            <a:custGeom>
              <a:avLst/>
              <a:gdLst/>
              <a:ahLst/>
              <a:cxnLst/>
              <a:rect l="l" t="t" r="r" b="b"/>
              <a:pathLst>
                <a:path w="1295" h="548" extrusionOk="0">
                  <a:moveTo>
                    <a:pt x="290" y="0"/>
                  </a:moveTo>
                  <a:cubicBezTo>
                    <a:pt x="239" y="0"/>
                    <a:pt x="190" y="10"/>
                    <a:pt x="142" y="32"/>
                  </a:cubicBezTo>
                  <a:cubicBezTo>
                    <a:pt x="41" y="82"/>
                    <a:pt x="1" y="133"/>
                    <a:pt x="11" y="193"/>
                  </a:cubicBezTo>
                  <a:cubicBezTo>
                    <a:pt x="41" y="375"/>
                    <a:pt x="557" y="466"/>
                    <a:pt x="587" y="466"/>
                  </a:cubicBezTo>
                  <a:cubicBezTo>
                    <a:pt x="607" y="476"/>
                    <a:pt x="658" y="487"/>
                    <a:pt x="708" y="497"/>
                  </a:cubicBezTo>
                  <a:cubicBezTo>
                    <a:pt x="829" y="517"/>
                    <a:pt x="951" y="537"/>
                    <a:pt x="1072" y="547"/>
                  </a:cubicBezTo>
                  <a:cubicBezTo>
                    <a:pt x="1133" y="547"/>
                    <a:pt x="1193" y="527"/>
                    <a:pt x="1244" y="497"/>
                  </a:cubicBezTo>
                  <a:cubicBezTo>
                    <a:pt x="1264" y="476"/>
                    <a:pt x="1284" y="446"/>
                    <a:pt x="1284" y="416"/>
                  </a:cubicBezTo>
                  <a:cubicBezTo>
                    <a:pt x="1294" y="406"/>
                    <a:pt x="1294" y="385"/>
                    <a:pt x="1284" y="375"/>
                  </a:cubicBezTo>
                  <a:lnTo>
                    <a:pt x="1284" y="365"/>
                  </a:lnTo>
                  <a:cubicBezTo>
                    <a:pt x="1284" y="355"/>
                    <a:pt x="1274" y="345"/>
                    <a:pt x="1274" y="345"/>
                  </a:cubicBezTo>
                  <a:cubicBezTo>
                    <a:pt x="1213" y="234"/>
                    <a:pt x="1072" y="214"/>
                    <a:pt x="971" y="204"/>
                  </a:cubicBezTo>
                  <a:lnTo>
                    <a:pt x="910" y="193"/>
                  </a:lnTo>
                  <a:cubicBezTo>
                    <a:pt x="840" y="173"/>
                    <a:pt x="769" y="153"/>
                    <a:pt x="698" y="123"/>
                  </a:cubicBezTo>
                  <a:cubicBezTo>
                    <a:pt x="566" y="64"/>
                    <a:pt x="424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65"/>
            <p:cNvSpPr/>
            <p:nvPr/>
          </p:nvSpPr>
          <p:spPr>
            <a:xfrm>
              <a:off x="7772749" y="3484175"/>
              <a:ext cx="459170" cy="144975"/>
            </a:xfrm>
            <a:custGeom>
              <a:avLst/>
              <a:gdLst/>
              <a:ahLst/>
              <a:cxnLst/>
              <a:rect l="l" t="t" r="r" b="b"/>
              <a:pathLst>
                <a:path w="4689" h="1678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222"/>
                    <a:pt x="162" y="505"/>
                    <a:pt x="162" y="505"/>
                  </a:cubicBezTo>
                  <a:cubicBezTo>
                    <a:pt x="162" y="505"/>
                    <a:pt x="2688" y="606"/>
                    <a:pt x="4688" y="1677"/>
                  </a:cubicBezTo>
                  <a:cubicBezTo>
                    <a:pt x="4688" y="1677"/>
                    <a:pt x="2971" y="61"/>
                    <a:pt x="71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65"/>
            <p:cNvSpPr/>
            <p:nvPr/>
          </p:nvSpPr>
          <p:spPr>
            <a:xfrm>
              <a:off x="7398221" y="3484184"/>
              <a:ext cx="833712" cy="187736"/>
            </a:xfrm>
            <a:custGeom>
              <a:avLst/>
              <a:gdLst/>
              <a:ahLst/>
              <a:cxnLst/>
              <a:rect l="l" t="t" r="r" b="b"/>
              <a:pathLst>
                <a:path w="9650" h="2173" extrusionOk="0">
                  <a:moveTo>
                    <a:pt x="4870" y="0"/>
                  </a:moveTo>
                  <a:cubicBezTo>
                    <a:pt x="1869" y="0"/>
                    <a:pt x="0" y="1688"/>
                    <a:pt x="0" y="1688"/>
                  </a:cubicBezTo>
                  <a:cubicBezTo>
                    <a:pt x="0" y="1688"/>
                    <a:pt x="798" y="1839"/>
                    <a:pt x="1920" y="1981"/>
                  </a:cubicBezTo>
                  <a:cubicBezTo>
                    <a:pt x="2294" y="1506"/>
                    <a:pt x="3001" y="738"/>
                    <a:pt x="4072" y="485"/>
                  </a:cubicBezTo>
                  <a:cubicBezTo>
                    <a:pt x="4244" y="455"/>
                    <a:pt x="4416" y="435"/>
                    <a:pt x="4597" y="425"/>
                  </a:cubicBezTo>
                  <a:lnTo>
                    <a:pt x="4597" y="425"/>
                  </a:lnTo>
                  <a:cubicBezTo>
                    <a:pt x="4597" y="425"/>
                    <a:pt x="4112" y="970"/>
                    <a:pt x="3890" y="2152"/>
                  </a:cubicBezTo>
                  <a:cubicBezTo>
                    <a:pt x="4203" y="2162"/>
                    <a:pt x="4506" y="2173"/>
                    <a:pt x="4820" y="2173"/>
                  </a:cubicBezTo>
                  <a:cubicBezTo>
                    <a:pt x="7204" y="2162"/>
                    <a:pt x="9649" y="1677"/>
                    <a:pt x="9649" y="1677"/>
                  </a:cubicBezTo>
                  <a:cubicBezTo>
                    <a:pt x="7649" y="606"/>
                    <a:pt x="5123" y="505"/>
                    <a:pt x="5123" y="505"/>
                  </a:cubicBezTo>
                  <a:cubicBezTo>
                    <a:pt x="5123" y="505"/>
                    <a:pt x="4961" y="212"/>
                    <a:pt x="5032" y="0"/>
                  </a:cubicBezTo>
                  <a:close/>
                </a:path>
              </a:pathLst>
            </a:custGeom>
            <a:solidFill>
              <a:srgbClr val="0092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65"/>
            <p:cNvSpPr/>
            <p:nvPr/>
          </p:nvSpPr>
          <p:spPr>
            <a:xfrm>
              <a:off x="7564877" y="3519952"/>
              <a:ext cx="231452" cy="149377"/>
            </a:xfrm>
            <a:custGeom>
              <a:avLst/>
              <a:gdLst/>
              <a:ahLst/>
              <a:cxnLst/>
              <a:rect l="l" t="t" r="r" b="b"/>
              <a:pathLst>
                <a:path w="2679" h="1729" extrusionOk="0">
                  <a:moveTo>
                    <a:pt x="2679" y="0"/>
                  </a:moveTo>
                  <a:cubicBezTo>
                    <a:pt x="2497" y="0"/>
                    <a:pt x="2315" y="31"/>
                    <a:pt x="2143" y="61"/>
                  </a:cubicBezTo>
                  <a:cubicBezTo>
                    <a:pt x="1072" y="314"/>
                    <a:pt x="365" y="1082"/>
                    <a:pt x="1" y="1556"/>
                  </a:cubicBezTo>
                  <a:cubicBezTo>
                    <a:pt x="587" y="1627"/>
                    <a:pt x="1274" y="1688"/>
                    <a:pt x="1971" y="1728"/>
                  </a:cubicBezTo>
                  <a:cubicBezTo>
                    <a:pt x="2194" y="546"/>
                    <a:pt x="2679" y="0"/>
                    <a:pt x="2679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65"/>
            <p:cNvSpPr/>
            <p:nvPr/>
          </p:nvSpPr>
          <p:spPr>
            <a:xfrm>
              <a:off x="7744752" y="3158559"/>
              <a:ext cx="53306" cy="374522"/>
            </a:xfrm>
            <a:custGeom>
              <a:avLst/>
              <a:gdLst/>
              <a:ahLst/>
              <a:cxnLst/>
              <a:rect l="l" t="t" r="r" b="b"/>
              <a:pathLst>
                <a:path w="617" h="4335" extrusionOk="0">
                  <a:moveTo>
                    <a:pt x="586" y="0"/>
                  </a:moveTo>
                  <a:cubicBezTo>
                    <a:pt x="384" y="0"/>
                    <a:pt x="182" y="41"/>
                    <a:pt x="0" y="132"/>
                  </a:cubicBezTo>
                  <a:lnTo>
                    <a:pt x="61" y="4244"/>
                  </a:lnTo>
                  <a:cubicBezTo>
                    <a:pt x="233" y="4305"/>
                    <a:pt x="405" y="4335"/>
                    <a:pt x="586" y="4335"/>
                  </a:cubicBezTo>
                  <a:lnTo>
                    <a:pt x="617" y="4335"/>
                  </a:lnTo>
                  <a:lnTo>
                    <a:pt x="617" y="0"/>
                  </a:ln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65"/>
            <p:cNvSpPr/>
            <p:nvPr/>
          </p:nvSpPr>
          <p:spPr>
            <a:xfrm>
              <a:off x="7772750" y="3099150"/>
              <a:ext cx="79475" cy="434872"/>
            </a:xfrm>
            <a:custGeom>
              <a:avLst/>
              <a:gdLst/>
              <a:ahLst/>
              <a:cxnLst/>
              <a:rect l="l" t="t" r="r" b="b"/>
              <a:pathLst>
                <a:path w="628" h="4346" extrusionOk="0">
                  <a:moveTo>
                    <a:pt x="1" y="0"/>
                  </a:moveTo>
                  <a:lnTo>
                    <a:pt x="1" y="4345"/>
                  </a:lnTo>
                  <a:cubicBezTo>
                    <a:pt x="172" y="4335"/>
                    <a:pt x="334" y="4315"/>
                    <a:pt x="486" y="4274"/>
                  </a:cubicBezTo>
                  <a:lnTo>
                    <a:pt x="627" y="132"/>
                  </a:lnTo>
                  <a:cubicBezTo>
                    <a:pt x="425" y="51"/>
                    <a:pt x="213" y="10"/>
                    <a:pt x="1" y="0"/>
                  </a:cubicBez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65"/>
            <p:cNvSpPr/>
            <p:nvPr/>
          </p:nvSpPr>
          <p:spPr>
            <a:xfrm>
              <a:off x="7743024" y="1423131"/>
              <a:ext cx="56762" cy="192315"/>
            </a:xfrm>
            <a:custGeom>
              <a:avLst/>
              <a:gdLst/>
              <a:ahLst/>
              <a:cxnLst/>
              <a:rect l="l" t="t" r="r" b="b"/>
              <a:pathLst>
                <a:path w="657" h="2226" extrusionOk="0">
                  <a:moveTo>
                    <a:pt x="41" y="0"/>
                  </a:moveTo>
                  <a:lnTo>
                    <a:pt x="0" y="2152"/>
                  </a:lnTo>
                  <a:cubicBezTo>
                    <a:pt x="79" y="2196"/>
                    <a:pt x="174" y="2225"/>
                    <a:pt x="264" y="2225"/>
                  </a:cubicBezTo>
                  <a:cubicBezTo>
                    <a:pt x="277" y="2225"/>
                    <a:pt x="290" y="2224"/>
                    <a:pt x="303" y="2223"/>
                  </a:cubicBezTo>
                  <a:cubicBezTo>
                    <a:pt x="317" y="2224"/>
                    <a:pt x="331" y="2225"/>
                    <a:pt x="344" y="2225"/>
                  </a:cubicBezTo>
                  <a:cubicBezTo>
                    <a:pt x="440" y="2225"/>
                    <a:pt x="527" y="2194"/>
                    <a:pt x="606" y="2132"/>
                  </a:cubicBezTo>
                  <a:lnTo>
                    <a:pt x="657" y="2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5"/>
            <p:cNvSpPr/>
            <p:nvPr/>
          </p:nvSpPr>
          <p:spPr>
            <a:xfrm>
              <a:off x="8031066" y="1721627"/>
              <a:ext cx="545671" cy="1328755"/>
            </a:xfrm>
            <a:custGeom>
              <a:avLst/>
              <a:gdLst/>
              <a:ahLst/>
              <a:cxnLst/>
              <a:rect l="l" t="t" r="r" b="b"/>
              <a:pathLst>
                <a:path w="6316" h="15380" extrusionOk="0">
                  <a:moveTo>
                    <a:pt x="2042" y="1"/>
                  </a:moveTo>
                  <a:cubicBezTo>
                    <a:pt x="1961" y="1"/>
                    <a:pt x="1860" y="1"/>
                    <a:pt x="1769" y="11"/>
                  </a:cubicBezTo>
                  <a:lnTo>
                    <a:pt x="1738" y="11"/>
                  </a:lnTo>
                  <a:cubicBezTo>
                    <a:pt x="1658" y="11"/>
                    <a:pt x="1526" y="31"/>
                    <a:pt x="1476" y="102"/>
                  </a:cubicBezTo>
                  <a:cubicBezTo>
                    <a:pt x="1435" y="173"/>
                    <a:pt x="1425" y="254"/>
                    <a:pt x="1456" y="334"/>
                  </a:cubicBezTo>
                  <a:cubicBezTo>
                    <a:pt x="1456" y="355"/>
                    <a:pt x="1456" y="375"/>
                    <a:pt x="1456" y="395"/>
                  </a:cubicBezTo>
                  <a:lnTo>
                    <a:pt x="1456" y="456"/>
                  </a:lnTo>
                  <a:cubicBezTo>
                    <a:pt x="1445" y="627"/>
                    <a:pt x="1486" y="799"/>
                    <a:pt x="1557" y="961"/>
                  </a:cubicBezTo>
                  <a:cubicBezTo>
                    <a:pt x="1617" y="1052"/>
                    <a:pt x="1718" y="1102"/>
                    <a:pt x="1839" y="1112"/>
                  </a:cubicBezTo>
                  <a:cubicBezTo>
                    <a:pt x="1900" y="1112"/>
                    <a:pt x="1951" y="1133"/>
                    <a:pt x="2001" y="1173"/>
                  </a:cubicBezTo>
                  <a:cubicBezTo>
                    <a:pt x="2021" y="1193"/>
                    <a:pt x="2042" y="1224"/>
                    <a:pt x="2052" y="1264"/>
                  </a:cubicBezTo>
                  <a:cubicBezTo>
                    <a:pt x="2062" y="1325"/>
                    <a:pt x="2102" y="1375"/>
                    <a:pt x="2143" y="1415"/>
                  </a:cubicBezTo>
                  <a:cubicBezTo>
                    <a:pt x="2213" y="1466"/>
                    <a:pt x="2284" y="1496"/>
                    <a:pt x="2365" y="1496"/>
                  </a:cubicBezTo>
                  <a:lnTo>
                    <a:pt x="2456" y="1496"/>
                  </a:lnTo>
                  <a:cubicBezTo>
                    <a:pt x="2496" y="1496"/>
                    <a:pt x="2527" y="1506"/>
                    <a:pt x="2567" y="1517"/>
                  </a:cubicBezTo>
                  <a:cubicBezTo>
                    <a:pt x="2567" y="1557"/>
                    <a:pt x="2557" y="1607"/>
                    <a:pt x="2547" y="1658"/>
                  </a:cubicBezTo>
                  <a:cubicBezTo>
                    <a:pt x="2547" y="1668"/>
                    <a:pt x="2547" y="1688"/>
                    <a:pt x="2537" y="1698"/>
                  </a:cubicBezTo>
                  <a:cubicBezTo>
                    <a:pt x="2537" y="1779"/>
                    <a:pt x="2547" y="1870"/>
                    <a:pt x="2577" y="1951"/>
                  </a:cubicBezTo>
                  <a:cubicBezTo>
                    <a:pt x="2607" y="2032"/>
                    <a:pt x="2617" y="2123"/>
                    <a:pt x="2587" y="2204"/>
                  </a:cubicBezTo>
                  <a:cubicBezTo>
                    <a:pt x="2496" y="2365"/>
                    <a:pt x="2355" y="2497"/>
                    <a:pt x="2183" y="2588"/>
                  </a:cubicBezTo>
                  <a:cubicBezTo>
                    <a:pt x="2072" y="2628"/>
                    <a:pt x="1961" y="2658"/>
                    <a:pt x="1839" y="2658"/>
                  </a:cubicBezTo>
                  <a:cubicBezTo>
                    <a:pt x="1779" y="2658"/>
                    <a:pt x="1708" y="2668"/>
                    <a:pt x="1658" y="2678"/>
                  </a:cubicBezTo>
                  <a:lnTo>
                    <a:pt x="1637" y="2678"/>
                  </a:lnTo>
                  <a:cubicBezTo>
                    <a:pt x="1546" y="2689"/>
                    <a:pt x="1456" y="2719"/>
                    <a:pt x="1375" y="2759"/>
                  </a:cubicBezTo>
                  <a:cubicBezTo>
                    <a:pt x="1243" y="2860"/>
                    <a:pt x="1284" y="2951"/>
                    <a:pt x="1324" y="3042"/>
                  </a:cubicBezTo>
                  <a:lnTo>
                    <a:pt x="1334" y="3073"/>
                  </a:lnTo>
                  <a:cubicBezTo>
                    <a:pt x="1425" y="3265"/>
                    <a:pt x="1546" y="3436"/>
                    <a:pt x="1698" y="3578"/>
                  </a:cubicBezTo>
                  <a:lnTo>
                    <a:pt x="1728" y="3618"/>
                  </a:lnTo>
                  <a:cubicBezTo>
                    <a:pt x="1850" y="3731"/>
                    <a:pt x="1941" y="3829"/>
                    <a:pt x="2124" y="3829"/>
                  </a:cubicBezTo>
                  <a:cubicBezTo>
                    <a:pt x="2155" y="3829"/>
                    <a:pt x="2188" y="3826"/>
                    <a:pt x="2223" y="3820"/>
                  </a:cubicBezTo>
                  <a:lnTo>
                    <a:pt x="2234" y="3820"/>
                  </a:lnTo>
                  <a:cubicBezTo>
                    <a:pt x="2436" y="3800"/>
                    <a:pt x="2719" y="3770"/>
                    <a:pt x="2799" y="3527"/>
                  </a:cubicBezTo>
                  <a:cubicBezTo>
                    <a:pt x="2820" y="3446"/>
                    <a:pt x="2830" y="3355"/>
                    <a:pt x="2840" y="3275"/>
                  </a:cubicBezTo>
                  <a:lnTo>
                    <a:pt x="2840" y="3224"/>
                  </a:lnTo>
                  <a:cubicBezTo>
                    <a:pt x="2840" y="3194"/>
                    <a:pt x="2840" y="3143"/>
                    <a:pt x="2840" y="3143"/>
                  </a:cubicBezTo>
                  <a:cubicBezTo>
                    <a:pt x="2860" y="3143"/>
                    <a:pt x="2870" y="3153"/>
                    <a:pt x="2890" y="3163"/>
                  </a:cubicBezTo>
                  <a:cubicBezTo>
                    <a:pt x="2961" y="3184"/>
                    <a:pt x="3022" y="3214"/>
                    <a:pt x="3072" y="3265"/>
                  </a:cubicBezTo>
                  <a:cubicBezTo>
                    <a:pt x="3145" y="3346"/>
                    <a:pt x="3250" y="3387"/>
                    <a:pt x="3352" y="3387"/>
                  </a:cubicBezTo>
                  <a:cubicBezTo>
                    <a:pt x="3363" y="3387"/>
                    <a:pt x="3374" y="3387"/>
                    <a:pt x="3385" y="3386"/>
                  </a:cubicBezTo>
                  <a:cubicBezTo>
                    <a:pt x="3557" y="3436"/>
                    <a:pt x="3729" y="3497"/>
                    <a:pt x="3891" y="3578"/>
                  </a:cubicBezTo>
                  <a:cubicBezTo>
                    <a:pt x="3961" y="3598"/>
                    <a:pt x="4012" y="3628"/>
                    <a:pt x="4052" y="3638"/>
                  </a:cubicBezTo>
                  <a:cubicBezTo>
                    <a:pt x="4093" y="3648"/>
                    <a:pt x="4083" y="3689"/>
                    <a:pt x="4083" y="3780"/>
                  </a:cubicBezTo>
                  <a:cubicBezTo>
                    <a:pt x="4072" y="3861"/>
                    <a:pt x="4103" y="3952"/>
                    <a:pt x="4153" y="4012"/>
                  </a:cubicBezTo>
                  <a:cubicBezTo>
                    <a:pt x="4191" y="4035"/>
                    <a:pt x="4240" y="4046"/>
                    <a:pt x="4288" y="4046"/>
                  </a:cubicBezTo>
                  <a:cubicBezTo>
                    <a:pt x="4304" y="4046"/>
                    <a:pt x="4320" y="4045"/>
                    <a:pt x="4335" y="4043"/>
                  </a:cubicBezTo>
                  <a:cubicBezTo>
                    <a:pt x="4386" y="4032"/>
                    <a:pt x="4426" y="4002"/>
                    <a:pt x="4456" y="3952"/>
                  </a:cubicBezTo>
                  <a:cubicBezTo>
                    <a:pt x="4487" y="3921"/>
                    <a:pt x="4487" y="3921"/>
                    <a:pt x="4497" y="3921"/>
                  </a:cubicBezTo>
                  <a:cubicBezTo>
                    <a:pt x="4507" y="3921"/>
                    <a:pt x="4568" y="3992"/>
                    <a:pt x="4598" y="4022"/>
                  </a:cubicBezTo>
                  <a:cubicBezTo>
                    <a:pt x="4618" y="4063"/>
                    <a:pt x="4659" y="4103"/>
                    <a:pt x="4699" y="4133"/>
                  </a:cubicBezTo>
                  <a:cubicBezTo>
                    <a:pt x="4760" y="4164"/>
                    <a:pt x="4820" y="4194"/>
                    <a:pt x="4891" y="4214"/>
                  </a:cubicBezTo>
                  <a:cubicBezTo>
                    <a:pt x="4921" y="4235"/>
                    <a:pt x="4962" y="4245"/>
                    <a:pt x="5002" y="4255"/>
                  </a:cubicBezTo>
                  <a:cubicBezTo>
                    <a:pt x="5103" y="4315"/>
                    <a:pt x="5204" y="4386"/>
                    <a:pt x="5295" y="4467"/>
                  </a:cubicBezTo>
                  <a:cubicBezTo>
                    <a:pt x="5376" y="4517"/>
                    <a:pt x="5437" y="4608"/>
                    <a:pt x="5467" y="4699"/>
                  </a:cubicBezTo>
                  <a:cubicBezTo>
                    <a:pt x="5477" y="4730"/>
                    <a:pt x="5487" y="4770"/>
                    <a:pt x="5487" y="4800"/>
                  </a:cubicBezTo>
                  <a:cubicBezTo>
                    <a:pt x="5467" y="4810"/>
                    <a:pt x="5447" y="4821"/>
                    <a:pt x="5416" y="4821"/>
                  </a:cubicBezTo>
                  <a:lnTo>
                    <a:pt x="5386" y="4821"/>
                  </a:lnTo>
                  <a:cubicBezTo>
                    <a:pt x="5297" y="4835"/>
                    <a:pt x="5210" y="4842"/>
                    <a:pt x="5123" y="4842"/>
                  </a:cubicBezTo>
                  <a:cubicBezTo>
                    <a:pt x="5023" y="4842"/>
                    <a:pt x="4923" y="4832"/>
                    <a:pt x="4820" y="4810"/>
                  </a:cubicBezTo>
                  <a:cubicBezTo>
                    <a:pt x="4679" y="4760"/>
                    <a:pt x="4547" y="4679"/>
                    <a:pt x="4436" y="4578"/>
                  </a:cubicBezTo>
                  <a:cubicBezTo>
                    <a:pt x="4184" y="4366"/>
                    <a:pt x="3881" y="4235"/>
                    <a:pt x="3557" y="4174"/>
                  </a:cubicBezTo>
                  <a:lnTo>
                    <a:pt x="3517" y="4164"/>
                  </a:lnTo>
                  <a:cubicBezTo>
                    <a:pt x="3264" y="4099"/>
                    <a:pt x="2977" y="4078"/>
                    <a:pt x="2694" y="4078"/>
                  </a:cubicBezTo>
                  <a:cubicBezTo>
                    <a:pt x="2445" y="4078"/>
                    <a:pt x="2198" y="4094"/>
                    <a:pt x="1981" y="4113"/>
                  </a:cubicBezTo>
                  <a:cubicBezTo>
                    <a:pt x="1799" y="4133"/>
                    <a:pt x="1627" y="4214"/>
                    <a:pt x="1476" y="4346"/>
                  </a:cubicBezTo>
                  <a:lnTo>
                    <a:pt x="1435" y="4376"/>
                  </a:lnTo>
                  <a:cubicBezTo>
                    <a:pt x="1354" y="4437"/>
                    <a:pt x="1284" y="4507"/>
                    <a:pt x="1213" y="4578"/>
                  </a:cubicBezTo>
                  <a:cubicBezTo>
                    <a:pt x="1142" y="4649"/>
                    <a:pt x="1072" y="4709"/>
                    <a:pt x="1001" y="4770"/>
                  </a:cubicBezTo>
                  <a:cubicBezTo>
                    <a:pt x="950" y="4800"/>
                    <a:pt x="900" y="4831"/>
                    <a:pt x="859" y="4861"/>
                  </a:cubicBezTo>
                  <a:cubicBezTo>
                    <a:pt x="789" y="4901"/>
                    <a:pt x="708" y="4952"/>
                    <a:pt x="647" y="5002"/>
                  </a:cubicBezTo>
                  <a:lnTo>
                    <a:pt x="617" y="5023"/>
                  </a:lnTo>
                  <a:cubicBezTo>
                    <a:pt x="435" y="5174"/>
                    <a:pt x="294" y="5275"/>
                    <a:pt x="253" y="5558"/>
                  </a:cubicBezTo>
                  <a:cubicBezTo>
                    <a:pt x="223" y="5730"/>
                    <a:pt x="213" y="5902"/>
                    <a:pt x="213" y="6073"/>
                  </a:cubicBezTo>
                  <a:cubicBezTo>
                    <a:pt x="213" y="6154"/>
                    <a:pt x="213" y="6235"/>
                    <a:pt x="213" y="6326"/>
                  </a:cubicBezTo>
                  <a:cubicBezTo>
                    <a:pt x="193" y="6468"/>
                    <a:pt x="162" y="6599"/>
                    <a:pt x="112" y="6730"/>
                  </a:cubicBezTo>
                  <a:lnTo>
                    <a:pt x="91" y="6771"/>
                  </a:lnTo>
                  <a:cubicBezTo>
                    <a:pt x="41" y="6963"/>
                    <a:pt x="11" y="7165"/>
                    <a:pt x="1" y="7367"/>
                  </a:cubicBezTo>
                  <a:lnTo>
                    <a:pt x="1" y="7397"/>
                  </a:lnTo>
                  <a:cubicBezTo>
                    <a:pt x="1" y="7468"/>
                    <a:pt x="1" y="7539"/>
                    <a:pt x="1" y="7609"/>
                  </a:cubicBezTo>
                  <a:cubicBezTo>
                    <a:pt x="21" y="7720"/>
                    <a:pt x="81" y="7811"/>
                    <a:pt x="172" y="7882"/>
                  </a:cubicBezTo>
                  <a:cubicBezTo>
                    <a:pt x="203" y="7912"/>
                    <a:pt x="233" y="7953"/>
                    <a:pt x="253" y="7983"/>
                  </a:cubicBezTo>
                  <a:cubicBezTo>
                    <a:pt x="294" y="8034"/>
                    <a:pt x="334" y="8084"/>
                    <a:pt x="374" y="8125"/>
                  </a:cubicBezTo>
                  <a:cubicBezTo>
                    <a:pt x="425" y="8165"/>
                    <a:pt x="486" y="8195"/>
                    <a:pt x="536" y="8226"/>
                  </a:cubicBezTo>
                  <a:cubicBezTo>
                    <a:pt x="576" y="8246"/>
                    <a:pt x="607" y="8266"/>
                    <a:pt x="637" y="8286"/>
                  </a:cubicBezTo>
                  <a:cubicBezTo>
                    <a:pt x="789" y="8387"/>
                    <a:pt x="950" y="8498"/>
                    <a:pt x="1132" y="8610"/>
                  </a:cubicBezTo>
                  <a:cubicBezTo>
                    <a:pt x="1173" y="8630"/>
                    <a:pt x="1213" y="8660"/>
                    <a:pt x="1253" y="8680"/>
                  </a:cubicBezTo>
                  <a:cubicBezTo>
                    <a:pt x="1385" y="8781"/>
                    <a:pt x="1526" y="8852"/>
                    <a:pt x="1688" y="8893"/>
                  </a:cubicBezTo>
                  <a:cubicBezTo>
                    <a:pt x="1782" y="8905"/>
                    <a:pt x="1875" y="8914"/>
                    <a:pt x="1969" y="8914"/>
                  </a:cubicBezTo>
                  <a:cubicBezTo>
                    <a:pt x="2027" y="8914"/>
                    <a:pt x="2085" y="8910"/>
                    <a:pt x="2143" y="8903"/>
                  </a:cubicBezTo>
                  <a:cubicBezTo>
                    <a:pt x="2203" y="8898"/>
                    <a:pt x="2264" y="8895"/>
                    <a:pt x="2324" y="8895"/>
                  </a:cubicBezTo>
                  <a:cubicBezTo>
                    <a:pt x="2385" y="8895"/>
                    <a:pt x="2446" y="8898"/>
                    <a:pt x="2506" y="8903"/>
                  </a:cubicBezTo>
                  <a:cubicBezTo>
                    <a:pt x="2617" y="8923"/>
                    <a:pt x="2739" y="8963"/>
                    <a:pt x="2830" y="9034"/>
                  </a:cubicBezTo>
                  <a:cubicBezTo>
                    <a:pt x="2908" y="9091"/>
                    <a:pt x="3002" y="9118"/>
                    <a:pt x="3097" y="9118"/>
                  </a:cubicBezTo>
                  <a:cubicBezTo>
                    <a:pt x="3136" y="9118"/>
                    <a:pt x="3175" y="9114"/>
                    <a:pt x="3214" y="9105"/>
                  </a:cubicBezTo>
                  <a:lnTo>
                    <a:pt x="3254" y="9105"/>
                  </a:lnTo>
                  <a:cubicBezTo>
                    <a:pt x="3267" y="9103"/>
                    <a:pt x="3278" y="9103"/>
                    <a:pt x="3289" y="9103"/>
                  </a:cubicBezTo>
                  <a:cubicBezTo>
                    <a:pt x="3353" y="9103"/>
                    <a:pt x="3377" y="9126"/>
                    <a:pt x="3385" y="9135"/>
                  </a:cubicBezTo>
                  <a:cubicBezTo>
                    <a:pt x="3497" y="9287"/>
                    <a:pt x="3325" y="9772"/>
                    <a:pt x="3244" y="10014"/>
                  </a:cubicBezTo>
                  <a:cubicBezTo>
                    <a:pt x="3224" y="10085"/>
                    <a:pt x="3204" y="10145"/>
                    <a:pt x="3193" y="10176"/>
                  </a:cubicBezTo>
                  <a:cubicBezTo>
                    <a:pt x="3153" y="10378"/>
                    <a:pt x="3163" y="10590"/>
                    <a:pt x="3224" y="10782"/>
                  </a:cubicBezTo>
                  <a:cubicBezTo>
                    <a:pt x="3234" y="10833"/>
                    <a:pt x="3244" y="10893"/>
                    <a:pt x="3254" y="10944"/>
                  </a:cubicBezTo>
                  <a:cubicBezTo>
                    <a:pt x="3254" y="10984"/>
                    <a:pt x="3274" y="11014"/>
                    <a:pt x="3274" y="11055"/>
                  </a:cubicBezTo>
                  <a:cubicBezTo>
                    <a:pt x="3315" y="11237"/>
                    <a:pt x="3355" y="11419"/>
                    <a:pt x="3264" y="11570"/>
                  </a:cubicBezTo>
                  <a:cubicBezTo>
                    <a:pt x="3204" y="11661"/>
                    <a:pt x="3133" y="11742"/>
                    <a:pt x="3052" y="11823"/>
                  </a:cubicBezTo>
                  <a:cubicBezTo>
                    <a:pt x="2931" y="11924"/>
                    <a:pt x="2840" y="12045"/>
                    <a:pt x="2769" y="12187"/>
                  </a:cubicBezTo>
                  <a:lnTo>
                    <a:pt x="2739" y="12237"/>
                  </a:lnTo>
                  <a:cubicBezTo>
                    <a:pt x="2638" y="12449"/>
                    <a:pt x="2516" y="12692"/>
                    <a:pt x="2557" y="12934"/>
                  </a:cubicBezTo>
                  <a:cubicBezTo>
                    <a:pt x="2567" y="13005"/>
                    <a:pt x="2577" y="13086"/>
                    <a:pt x="2607" y="13157"/>
                  </a:cubicBezTo>
                  <a:cubicBezTo>
                    <a:pt x="2628" y="13237"/>
                    <a:pt x="2648" y="13318"/>
                    <a:pt x="2658" y="13409"/>
                  </a:cubicBezTo>
                  <a:cubicBezTo>
                    <a:pt x="2658" y="13621"/>
                    <a:pt x="2597" y="13823"/>
                    <a:pt x="2486" y="13995"/>
                  </a:cubicBezTo>
                  <a:cubicBezTo>
                    <a:pt x="2365" y="14258"/>
                    <a:pt x="2244" y="14541"/>
                    <a:pt x="2132" y="14803"/>
                  </a:cubicBezTo>
                  <a:lnTo>
                    <a:pt x="2031" y="15066"/>
                  </a:lnTo>
                  <a:lnTo>
                    <a:pt x="2011" y="15107"/>
                  </a:lnTo>
                  <a:cubicBezTo>
                    <a:pt x="1981" y="15167"/>
                    <a:pt x="1961" y="15238"/>
                    <a:pt x="1941" y="15299"/>
                  </a:cubicBezTo>
                  <a:cubicBezTo>
                    <a:pt x="1930" y="15329"/>
                    <a:pt x="1941" y="15349"/>
                    <a:pt x="1961" y="15359"/>
                  </a:cubicBezTo>
                  <a:cubicBezTo>
                    <a:pt x="1971" y="15369"/>
                    <a:pt x="1981" y="15379"/>
                    <a:pt x="2001" y="15379"/>
                  </a:cubicBezTo>
                  <a:cubicBezTo>
                    <a:pt x="2011" y="15379"/>
                    <a:pt x="2021" y="15369"/>
                    <a:pt x="2031" y="15369"/>
                  </a:cubicBezTo>
                  <a:cubicBezTo>
                    <a:pt x="4679" y="13722"/>
                    <a:pt x="6295" y="10822"/>
                    <a:pt x="6306" y="7710"/>
                  </a:cubicBezTo>
                  <a:cubicBezTo>
                    <a:pt x="6316" y="4588"/>
                    <a:pt x="4729" y="1688"/>
                    <a:pt x="2102" y="11"/>
                  </a:cubicBezTo>
                  <a:lnTo>
                    <a:pt x="2082" y="11"/>
                  </a:lnTo>
                  <a:cubicBezTo>
                    <a:pt x="2072" y="1"/>
                    <a:pt x="2062" y="1"/>
                    <a:pt x="2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8" name="Google Shape;10058;p65"/>
          <p:cNvGrpSpPr/>
          <p:nvPr/>
        </p:nvGrpSpPr>
        <p:grpSpPr>
          <a:xfrm>
            <a:off x="6631715" y="1273013"/>
            <a:ext cx="2295214" cy="2380226"/>
            <a:chOff x="7317515" y="1273013"/>
            <a:chExt cx="2295214" cy="2380226"/>
          </a:xfrm>
        </p:grpSpPr>
        <p:sp>
          <p:nvSpPr>
            <p:cNvPr id="10059" name="Google Shape;10059;p65"/>
            <p:cNvSpPr/>
            <p:nvPr/>
          </p:nvSpPr>
          <p:spPr>
            <a:xfrm>
              <a:off x="7669355" y="2638014"/>
              <a:ext cx="487409" cy="1015224"/>
            </a:xfrm>
            <a:custGeom>
              <a:avLst/>
              <a:gdLst/>
              <a:ahLst/>
              <a:cxnLst/>
              <a:rect l="l" t="t" r="r" b="b"/>
              <a:pathLst>
                <a:path w="13243" h="27582" extrusionOk="0">
                  <a:moveTo>
                    <a:pt x="11993" y="1"/>
                  </a:moveTo>
                  <a:cubicBezTo>
                    <a:pt x="11928" y="1"/>
                    <a:pt x="11868" y="21"/>
                    <a:pt x="11818" y="66"/>
                  </a:cubicBezTo>
                  <a:cubicBezTo>
                    <a:pt x="11792" y="53"/>
                    <a:pt x="11763" y="47"/>
                    <a:pt x="11735" y="47"/>
                  </a:cubicBezTo>
                  <a:cubicBezTo>
                    <a:pt x="11683" y="47"/>
                    <a:pt x="11631" y="67"/>
                    <a:pt x="11589" y="105"/>
                  </a:cubicBezTo>
                  <a:cubicBezTo>
                    <a:pt x="7667" y="3655"/>
                    <a:pt x="4461" y="8011"/>
                    <a:pt x="2161" y="12765"/>
                  </a:cubicBezTo>
                  <a:cubicBezTo>
                    <a:pt x="1215" y="14727"/>
                    <a:pt x="0" y="17042"/>
                    <a:pt x="174" y="19282"/>
                  </a:cubicBezTo>
                  <a:cubicBezTo>
                    <a:pt x="237" y="20108"/>
                    <a:pt x="816" y="21957"/>
                    <a:pt x="1911" y="21957"/>
                  </a:cubicBezTo>
                  <a:cubicBezTo>
                    <a:pt x="2024" y="21957"/>
                    <a:pt x="2142" y="21938"/>
                    <a:pt x="2265" y="21895"/>
                  </a:cubicBezTo>
                  <a:cubicBezTo>
                    <a:pt x="2833" y="21706"/>
                    <a:pt x="3027" y="20964"/>
                    <a:pt x="3211" y="20467"/>
                  </a:cubicBezTo>
                  <a:cubicBezTo>
                    <a:pt x="3286" y="20262"/>
                    <a:pt x="3669" y="19332"/>
                    <a:pt x="3779" y="18769"/>
                  </a:cubicBezTo>
                  <a:lnTo>
                    <a:pt x="3779" y="18769"/>
                  </a:lnTo>
                  <a:cubicBezTo>
                    <a:pt x="3749" y="19157"/>
                    <a:pt x="3659" y="19695"/>
                    <a:pt x="3659" y="19814"/>
                  </a:cubicBezTo>
                  <a:cubicBezTo>
                    <a:pt x="3664" y="22070"/>
                    <a:pt x="4396" y="24265"/>
                    <a:pt x="5750" y="26072"/>
                  </a:cubicBezTo>
                  <a:cubicBezTo>
                    <a:pt x="6222" y="26707"/>
                    <a:pt x="7020" y="27581"/>
                    <a:pt x="7791" y="27581"/>
                  </a:cubicBezTo>
                  <a:cubicBezTo>
                    <a:pt x="8126" y="27581"/>
                    <a:pt x="8456" y="27416"/>
                    <a:pt x="8752" y="26993"/>
                  </a:cubicBezTo>
                  <a:cubicBezTo>
                    <a:pt x="9240" y="26296"/>
                    <a:pt x="9145" y="25300"/>
                    <a:pt x="9110" y="24509"/>
                  </a:cubicBezTo>
                  <a:cubicBezTo>
                    <a:pt x="9065" y="23464"/>
                    <a:pt x="9006" y="22413"/>
                    <a:pt x="8946" y="21363"/>
                  </a:cubicBezTo>
                  <a:lnTo>
                    <a:pt x="8946" y="21363"/>
                  </a:lnTo>
                  <a:cubicBezTo>
                    <a:pt x="9433" y="22220"/>
                    <a:pt x="10129" y="22929"/>
                    <a:pt x="11158" y="22929"/>
                  </a:cubicBezTo>
                  <a:cubicBezTo>
                    <a:pt x="11265" y="22929"/>
                    <a:pt x="11376" y="22922"/>
                    <a:pt x="11490" y="22906"/>
                  </a:cubicBezTo>
                  <a:cubicBezTo>
                    <a:pt x="13242" y="22662"/>
                    <a:pt x="12983" y="20930"/>
                    <a:pt x="12759" y="19610"/>
                  </a:cubicBezTo>
                  <a:cubicBezTo>
                    <a:pt x="11694" y="13278"/>
                    <a:pt x="11599" y="6806"/>
                    <a:pt x="12590" y="454"/>
                  </a:cubicBezTo>
                  <a:cubicBezTo>
                    <a:pt x="12615" y="267"/>
                    <a:pt x="12470" y="95"/>
                    <a:pt x="12275" y="95"/>
                  </a:cubicBezTo>
                  <a:cubicBezTo>
                    <a:pt x="12272" y="95"/>
                    <a:pt x="12269" y="95"/>
                    <a:pt x="12266" y="96"/>
                  </a:cubicBezTo>
                  <a:cubicBezTo>
                    <a:pt x="12192" y="36"/>
                    <a:pt x="12092" y="1"/>
                    <a:pt x="11993" y="1"/>
                  </a:cubicBezTo>
                  <a:close/>
                </a:path>
              </a:pathLst>
            </a:custGeom>
            <a:solidFill>
              <a:srgbClr val="DF3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5"/>
            <p:cNvSpPr/>
            <p:nvPr/>
          </p:nvSpPr>
          <p:spPr>
            <a:xfrm>
              <a:off x="8817520" y="2379000"/>
              <a:ext cx="795209" cy="654732"/>
            </a:xfrm>
            <a:custGeom>
              <a:avLst/>
              <a:gdLst/>
              <a:ahLst/>
              <a:cxnLst/>
              <a:rect l="l" t="t" r="r" b="b"/>
              <a:pathLst>
                <a:path w="21606" h="17788" extrusionOk="0">
                  <a:moveTo>
                    <a:pt x="5277" y="1"/>
                  </a:moveTo>
                  <a:cubicBezTo>
                    <a:pt x="4517" y="1"/>
                    <a:pt x="3754" y="43"/>
                    <a:pt x="2992" y="128"/>
                  </a:cubicBezTo>
                  <a:cubicBezTo>
                    <a:pt x="2947" y="128"/>
                    <a:pt x="2917" y="168"/>
                    <a:pt x="2922" y="213"/>
                  </a:cubicBezTo>
                  <a:cubicBezTo>
                    <a:pt x="2542" y="153"/>
                    <a:pt x="2157" y="113"/>
                    <a:pt x="1810" y="113"/>
                  </a:cubicBezTo>
                  <a:cubicBezTo>
                    <a:pt x="718" y="113"/>
                    <a:pt x="1" y="509"/>
                    <a:pt x="1005" y="1925"/>
                  </a:cubicBezTo>
                  <a:cubicBezTo>
                    <a:pt x="3111" y="4882"/>
                    <a:pt x="5730" y="7436"/>
                    <a:pt x="7651" y="10533"/>
                  </a:cubicBezTo>
                  <a:cubicBezTo>
                    <a:pt x="8562" y="12001"/>
                    <a:pt x="9200" y="13609"/>
                    <a:pt x="10041" y="15118"/>
                  </a:cubicBezTo>
                  <a:cubicBezTo>
                    <a:pt x="10433" y="15825"/>
                    <a:pt x="11259" y="17611"/>
                    <a:pt x="12317" y="17611"/>
                  </a:cubicBezTo>
                  <a:cubicBezTo>
                    <a:pt x="12346" y="17611"/>
                    <a:pt x="12376" y="17610"/>
                    <a:pt x="12406" y="17607"/>
                  </a:cubicBezTo>
                  <a:cubicBezTo>
                    <a:pt x="13132" y="17537"/>
                    <a:pt x="13341" y="16681"/>
                    <a:pt x="13481" y="16098"/>
                  </a:cubicBezTo>
                  <a:cubicBezTo>
                    <a:pt x="13705" y="15153"/>
                    <a:pt x="13750" y="14172"/>
                    <a:pt x="13610" y="13211"/>
                  </a:cubicBezTo>
                  <a:lnTo>
                    <a:pt x="13610" y="13211"/>
                  </a:lnTo>
                  <a:cubicBezTo>
                    <a:pt x="14655" y="15142"/>
                    <a:pt x="16400" y="17787"/>
                    <a:pt x="18052" y="17787"/>
                  </a:cubicBezTo>
                  <a:cubicBezTo>
                    <a:pt x="18581" y="17787"/>
                    <a:pt x="19100" y="17517"/>
                    <a:pt x="19584" y="16865"/>
                  </a:cubicBezTo>
                  <a:cubicBezTo>
                    <a:pt x="21327" y="14525"/>
                    <a:pt x="19151" y="11125"/>
                    <a:pt x="17085" y="9164"/>
                  </a:cubicBezTo>
                  <a:lnTo>
                    <a:pt x="17085" y="9164"/>
                  </a:lnTo>
                  <a:cubicBezTo>
                    <a:pt x="17790" y="9367"/>
                    <a:pt x="18582" y="9540"/>
                    <a:pt x="19280" y="9540"/>
                  </a:cubicBezTo>
                  <a:cubicBezTo>
                    <a:pt x="20133" y="9540"/>
                    <a:pt x="20844" y="9282"/>
                    <a:pt x="21083" y="8507"/>
                  </a:cubicBezTo>
                  <a:cubicBezTo>
                    <a:pt x="21605" y="6794"/>
                    <a:pt x="18429" y="4688"/>
                    <a:pt x="17334" y="3897"/>
                  </a:cubicBezTo>
                  <a:cubicBezTo>
                    <a:pt x="13805" y="1353"/>
                    <a:pt x="9585" y="1"/>
                    <a:pt x="5277" y="1"/>
                  </a:cubicBezTo>
                  <a:close/>
                </a:path>
              </a:pathLst>
            </a:custGeom>
            <a:solidFill>
              <a:srgbClr val="DF3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5"/>
            <p:cNvSpPr/>
            <p:nvPr/>
          </p:nvSpPr>
          <p:spPr>
            <a:xfrm>
              <a:off x="7317515" y="2834418"/>
              <a:ext cx="265548" cy="290706"/>
            </a:xfrm>
            <a:custGeom>
              <a:avLst/>
              <a:gdLst/>
              <a:ahLst/>
              <a:cxnLst/>
              <a:rect l="l" t="t" r="r" b="b"/>
              <a:pathLst>
                <a:path w="7215" h="7898" extrusionOk="0">
                  <a:moveTo>
                    <a:pt x="4790" y="1"/>
                  </a:moveTo>
                  <a:cubicBezTo>
                    <a:pt x="4772" y="1"/>
                    <a:pt x="4756" y="3"/>
                    <a:pt x="4740" y="8"/>
                  </a:cubicBezTo>
                  <a:cubicBezTo>
                    <a:pt x="4028" y="242"/>
                    <a:pt x="4670" y="1427"/>
                    <a:pt x="4939" y="2104"/>
                  </a:cubicBezTo>
                  <a:cubicBezTo>
                    <a:pt x="4222" y="1736"/>
                    <a:pt x="3486" y="1412"/>
                    <a:pt x="2729" y="1129"/>
                  </a:cubicBezTo>
                  <a:cubicBezTo>
                    <a:pt x="2407" y="1011"/>
                    <a:pt x="1914" y="772"/>
                    <a:pt x="1490" y="772"/>
                  </a:cubicBezTo>
                  <a:cubicBezTo>
                    <a:pt x="1323" y="772"/>
                    <a:pt x="1167" y="809"/>
                    <a:pt x="1036" y="905"/>
                  </a:cubicBezTo>
                  <a:cubicBezTo>
                    <a:pt x="1" y="1651"/>
                    <a:pt x="2341" y="2557"/>
                    <a:pt x="3242" y="2906"/>
                  </a:cubicBezTo>
                  <a:cubicBezTo>
                    <a:pt x="2351" y="3050"/>
                    <a:pt x="379" y="3110"/>
                    <a:pt x="354" y="4006"/>
                  </a:cubicBezTo>
                  <a:cubicBezTo>
                    <a:pt x="344" y="4290"/>
                    <a:pt x="568" y="4409"/>
                    <a:pt x="807" y="4479"/>
                  </a:cubicBezTo>
                  <a:cubicBezTo>
                    <a:pt x="1153" y="4575"/>
                    <a:pt x="1548" y="4599"/>
                    <a:pt x="1951" y="4599"/>
                  </a:cubicBezTo>
                  <a:cubicBezTo>
                    <a:pt x="2303" y="4599"/>
                    <a:pt x="2661" y="4580"/>
                    <a:pt x="2998" y="4574"/>
                  </a:cubicBezTo>
                  <a:lnTo>
                    <a:pt x="2998" y="4574"/>
                  </a:lnTo>
                  <a:cubicBezTo>
                    <a:pt x="2510" y="4827"/>
                    <a:pt x="2002" y="5071"/>
                    <a:pt x="1564" y="5390"/>
                  </a:cubicBezTo>
                  <a:cubicBezTo>
                    <a:pt x="1345" y="5549"/>
                    <a:pt x="1141" y="5753"/>
                    <a:pt x="1201" y="6052"/>
                  </a:cubicBezTo>
                  <a:cubicBezTo>
                    <a:pt x="1255" y="6291"/>
                    <a:pt x="1400" y="6376"/>
                    <a:pt x="1639" y="6391"/>
                  </a:cubicBezTo>
                  <a:cubicBezTo>
                    <a:pt x="1659" y="6392"/>
                    <a:pt x="1679" y="6393"/>
                    <a:pt x="1700" y="6393"/>
                  </a:cubicBezTo>
                  <a:cubicBezTo>
                    <a:pt x="1969" y="6393"/>
                    <a:pt x="2300" y="6252"/>
                    <a:pt x="2555" y="6191"/>
                  </a:cubicBezTo>
                  <a:lnTo>
                    <a:pt x="3456" y="5977"/>
                  </a:lnTo>
                  <a:lnTo>
                    <a:pt x="3456" y="5977"/>
                  </a:lnTo>
                  <a:cubicBezTo>
                    <a:pt x="2908" y="6540"/>
                    <a:pt x="1853" y="7750"/>
                    <a:pt x="2729" y="7889"/>
                  </a:cubicBezTo>
                  <a:cubicBezTo>
                    <a:pt x="2763" y="7895"/>
                    <a:pt x="2797" y="7897"/>
                    <a:pt x="2832" y="7897"/>
                  </a:cubicBezTo>
                  <a:cubicBezTo>
                    <a:pt x="3227" y="7897"/>
                    <a:pt x="3649" y="7551"/>
                    <a:pt x="3919" y="7331"/>
                  </a:cubicBezTo>
                  <a:cubicBezTo>
                    <a:pt x="4332" y="6989"/>
                    <a:pt x="4619" y="6722"/>
                    <a:pt x="5122" y="6722"/>
                  </a:cubicBezTo>
                  <a:cubicBezTo>
                    <a:pt x="5182" y="6722"/>
                    <a:pt x="5245" y="6726"/>
                    <a:pt x="5313" y="6734"/>
                  </a:cubicBezTo>
                  <a:cubicBezTo>
                    <a:pt x="5805" y="6794"/>
                    <a:pt x="6293" y="6859"/>
                    <a:pt x="6781" y="6923"/>
                  </a:cubicBezTo>
                  <a:cubicBezTo>
                    <a:pt x="6826" y="6918"/>
                    <a:pt x="6871" y="6888"/>
                    <a:pt x="6881" y="6844"/>
                  </a:cubicBezTo>
                  <a:cubicBezTo>
                    <a:pt x="7204" y="5684"/>
                    <a:pt x="7214" y="4454"/>
                    <a:pt x="6911" y="3289"/>
                  </a:cubicBezTo>
                  <a:cubicBezTo>
                    <a:pt x="6906" y="3269"/>
                    <a:pt x="6896" y="3254"/>
                    <a:pt x="6881" y="3239"/>
                  </a:cubicBezTo>
                  <a:cubicBezTo>
                    <a:pt x="6627" y="2547"/>
                    <a:pt x="6323" y="1875"/>
                    <a:pt x="5980" y="1223"/>
                  </a:cubicBezTo>
                  <a:cubicBezTo>
                    <a:pt x="5716" y="734"/>
                    <a:pt x="5093" y="1"/>
                    <a:pt x="4790" y="1"/>
                  </a:cubicBezTo>
                  <a:close/>
                </a:path>
              </a:pathLst>
            </a:custGeom>
            <a:solidFill>
              <a:srgbClr val="FFB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5"/>
            <p:cNvSpPr/>
            <p:nvPr/>
          </p:nvSpPr>
          <p:spPr>
            <a:xfrm>
              <a:off x="7470707" y="2927651"/>
              <a:ext cx="38829" cy="92534"/>
            </a:xfrm>
            <a:custGeom>
              <a:avLst/>
              <a:gdLst/>
              <a:ahLst/>
              <a:cxnLst/>
              <a:rect l="l" t="t" r="r" b="b"/>
              <a:pathLst>
                <a:path w="1055" h="2514" extrusionOk="0">
                  <a:moveTo>
                    <a:pt x="909" y="1"/>
                  </a:moveTo>
                  <a:cubicBezTo>
                    <a:pt x="896" y="1"/>
                    <a:pt x="884" y="5"/>
                    <a:pt x="872" y="14"/>
                  </a:cubicBezTo>
                  <a:cubicBezTo>
                    <a:pt x="190" y="637"/>
                    <a:pt x="1" y="1836"/>
                    <a:pt x="787" y="2484"/>
                  </a:cubicBezTo>
                  <a:cubicBezTo>
                    <a:pt x="813" y="2504"/>
                    <a:pt x="843" y="2513"/>
                    <a:pt x="873" y="2513"/>
                  </a:cubicBezTo>
                  <a:cubicBezTo>
                    <a:pt x="965" y="2513"/>
                    <a:pt x="1054" y="2426"/>
                    <a:pt x="986" y="2324"/>
                  </a:cubicBezTo>
                  <a:cubicBezTo>
                    <a:pt x="518" y="1597"/>
                    <a:pt x="349" y="831"/>
                    <a:pt x="951" y="94"/>
                  </a:cubicBezTo>
                  <a:cubicBezTo>
                    <a:pt x="991" y="55"/>
                    <a:pt x="953" y="1"/>
                    <a:pt x="909" y="1"/>
                  </a:cubicBezTo>
                  <a:close/>
                </a:path>
              </a:pathLst>
            </a:custGeom>
            <a:solidFill>
              <a:srgbClr val="E57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5"/>
            <p:cNvSpPr/>
            <p:nvPr/>
          </p:nvSpPr>
          <p:spPr>
            <a:xfrm>
              <a:off x="7511747" y="2736437"/>
              <a:ext cx="1615519" cy="862694"/>
            </a:xfrm>
            <a:custGeom>
              <a:avLst/>
              <a:gdLst/>
              <a:ahLst/>
              <a:cxnLst/>
              <a:rect l="l" t="t" r="r" b="b"/>
              <a:pathLst>
                <a:path w="43894" h="23438" extrusionOk="0">
                  <a:moveTo>
                    <a:pt x="31955" y="0"/>
                  </a:moveTo>
                  <a:cubicBezTo>
                    <a:pt x="31951" y="0"/>
                    <a:pt x="31946" y="0"/>
                    <a:pt x="31941" y="0"/>
                  </a:cubicBezTo>
                  <a:cubicBezTo>
                    <a:pt x="29676" y="10"/>
                    <a:pt x="27023" y="229"/>
                    <a:pt x="25066" y="1504"/>
                  </a:cubicBezTo>
                  <a:cubicBezTo>
                    <a:pt x="21318" y="2923"/>
                    <a:pt x="17524" y="3938"/>
                    <a:pt x="13502" y="4147"/>
                  </a:cubicBezTo>
                  <a:cubicBezTo>
                    <a:pt x="12927" y="4177"/>
                    <a:pt x="12353" y="4191"/>
                    <a:pt x="11779" y="4191"/>
                  </a:cubicBezTo>
                  <a:cubicBezTo>
                    <a:pt x="8290" y="4191"/>
                    <a:pt x="4820" y="3646"/>
                    <a:pt x="1489" y="2569"/>
                  </a:cubicBezTo>
                  <a:cubicBezTo>
                    <a:pt x="1475" y="2563"/>
                    <a:pt x="1460" y="2560"/>
                    <a:pt x="1445" y="2560"/>
                  </a:cubicBezTo>
                  <a:cubicBezTo>
                    <a:pt x="1397" y="2560"/>
                    <a:pt x="1349" y="2589"/>
                    <a:pt x="1330" y="2639"/>
                  </a:cubicBezTo>
                  <a:cubicBezTo>
                    <a:pt x="1006" y="3858"/>
                    <a:pt x="728" y="5093"/>
                    <a:pt x="499" y="6343"/>
                  </a:cubicBezTo>
                  <a:cubicBezTo>
                    <a:pt x="359" y="7104"/>
                    <a:pt x="1" y="8857"/>
                    <a:pt x="344" y="8941"/>
                  </a:cubicBezTo>
                  <a:cubicBezTo>
                    <a:pt x="1016" y="9101"/>
                    <a:pt x="3092" y="9429"/>
                    <a:pt x="3769" y="9564"/>
                  </a:cubicBezTo>
                  <a:cubicBezTo>
                    <a:pt x="5178" y="9837"/>
                    <a:pt x="6597" y="10066"/>
                    <a:pt x="8021" y="10256"/>
                  </a:cubicBezTo>
                  <a:cubicBezTo>
                    <a:pt x="11132" y="10666"/>
                    <a:pt x="14267" y="10872"/>
                    <a:pt x="17402" y="10872"/>
                  </a:cubicBezTo>
                  <a:cubicBezTo>
                    <a:pt x="19133" y="10872"/>
                    <a:pt x="20864" y="10809"/>
                    <a:pt x="22592" y="10684"/>
                  </a:cubicBezTo>
                  <a:cubicBezTo>
                    <a:pt x="22821" y="14557"/>
                    <a:pt x="23179" y="18430"/>
                    <a:pt x="23732" y="22243"/>
                  </a:cubicBezTo>
                  <a:cubicBezTo>
                    <a:pt x="23727" y="22537"/>
                    <a:pt x="23727" y="22826"/>
                    <a:pt x="23722" y="23119"/>
                  </a:cubicBezTo>
                  <a:cubicBezTo>
                    <a:pt x="23727" y="23194"/>
                    <a:pt x="23777" y="23254"/>
                    <a:pt x="23847" y="23274"/>
                  </a:cubicBezTo>
                  <a:cubicBezTo>
                    <a:pt x="24444" y="23389"/>
                    <a:pt x="25048" y="23438"/>
                    <a:pt x="25654" y="23438"/>
                  </a:cubicBezTo>
                  <a:cubicBezTo>
                    <a:pt x="27397" y="23438"/>
                    <a:pt x="29159" y="23036"/>
                    <a:pt x="30836" y="22666"/>
                  </a:cubicBezTo>
                  <a:cubicBezTo>
                    <a:pt x="33255" y="22139"/>
                    <a:pt x="35640" y="21442"/>
                    <a:pt x="37940" y="20521"/>
                  </a:cubicBezTo>
                  <a:cubicBezTo>
                    <a:pt x="39015" y="20088"/>
                    <a:pt x="40066" y="19600"/>
                    <a:pt x="41096" y="19062"/>
                  </a:cubicBezTo>
                  <a:cubicBezTo>
                    <a:pt x="41644" y="18778"/>
                    <a:pt x="42181" y="18480"/>
                    <a:pt x="42714" y="18161"/>
                  </a:cubicBezTo>
                  <a:cubicBezTo>
                    <a:pt x="43023" y="17977"/>
                    <a:pt x="43506" y="17793"/>
                    <a:pt x="43720" y="17484"/>
                  </a:cubicBezTo>
                  <a:cubicBezTo>
                    <a:pt x="43894" y="17240"/>
                    <a:pt x="43879" y="17016"/>
                    <a:pt x="43784" y="16752"/>
                  </a:cubicBezTo>
                  <a:cubicBezTo>
                    <a:pt x="43565" y="16115"/>
                    <a:pt x="43162" y="15508"/>
                    <a:pt x="42863" y="14910"/>
                  </a:cubicBezTo>
                  <a:cubicBezTo>
                    <a:pt x="42221" y="13651"/>
                    <a:pt x="41579" y="12386"/>
                    <a:pt x="40937" y="11127"/>
                  </a:cubicBezTo>
                  <a:cubicBezTo>
                    <a:pt x="39568" y="8433"/>
                    <a:pt x="38209" y="5735"/>
                    <a:pt x="36795" y="3067"/>
                  </a:cubicBezTo>
                  <a:cubicBezTo>
                    <a:pt x="35975" y="1095"/>
                    <a:pt x="34046" y="0"/>
                    <a:pt x="31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65"/>
            <p:cNvSpPr/>
            <p:nvPr/>
          </p:nvSpPr>
          <p:spPr>
            <a:xfrm>
              <a:off x="8360153" y="2879360"/>
              <a:ext cx="767163" cy="719587"/>
            </a:xfrm>
            <a:custGeom>
              <a:avLst/>
              <a:gdLst/>
              <a:ahLst/>
              <a:cxnLst/>
              <a:rect l="l" t="t" r="r" b="b"/>
              <a:pathLst>
                <a:path w="20844" h="19550" extrusionOk="0">
                  <a:moveTo>
                    <a:pt x="14178" y="0"/>
                  </a:moveTo>
                  <a:cubicBezTo>
                    <a:pt x="13531" y="3634"/>
                    <a:pt x="10927" y="6965"/>
                    <a:pt x="8269" y="9374"/>
                  </a:cubicBezTo>
                  <a:cubicBezTo>
                    <a:pt x="6168" y="11277"/>
                    <a:pt x="3418" y="12622"/>
                    <a:pt x="664" y="12622"/>
                  </a:cubicBezTo>
                  <a:cubicBezTo>
                    <a:pt x="443" y="12622"/>
                    <a:pt x="221" y="12613"/>
                    <a:pt x="0" y="12595"/>
                  </a:cubicBezTo>
                  <a:lnTo>
                    <a:pt x="0" y="12595"/>
                  </a:lnTo>
                  <a:cubicBezTo>
                    <a:pt x="184" y="14522"/>
                    <a:pt x="418" y="16444"/>
                    <a:pt x="692" y="18355"/>
                  </a:cubicBezTo>
                  <a:cubicBezTo>
                    <a:pt x="687" y="18649"/>
                    <a:pt x="682" y="18938"/>
                    <a:pt x="682" y="19231"/>
                  </a:cubicBezTo>
                  <a:cubicBezTo>
                    <a:pt x="682" y="19306"/>
                    <a:pt x="737" y="19366"/>
                    <a:pt x="807" y="19386"/>
                  </a:cubicBezTo>
                  <a:cubicBezTo>
                    <a:pt x="1403" y="19501"/>
                    <a:pt x="2006" y="19550"/>
                    <a:pt x="2612" y="19550"/>
                  </a:cubicBezTo>
                  <a:cubicBezTo>
                    <a:pt x="4354" y="19550"/>
                    <a:pt x="6119" y="19148"/>
                    <a:pt x="7796" y="18778"/>
                  </a:cubicBezTo>
                  <a:cubicBezTo>
                    <a:pt x="10215" y="18251"/>
                    <a:pt x="12595" y="17554"/>
                    <a:pt x="14895" y="16633"/>
                  </a:cubicBezTo>
                  <a:cubicBezTo>
                    <a:pt x="15975" y="16200"/>
                    <a:pt x="17026" y="15712"/>
                    <a:pt x="18056" y="15174"/>
                  </a:cubicBezTo>
                  <a:cubicBezTo>
                    <a:pt x="18599" y="14890"/>
                    <a:pt x="19141" y="14592"/>
                    <a:pt x="19674" y="14273"/>
                  </a:cubicBezTo>
                  <a:cubicBezTo>
                    <a:pt x="19978" y="14089"/>
                    <a:pt x="20461" y="13905"/>
                    <a:pt x="20675" y="13596"/>
                  </a:cubicBezTo>
                  <a:cubicBezTo>
                    <a:pt x="20844" y="13357"/>
                    <a:pt x="20829" y="13133"/>
                    <a:pt x="20739" y="12869"/>
                  </a:cubicBezTo>
                  <a:cubicBezTo>
                    <a:pt x="20520" y="12232"/>
                    <a:pt x="20117" y="11625"/>
                    <a:pt x="19813" y="11027"/>
                  </a:cubicBezTo>
                  <a:cubicBezTo>
                    <a:pt x="19176" y="9768"/>
                    <a:pt x="18534" y="8503"/>
                    <a:pt x="17892" y="7244"/>
                  </a:cubicBezTo>
                  <a:cubicBezTo>
                    <a:pt x="16662" y="4824"/>
                    <a:pt x="15438" y="2405"/>
                    <a:pt x="141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5"/>
            <p:cNvSpPr/>
            <p:nvPr/>
          </p:nvSpPr>
          <p:spPr>
            <a:xfrm>
              <a:off x="8396225" y="2611255"/>
              <a:ext cx="341734" cy="277124"/>
            </a:xfrm>
            <a:custGeom>
              <a:avLst/>
              <a:gdLst/>
              <a:ahLst/>
              <a:cxnLst/>
              <a:rect l="l" t="t" r="r" b="b"/>
              <a:pathLst>
                <a:path w="9285" h="7529" extrusionOk="0">
                  <a:moveTo>
                    <a:pt x="6427" y="0"/>
                  </a:moveTo>
                  <a:cubicBezTo>
                    <a:pt x="6414" y="0"/>
                    <a:pt x="6401" y="2"/>
                    <a:pt x="6388" y="6"/>
                  </a:cubicBezTo>
                  <a:cubicBezTo>
                    <a:pt x="4541" y="713"/>
                    <a:pt x="2654" y="1300"/>
                    <a:pt x="733" y="1763"/>
                  </a:cubicBezTo>
                  <a:cubicBezTo>
                    <a:pt x="585" y="1796"/>
                    <a:pt x="638" y="2012"/>
                    <a:pt x="773" y="2012"/>
                  </a:cubicBezTo>
                  <a:cubicBezTo>
                    <a:pt x="784" y="2012"/>
                    <a:pt x="795" y="2010"/>
                    <a:pt x="807" y="2007"/>
                  </a:cubicBezTo>
                  <a:cubicBezTo>
                    <a:pt x="837" y="1997"/>
                    <a:pt x="867" y="1987"/>
                    <a:pt x="902" y="1982"/>
                  </a:cubicBezTo>
                  <a:lnTo>
                    <a:pt x="902" y="1982"/>
                  </a:lnTo>
                  <a:cubicBezTo>
                    <a:pt x="1400" y="3252"/>
                    <a:pt x="852" y="4745"/>
                    <a:pt x="31" y="5811"/>
                  </a:cubicBezTo>
                  <a:cubicBezTo>
                    <a:pt x="1" y="5856"/>
                    <a:pt x="21" y="5920"/>
                    <a:pt x="70" y="5945"/>
                  </a:cubicBezTo>
                  <a:cubicBezTo>
                    <a:pt x="901" y="6330"/>
                    <a:pt x="4274" y="7528"/>
                    <a:pt x="5329" y="7528"/>
                  </a:cubicBezTo>
                  <a:cubicBezTo>
                    <a:pt x="5406" y="7528"/>
                    <a:pt x="5471" y="7522"/>
                    <a:pt x="5522" y="7508"/>
                  </a:cubicBezTo>
                  <a:cubicBezTo>
                    <a:pt x="6209" y="7324"/>
                    <a:pt x="6801" y="6319"/>
                    <a:pt x="7214" y="5786"/>
                  </a:cubicBezTo>
                  <a:cubicBezTo>
                    <a:pt x="7807" y="5014"/>
                    <a:pt x="8782" y="3859"/>
                    <a:pt x="9255" y="3008"/>
                  </a:cubicBezTo>
                  <a:cubicBezTo>
                    <a:pt x="9284" y="2950"/>
                    <a:pt x="9244" y="2888"/>
                    <a:pt x="9183" y="2888"/>
                  </a:cubicBezTo>
                  <a:cubicBezTo>
                    <a:pt x="9180" y="2888"/>
                    <a:pt x="9178" y="2888"/>
                    <a:pt x="9176" y="2889"/>
                  </a:cubicBezTo>
                  <a:cubicBezTo>
                    <a:pt x="7717" y="2799"/>
                    <a:pt x="6547" y="1584"/>
                    <a:pt x="6547" y="121"/>
                  </a:cubicBezTo>
                  <a:cubicBezTo>
                    <a:pt x="6543" y="50"/>
                    <a:pt x="6490" y="0"/>
                    <a:pt x="6427" y="0"/>
                  </a:cubicBezTo>
                  <a:close/>
                </a:path>
              </a:pathLst>
            </a:custGeom>
            <a:solidFill>
              <a:srgbClr val="F4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65"/>
            <p:cNvSpPr/>
            <p:nvPr/>
          </p:nvSpPr>
          <p:spPr>
            <a:xfrm>
              <a:off x="8417683" y="2611255"/>
              <a:ext cx="248287" cy="178148"/>
            </a:xfrm>
            <a:custGeom>
              <a:avLst/>
              <a:gdLst/>
              <a:ahLst/>
              <a:cxnLst/>
              <a:rect l="l" t="t" r="r" b="b"/>
              <a:pathLst>
                <a:path w="6746" h="4840" extrusionOk="0">
                  <a:moveTo>
                    <a:pt x="5844" y="0"/>
                  </a:moveTo>
                  <a:cubicBezTo>
                    <a:pt x="5831" y="0"/>
                    <a:pt x="5818" y="2"/>
                    <a:pt x="5805" y="6"/>
                  </a:cubicBezTo>
                  <a:cubicBezTo>
                    <a:pt x="3958" y="713"/>
                    <a:pt x="2071" y="1300"/>
                    <a:pt x="150" y="1763"/>
                  </a:cubicBezTo>
                  <a:cubicBezTo>
                    <a:pt x="1" y="1796"/>
                    <a:pt x="56" y="2011"/>
                    <a:pt x="194" y="2011"/>
                  </a:cubicBezTo>
                  <a:cubicBezTo>
                    <a:pt x="203" y="2011"/>
                    <a:pt x="214" y="2010"/>
                    <a:pt x="224" y="2007"/>
                  </a:cubicBezTo>
                  <a:cubicBezTo>
                    <a:pt x="254" y="1997"/>
                    <a:pt x="284" y="1987"/>
                    <a:pt x="319" y="1982"/>
                  </a:cubicBezTo>
                  <a:lnTo>
                    <a:pt x="319" y="1982"/>
                  </a:lnTo>
                  <a:cubicBezTo>
                    <a:pt x="682" y="2903"/>
                    <a:pt x="493" y="3934"/>
                    <a:pt x="50" y="4840"/>
                  </a:cubicBezTo>
                  <a:cubicBezTo>
                    <a:pt x="2295" y="4292"/>
                    <a:pt x="4829" y="3461"/>
                    <a:pt x="6746" y="2032"/>
                  </a:cubicBezTo>
                  <a:cubicBezTo>
                    <a:pt x="6243" y="1519"/>
                    <a:pt x="5964" y="832"/>
                    <a:pt x="5964" y="121"/>
                  </a:cubicBezTo>
                  <a:cubicBezTo>
                    <a:pt x="5960" y="50"/>
                    <a:pt x="5907" y="0"/>
                    <a:pt x="5844" y="0"/>
                  </a:cubicBezTo>
                  <a:close/>
                </a:path>
              </a:pathLst>
            </a:custGeom>
            <a:solidFill>
              <a:srgbClr val="E57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65"/>
            <p:cNvSpPr/>
            <p:nvPr/>
          </p:nvSpPr>
          <p:spPr>
            <a:xfrm>
              <a:off x="7727437" y="2486588"/>
              <a:ext cx="343575" cy="270462"/>
            </a:xfrm>
            <a:custGeom>
              <a:avLst/>
              <a:gdLst/>
              <a:ahLst/>
              <a:cxnLst/>
              <a:rect l="l" t="t" r="r" b="b"/>
              <a:pathLst>
                <a:path w="9335" h="7348" extrusionOk="0">
                  <a:moveTo>
                    <a:pt x="4626" y="1"/>
                  </a:moveTo>
                  <a:cubicBezTo>
                    <a:pt x="3598" y="1"/>
                    <a:pt x="2567" y="250"/>
                    <a:pt x="1812" y="690"/>
                  </a:cubicBezTo>
                  <a:cubicBezTo>
                    <a:pt x="0" y="1745"/>
                    <a:pt x="189" y="4593"/>
                    <a:pt x="1449" y="6022"/>
                  </a:cubicBezTo>
                  <a:cubicBezTo>
                    <a:pt x="2232" y="6916"/>
                    <a:pt x="3445" y="7348"/>
                    <a:pt x="4660" y="7348"/>
                  </a:cubicBezTo>
                  <a:cubicBezTo>
                    <a:pt x="5615" y="7348"/>
                    <a:pt x="6572" y="7081"/>
                    <a:pt x="7323" y="6564"/>
                  </a:cubicBezTo>
                  <a:cubicBezTo>
                    <a:pt x="8871" y="5499"/>
                    <a:pt x="9334" y="2607"/>
                    <a:pt x="7911" y="1267"/>
                  </a:cubicBezTo>
                  <a:cubicBezTo>
                    <a:pt x="7174" y="385"/>
                    <a:pt x="5902" y="1"/>
                    <a:pt x="4626" y="1"/>
                  </a:cubicBezTo>
                  <a:close/>
                </a:path>
              </a:pathLst>
            </a:custGeom>
            <a:solidFill>
              <a:srgbClr val="F4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5"/>
            <p:cNvSpPr/>
            <p:nvPr/>
          </p:nvSpPr>
          <p:spPr>
            <a:xfrm>
              <a:off x="7794316" y="2595391"/>
              <a:ext cx="192012" cy="111011"/>
            </a:xfrm>
            <a:custGeom>
              <a:avLst/>
              <a:gdLst/>
              <a:ahLst/>
              <a:cxnLst/>
              <a:rect l="l" t="t" r="r" b="b"/>
              <a:pathLst>
                <a:path w="5217" h="3016" extrusionOk="0">
                  <a:moveTo>
                    <a:pt x="3247" y="1"/>
                  </a:moveTo>
                  <a:cubicBezTo>
                    <a:pt x="2735" y="1"/>
                    <a:pt x="2222" y="114"/>
                    <a:pt x="1713" y="362"/>
                  </a:cubicBezTo>
                  <a:cubicBezTo>
                    <a:pt x="996" y="711"/>
                    <a:pt x="0" y="1184"/>
                    <a:pt x="95" y="2115"/>
                  </a:cubicBezTo>
                  <a:cubicBezTo>
                    <a:pt x="100" y="2160"/>
                    <a:pt x="135" y="2182"/>
                    <a:pt x="170" y="2182"/>
                  </a:cubicBezTo>
                  <a:cubicBezTo>
                    <a:pt x="206" y="2182"/>
                    <a:pt x="242" y="2160"/>
                    <a:pt x="249" y="2115"/>
                  </a:cubicBezTo>
                  <a:cubicBezTo>
                    <a:pt x="294" y="1273"/>
                    <a:pt x="1499" y="751"/>
                    <a:pt x="2196" y="507"/>
                  </a:cubicBezTo>
                  <a:cubicBezTo>
                    <a:pt x="2250" y="492"/>
                    <a:pt x="2300" y="477"/>
                    <a:pt x="2355" y="462"/>
                  </a:cubicBezTo>
                  <a:lnTo>
                    <a:pt x="2355" y="462"/>
                  </a:lnTo>
                  <a:cubicBezTo>
                    <a:pt x="1738" y="1139"/>
                    <a:pt x="1509" y="2075"/>
                    <a:pt x="1733" y="2956"/>
                  </a:cubicBezTo>
                  <a:cubicBezTo>
                    <a:pt x="1742" y="2997"/>
                    <a:pt x="1775" y="3016"/>
                    <a:pt x="1808" y="3016"/>
                  </a:cubicBezTo>
                  <a:cubicBezTo>
                    <a:pt x="1847" y="3016"/>
                    <a:pt x="1885" y="2988"/>
                    <a:pt x="1877" y="2936"/>
                  </a:cubicBezTo>
                  <a:cubicBezTo>
                    <a:pt x="1718" y="2005"/>
                    <a:pt x="2056" y="1059"/>
                    <a:pt x="2763" y="432"/>
                  </a:cubicBezTo>
                  <a:cubicBezTo>
                    <a:pt x="2783" y="417"/>
                    <a:pt x="2793" y="392"/>
                    <a:pt x="2803" y="372"/>
                  </a:cubicBezTo>
                  <a:cubicBezTo>
                    <a:pt x="2937" y="355"/>
                    <a:pt x="3070" y="346"/>
                    <a:pt x="3203" y="346"/>
                  </a:cubicBezTo>
                  <a:cubicBezTo>
                    <a:pt x="3782" y="346"/>
                    <a:pt x="4352" y="507"/>
                    <a:pt x="4899" y="771"/>
                  </a:cubicBezTo>
                  <a:cubicBezTo>
                    <a:pt x="4924" y="782"/>
                    <a:pt x="4949" y="787"/>
                    <a:pt x="4971" y="787"/>
                  </a:cubicBezTo>
                  <a:cubicBezTo>
                    <a:pt x="5136" y="787"/>
                    <a:pt x="5217" y="520"/>
                    <a:pt x="5033" y="432"/>
                  </a:cubicBezTo>
                  <a:cubicBezTo>
                    <a:pt x="4443" y="156"/>
                    <a:pt x="3846" y="1"/>
                    <a:pt x="3247" y="1"/>
                  </a:cubicBezTo>
                  <a:close/>
                </a:path>
              </a:pathLst>
            </a:custGeom>
            <a:solidFill>
              <a:srgbClr val="E57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65"/>
            <p:cNvSpPr/>
            <p:nvPr/>
          </p:nvSpPr>
          <p:spPr>
            <a:xfrm>
              <a:off x="7668174" y="2095800"/>
              <a:ext cx="433035" cy="512765"/>
            </a:xfrm>
            <a:custGeom>
              <a:avLst/>
              <a:gdLst/>
              <a:ahLst/>
              <a:cxnLst/>
              <a:rect l="l" t="t" r="r" b="b"/>
              <a:pathLst>
                <a:path w="9143" h="13931" extrusionOk="0">
                  <a:moveTo>
                    <a:pt x="2800" y="1"/>
                  </a:moveTo>
                  <a:cubicBezTo>
                    <a:pt x="1991" y="1"/>
                    <a:pt x="1052" y="394"/>
                    <a:pt x="390" y="529"/>
                  </a:cubicBezTo>
                  <a:cubicBezTo>
                    <a:pt x="0" y="613"/>
                    <a:pt x="65" y="1190"/>
                    <a:pt x="407" y="1190"/>
                  </a:cubicBezTo>
                  <a:cubicBezTo>
                    <a:pt x="432" y="1190"/>
                    <a:pt x="458" y="1187"/>
                    <a:pt x="485" y="1181"/>
                  </a:cubicBezTo>
                  <a:cubicBezTo>
                    <a:pt x="505" y="1176"/>
                    <a:pt x="525" y="1171"/>
                    <a:pt x="545" y="1166"/>
                  </a:cubicBezTo>
                  <a:cubicBezTo>
                    <a:pt x="1371" y="6368"/>
                    <a:pt x="4264" y="10884"/>
                    <a:pt x="8610" y="13876"/>
                  </a:cubicBezTo>
                  <a:cubicBezTo>
                    <a:pt x="8664" y="13914"/>
                    <a:pt x="8722" y="13931"/>
                    <a:pt x="8778" y="13931"/>
                  </a:cubicBezTo>
                  <a:cubicBezTo>
                    <a:pt x="8971" y="13931"/>
                    <a:pt x="9142" y="13734"/>
                    <a:pt x="9058" y="13522"/>
                  </a:cubicBezTo>
                  <a:cubicBezTo>
                    <a:pt x="7798" y="10067"/>
                    <a:pt x="6534" y="6612"/>
                    <a:pt x="5274" y="3162"/>
                  </a:cubicBezTo>
                  <a:cubicBezTo>
                    <a:pt x="4936" y="2237"/>
                    <a:pt x="4572" y="828"/>
                    <a:pt x="3696" y="240"/>
                  </a:cubicBezTo>
                  <a:cubicBezTo>
                    <a:pt x="3437" y="66"/>
                    <a:pt x="3129" y="1"/>
                    <a:pt x="2800" y="1"/>
                  </a:cubicBezTo>
                  <a:close/>
                </a:path>
              </a:pathLst>
            </a:custGeom>
            <a:solidFill>
              <a:srgbClr val="DF3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5"/>
            <p:cNvSpPr/>
            <p:nvPr/>
          </p:nvSpPr>
          <p:spPr>
            <a:xfrm>
              <a:off x="8800810" y="2050384"/>
              <a:ext cx="433011" cy="297331"/>
            </a:xfrm>
            <a:custGeom>
              <a:avLst/>
              <a:gdLst/>
              <a:ahLst/>
              <a:cxnLst/>
              <a:rect l="l" t="t" r="r" b="b"/>
              <a:pathLst>
                <a:path w="11765" h="8078" extrusionOk="0">
                  <a:moveTo>
                    <a:pt x="5931" y="1"/>
                  </a:moveTo>
                  <a:cubicBezTo>
                    <a:pt x="4519" y="1"/>
                    <a:pt x="3230" y="741"/>
                    <a:pt x="2301" y="1828"/>
                  </a:cubicBezTo>
                  <a:cubicBezTo>
                    <a:pt x="2314" y="1675"/>
                    <a:pt x="2176" y="1553"/>
                    <a:pt x="2025" y="1553"/>
                  </a:cubicBezTo>
                  <a:cubicBezTo>
                    <a:pt x="1954" y="1553"/>
                    <a:pt x="1880" y="1580"/>
                    <a:pt x="1818" y="1643"/>
                  </a:cubicBezTo>
                  <a:cubicBezTo>
                    <a:pt x="1" y="3490"/>
                    <a:pt x="668" y="6577"/>
                    <a:pt x="3018" y="7597"/>
                  </a:cubicBezTo>
                  <a:cubicBezTo>
                    <a:pt x="3756" y="7919"/>
                    <a:pt x="4588" y="8077"/>
                    <a:pt x="5431" y="8077"/>
                  </a:cubicBezTo>
                  <a:cubicBezTo>
                    <a:pt x="7326" y="8077"/>
                    <a:pt x="9273" y="7278"/>
                    <a:pt x="10321" y="5741"/>
                  </a:cubicBezTo>
                  <a:cubicBezTo>
                    <a:pt x="11764" y="3620"/>
                    <a:pt x="9435" y="1081"/>
                    <a:pt x="7473" y="299"/>
                  </a:cubicBezTo>
                  <a:cubicBezTo>
                    <a:pt x="6951" y="94"/>
                    <a:pt x="6433" y="1"/>
                    <a:pt x="5931" y="1"/>
                  </a:cubicBezTo>
                  <a:close/>
                </a:path>
              </a:pathLst>
            </a:custGeom>
            <a:solidFill>
              <a:srgbClr val="F4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5"/>
            <p:cNvSpPr/>
            <p:nvPr/>
          </p:nvSpPr>
          <p:spPr>
            <a:xfrm>
              <a:off x="8930187" y="2146930"/>
              <a:ext cx="228301" cy="111895"/>
            </a:xfrm>
            <a:custGeom>
              <a:avLst/>
              <a:gdLst/>
              <a:ahLst/>
              <a:cxnLst/>
              <a:rect l="l" t="t" r="r" b="b"/>
              <a:pathLst>
                <a:path w="6203" h="3040" extrusionOk="0">
                  <a:moveTo>
                    <a:pt x="4221" y="1"/>
                  </a:moveTo>
                  <a:cubicBezTo>
                    <a:pt x="3751" y="1"/>
                    <a:pt x="3276" y="89"/>
                    <a:pt x="2863" y="225"/>
                  </a:cubicBezTo>
                  <a:cubicBezTo>
                    <a:pt x="2455" y="360"/>
                    <a:pt x="2061" y="554"/>
                    <a:pt x="1708" y="803"/>
                  </a:cubicBezTo>
                  <a:cubicBezTo>
                    <a:pt x="1673" y="793"/>
                    <a:pt x="1643" y="783"/>
                    <a:pt x="1613" y="778"/>
                  </a:cubicBezTo>
                  <a:cubicBezTo>
                    <a:pt x="1605" y="776"/>
                    <a:pt x="1597" y="776"/>
                    <a:pt x="1590" y="776"/>
                  </a:cubicBezTo>
                  <a:cubicBezTo>
                    <a:pt x="1502" y="776"/>
                    <a:pt x="1466" y="879"/>
                    <a:pt x="1494" y="952"/>
                  </a:cubicBezTo>
                  <a:cubicBezTo>
                    <a:pt x="852" y="1435"/>
                    <a:pt x="349" y="2087"/>
                    <a:pt x="45" y="2834"/>
                  </a:cubicBezTo>
                  <a:cubicBezTo>
                    <a:pt x="0" y="2952"/>
                    <a:pt x="97" y="3040"/>
                    <a:pt x="194" y="3040"/>
                  </a:cubicBezTo>
                  <a:cubicBezTo>
                    <a:pt x="247" y="3040"/>
                    <a:pt x="300" y="3012"/>
                    <a:pt x="329" y="2948"/>
                  </a:cubicBezTo>
                  <a:cubicBezTo>
                    <a:pt x="653" y="2192"/>
                    <a:pt x="1175" y="1539"/>
                    <a:pt x="1837" y="1057"/>
                  </a:cubicBezTo>
                  <a:cubicBezTo>
                    <a:pt x="2773" y="1236"/>
                    <a:pt x="3575" y="1858"/>
                    <a:pt x="4028" y="2689"/>
                  </a:cubicBezTo>
                  <a:cubicBezTo>
                    <a:pt x="4042" y="2717"/>
                    <a:pt x="4066" y="2728"/>
                    <a:pt x="4090" y="2728"/>
                  </a:cubicBezTo>
                  <a:cubicBezTo>
                    <a:pt x="4137" y="2728"/>
                    <a:pt x="4183" y="2687"/>
                    <a:pt x="4157" y="2635"/>
                  </a:cubicBezTo>
                  <a:cubicBezTo>
                    <a:pt x="3704" y="1754"/>
                    <a:pt x="2982" y="1186"/>
                    <a:pt x="2081" y="902"/>
                  </a:cubicBezTo>
                  <a:cubicBezTo>
                    <a:pt x="2236" y="803"/>
                    <a:pt x="2400" y="713"/>
                    <a:pt x="2564" y="638"/>
                  </a:cubicBezTo>
                  <a:cubicBezTo>
                    <a:pt x="3073" y="406"/>
                    <a:pt x="3721" y="232"/>
                    <a:pt x="4344" y="232"/>
                  </a:cubicBezTo>
                  <a:cubicBezTo>
                    <a:pt x="5002" y="232"/>
                    <a:pt x="5632" y="426"/>
                    <a:pt x="6044" y="947"/>
                  </a:cubicBezTo>
                  <a:cubicBezTo>
                    <a:pt x="6060" y="968"/>
                    <a:pt x="6080" y="977"/>
                    <a:pt x="6100" y="977"/>
                  </a:cubicBezTo>
                  <a:cubicBezTo>
                    <a:pt x="6153" y="977"/>
                    <a:pt x="6202" y="912"/>
                    <a:pt x="6158" y="857"/>
                  </a:cubicBezTo>
                  <a:cubicBezTo>
                    <a:pt x="5714" y="229"/>
                    <a:pt x="4975" y="1"/>
                    <a:pt x="4221" y="1"/>
                  </a:cubicBezTo>
                  <a:close/>
                </a:path>
              </a:pathLst>
            </a:custGeom>
            <a:solidFill>
              <a:srgbClr val="E57D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5"/>
            <p:cNvSpPr/>
            <p:nvPr/>
          </p:nvSpPr>
          <p:spPr>
            <a:xfrm rot="480443">
              <a:off x="8563988" y="1721387"/>
              <a:ext cx="450506" cy="531291"/>
            </a:xfrm>
            <a:custGeom>
              <a:avLst/>
              <a:gdLst/>
              <a:ahLst/>
              <a:cxnLst/>
              <a:rect l="l" t="t" r="r" b="b"/>
              <a:pathLst>
                <a:path w="4665" h="13359" extrusionOk="0">
                  <a:moveTo>
                    <a:pt x="1342" y="1"/>
                  </a:moveTo>
                  <a:cubicBezTo>
                    <a:pt x="1248" y="1"/>
                    <a:pt x="1158" y="101"/>
                    <a:pt x="1215" y="210"/>
                  </a:cubicBezTo>
                  <a:cubicBezTo>
                    <a:pt x="1195" y="220"/>
                    <a:pt x="1180" y="230"/>
                    <a:pt x="1165" y="245"/>
                  </a:cubicBezTo>
                  <a:cubicBezTo>
                    <a:pt x="0" y="1579"/>
                    <a:pt x="931" y="4372"/>
                    <a:pt x="1245" y="5895"/>
                  </a:cubicBezTo>
                  <a:cubicBezTo>
                    <a:pt x="1752" y="8370"/>
                    <a:pt x="2514" y="10784"/>
                    <a:pt x="3256" y="13189"/>
                  </a:cubicBezTo>
                  <a:cubicBezTo>
                    <a:pt x="3294" y="13307"/>
                    <a:pt x="3395" y="13359"/>
                    <a:pt x="3500" y="13359"/>
                  </a:cubicBezTo>
                  <a:cubicBezTo>
                    <a:pt x="3643" y="13359"/>
                    <a:pt x="3794" y="13264"/>
                    <a:pt x="3808" y="13109"/>
                  </a:cubicBezTo>
                  <a:cubicBezTo>
                    <a:pt x="4217" y="8723"/>
                    <a:pt x="4665" y="3566"/>
                    <a:pt x="1449" y="56"/>
                  </a:cubicBezTo>
                  <a:cubicBezTo>
                    <a:pt x="1419" y="17"/>
                    <a:pt x="1380" y="1"/>
                    <a:pt x="1342" y="1"/>
                  </a:cubicBezTo>
                  <a:close/>
                </a:path>
              </a:pathLst>
            </a:custGeom>
            <a:solidFill>
              <a:srgbClr val="DF3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5"/>
            <p:cNvSpPr/>
            <p:nvPr/>
          </p:nvSpPr>
          <p:spPr>
            <a:xfrm>
              <a:off x="7849775" y="1364775"/>
              <a:ext cx="1068524" cy="1424653"/>
            </a:xfrm>
            <a:custGeom>
              <a:avLst/>
              <a:gdLst/>
              <a:ahLst/>
              <a:cxnLst/>
              <a:rect l="l" t="t" r="r" b="b"/>
              <a:pathLst>
                <a:path w="37179" h="38044" extrusionOk="0">
                  <a:moveTo>
                    <a:pt x="16715" y="0"/>
                  </a:moveTo>
                  <a:cubicBezTo>
                    <a:pt x="13545" y="0"/>
                    <a:pt x="10345" y="1155"/>
                    <a:pt x="7757" y="2906"/>
                  </a:cubicBezTo>
                  <a:cubicBezTo>
                    <a:pt x="3645" y="5694"/>
                    <a:pt x="1181" y="9980"/>
                    <a:pt x="538" y="14555"/>
                  </a:cubicBezTo>
                  <a:cubicBezTo>
                    <a:pt x="508" y="14580"/>
                    <a:pt x="494" y="14625"/>
                    <a:pt x="504" y="14660"/>
                  </a:cubicBezTo>
                  <a:lnTo>
                    <a:pt x="518" y="14720"/>
                  </a:lnTo>
                  <a:cubicBezTo>
                    <a:pt x="1" y="18663"/>
                    <a:pt x="3884" y="28017"/>
                    <a:pt x="4924" y="30590"/>
                  </a:cubicBezTo>
                  <a:cubicBezTo>
                    <a:pt x="5955" y="33129"/>
                    <a:pt x="5128" y="34991"/>
                    <a:pt x="6627" y="36475"/>
                  </a:cubicBezTo>
                  <a:cubicBezTo>
                    <a:pt x="7861" y="37704"/>
                    <a:pt x="9644" y="38033"/>
                    <a:pt x="11321" y="38043"/>
                  </a:cubicBezTo>
                  <a:cubicBezTo>
                    <a:pt x="11352" y="38043"/>
                    <a:pt x="11384" y="38043"/>
                    <a:pt x="11415" y="38043"/>
                  </a:cubicBezTo>
                  <a:cubicBezTo>
                    <a:pt x="15855" y="38043"/>
                    <a:pt x="20376" y="36638"/>
                    <a:pt x="24479" y="35056"/>
                  </a:cubicBezTo>
                  <a:cubicBezTo>
                    <a:pt x="26779" y="34170"/>
                    <a:pt x="29029" y="33159"/>
                    <a:pt x="31254" y="32109"/>
                  </a:cubicBezTo>
                  <a:cubicBezTo>
                    <a:pt x="33056" y="31258"/>
                    <a:pt x="35341" y="29595"/>
                    <a:pt x="36143" y="28539"/>
                  </a:cubicBezTo>
                  <a:cubicBezTo>
                    <a:pt x="37009" y="27389"/>
                    <a:pt x="37178" y="25612"/>
                    <a:pt x="36193" y="24517"/>
                  </a:cubicBezTo>
                  <a:cubicBezTo>
                    <a:pt x="34097" y="22202"/>
                    <a:pt x="33708" y="19135"/>
                    <a:pt x="33534" y="17911"/>
                  </a:cubicBezTo>
                  <a:cubicBezTo>
                    <a:pt x="32962" y="14003"/>
                    <a:pt x="31354" y="10254"/>
                    <a:pt x="28944" y="7128"/>
                  </a:cubicBezTo>
                  <a:cubicBezTo>
                    <a:pt x="26460" y="3902"/>
                    <a:pt x="22916" y="880"/>
                    <a:pt x="18794" y="173"/>
                  </a:cubicBezTo>
                  <a:cubicBezTo>
                    <a:pt x="18107" y="56"/>
                    <a:pt x="17412" y="0"/>
                    <a:pt x="16715" y="0"/>
                  </a:cubicBezTo>
                  <a:close/>
                </a:path>
              </a:pathLst>
            </a:custGeom>
            <a:solidFill>
              <a:srgbClr val="FFB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5"/>
            <p:cNvSpPr/>
            <p:nvPr/>
          </p:nvSpPr>
          <p:spPr>
            <a:xfrm>
              <a:off x="7720175" y="1422825"/>
              <a:ext cx="1172791" cy="835979"/>
            </a:xfrm>
            <a:custGeom>
              <a:avLst/>
              <a:gdLst/>
              <a:ahLst/>
              <a:cxnLst/>
              <a:rect l="l" t="t" r="r" b="b"/>
              <a:pathLst>
                <a:path w="32932" h="25952" extrusionOk="0">
                  <a:moveTo>
                    <a:pt x="22542" y="0"/>
                  </a:moveTo>
                  <a:cubicBezTo>
                    <a:pt x="22044" y="95"/>
                    <a:pt x="21536" y="214"/>
                    <a:pt x="21003" y="349"/>
                  </a:cubicBezTo>
                  <a:cubicBezTo>
                    <a:pt x="18325" y="1021"/>
                    <a:pt x="15711" y="1957"/>
                    <a:pt x="13172" y="3037"/>
                  </a:cubicBezTo>
                  <a:cubicBezTo>
                    <a:pt x="9080" y="4774"/>
                    <a:pt x="3798" y="6736"/>
                    <a:pt x="1389" y="10758"/>
                  </a:cubicBezTo>
                  <a:cubicBezTo>
                    <a:pt x="931" y="11525"/>
                    <a:pt x="582" y="12351"/>
                    <a:pt x="348" y="13207"/>
                  </a:cubicBezTo>
                  <a:cubicBezTo>
                    <a:pt x="0" y="16174"/>
                    <a:pt x="2051" y="22079"/>
                    <a:pt x="3545" y="25952"/>
                  </a:cubicBezTo>
                  <a:cubicBezTo>
                    <a:pt x="4884" y="25529"/>
                    <a:pt x="5859" y="24344"/>
                    <a:pt x="6068" y="22900"/>
                  </a:cubicBezTo>
                  <a:cubicBezTo>
                    <a:pt x="6499" y="23096"/>
                    <a:pt x="6909" y="23184"/>
                    <a:pt x="7294" y="23184"/>
                  </a:cubicBezTo>
                  <a:cubicBezTo>
                    <a:pt x="9202" y="23184"/>
                    <a:pt x="10532" y="21031"/>
                    <a:pt x="11092" y="19147"/>
                  </a:cubicBezTo>
                  <a:cubicBezTo>
                    <a:pt x="11874" y="19745"/>
                    <a:pt x="12713" y="20009"/>
                    <a:pt x="13529" y="20009"/>
                  </a:cubicBezTo>
                  <a:cubicBezTo>
                    <a:pt x="15585" y="20009"/>
                    <a:pt x="17496" y="18333"/>
                    <a:pt x="17991" y="16095"/>
                  </a:cubicBezTo>
                  <a:cubicBezTo>
                    <a:pt x="18943" y="16594"/>
                    <a:pt x="19963" y="16834"/>
                    <a:pt x="20962" y="16834"/>
                  </a:cubicBezTo>
                  <a:cubicBezTo>
                    <a:pt x="23312" y="16834"/>
                    <a:pt x="25547" y="15506"/>
                    <a:pt x="26514" y="13103"/>
                  </a:cubicBezTo>
                  <a:cubicBezTo>
                    <a:pt x="27934" y="13912"/>
                    <a:pt x="29475" y="14327"/>
                    <a:pt x="31038" y="14327"/>
                  </a:cubicBezTo>
                  <a:cubicBezTo>
                    <a:pt x="31667" y="14327"/>
                    <a:pt x="32301" y="14259"/>
                    <a:pt x="32931" y="14123"/>
                  </a:cubicBezTo>
                  <a:cubicBezTo>
                    <a:pt x="32150" y="11012"/>
                    <a:pt x="30736" y="8095"/>
                    <a:pt x="28784" y="5551"/>
                  </a:cubicBezTo>
                  <a:cubicBezTo>
                    <a:pt x="27126" y="3400"/>
                    <a:pt x="24996" y="1344"/>
                    <a:pt x="22542" y="0"/>
                  </a:cubicBezTo>
                  <a:close/>
                </a:path>
              </a:pathLst>
            </a:custGeom>
            <a:solidFill>
              <a:srgbClr val="F4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5"/>
            <p:cNvSpPr/>
            <p:nvPr/>
          </p:nvSpPr>
          <p:spPr>
            <a:xfrm>
              <a:off x="7599495" y="1273013"/>
              <a:ext cx="1360497" cy="1074485"/>
            </a:xfrm>
            <a:custGeom>
              <a:avLst/>
              <a:gdLst/>
              <a:ahLst/>
              <a:cxnLst/>
              <a:rect l="l" t="t" r="r" b="b"/>
              <a:pathLst>
                <a:path w="36965" h="29192" extrusionOk="0">
                  <a:moveTo>
                    <a:pt x="19714" y="0"/>
                  </a:moveTo>
                  <a:cubicBezTo>
                    <a:pt x="19141" y="0"/>
                    <a:pt x="18560" y="46"/>
                    <a:pt x="17973" y="142"/>
                  </a:cubicBezTo>
                  <a:cubicBezTo>
                    <a:pt x="13687" y="844"/>
                    <a:pt x="9510" y="2960"/>
                    <a:pt x="6403" y="5987"/>
                  </a:cubicBezTo>
                  <a:cubicBezTo>
                    <a:pt x="3043" y="9257"/>
                    <a:pt x="1574" y="13240"/>
                    <a:pt x="1007" y="17825"/>
                  </a:cubicBezTo>
                  <a:cubicBezTo>
                    <a:pt x="657" y="20686"/>
                    <a:pt x="1" y="29192"/>
                    <a:pt x="4692" y="29192"/>
                  </a:cubicBezTo>
                  <a:cubicBezTo>
                    <a:pt x="4867" y="29192"/>
                    <a:pt x="5049" y="29180"/>
                    <a:pt x="5238" y="29156"/>
                  </a:cubicBezTo>
                  <a:cubicBezTo>
                    <a:pt x="7160" y="28907"/>
                    <a:pt x="7538" y="26950"/>
                    <a:pt x="7399" y="25332"/>
                  </a:cubicBezTo>
                  <a:cubicBezTo>
                    <a:pt x="7230" y="23321"/>
                    <a:pt x="6672" y="19607"/>
                    <a:pt x="6468" y="17616"/>
                  </a:cubicBezTo>
                  <a:lnTo>
                    <a:pt x="6468" y="17616"/>
                  </a:lnTo>
                  <a:cubicBezTo>
                    <a:pt x="6762" y="18905"/>
                    <a:pt x="7379" y="21912"/>
                    <a:pt x="7807" y="23142"/>
                  </a:cubicBezTo>
                  <a:cubicBezTo>
                    <a:pt x="8187" y="24238"/>
                    <a:pt x="8948" y="25320"/>
                    <a:pt x="10066" y="25320"/>
                  </a:cubicBezTo>
                  <a:cubicBezTo>
                    <a:pt x="10325" y="25320"/>
                    <a:pt x="10602" y="25262"/>
                    <a:pt x="10899" y="25133"/>
                  </a:cubicBezTo>
                  <a:cubicBezTo>
                    <a:pt x="12706" y="24342"/>
                    <a:pt x="12810" y="22286"/>
                    <a:pt x="12347" y="20633"/>
                  </a:cubicBezTo>
                  <a:cubicBezTo>
                    <a:pt x="11954" y="19229"/>
                    <a:pt x="11347" y="17920"/>
                    <a:pt x="11058" y="16476"/>
                  </a:cubicBezTo>
                  <a:cubicBezTo>
                    <a:pt x="10968" y="16018"/>
                    <a:pt x="10899" y="15560"/>
                    <a:pt x="10854" y="15102"/>
                  </a:cubicBezTo>
                  <a:lnTo>
                    <a:pt x="10854" y="15102"/>
                  </a:lnTo>
                  <a:cubicBezTo>
                    <a:pt x="11252" y="16436"/>
                    <a:pt x="11815" y="17716"/>
                    <a:pt x="12522" y="18915"/>
                  </a:cubicBezTo>
                  <a:cubicBezTo>
                    <a:pt x="13084" y="19861"/>
                    <a:pt x="13921" y="21524"/>
                    <a:pt x="14991" y="21957"/>
                  </a:cubicBezTo>
                  <a:cubicBezTo>
                    <a:pt x="15160" y="22026"/>
                    <a:pt x="15341" y="22055"/>
                    <a:pt x="15527" y="22055"/>
                  </a:cubicBezTo>
                  <a:cubicBezTo>
                    <a:pt x="16270" y="22055"/>
                    <a:pt x="17104" y="21586"/>
                    <a:pt x="17689" y="21280"/>
                  </a:cubicBezTo>
                  <a:cubicBezTo>
                    <a:pt x="18645" y="20777"/>
                    <a:pt x="19576" y="20080"/>
                    <a:pt x="19889" y="18995"/>
                  </a:cubicBezTo>
                  <a:cubicBezTo>
                    <a:pt x="20318" y="17506"/>
                    <a:pt x="19426" y="15913"/>
                    <a:pt x="18869" y="14589"/>
                  </a:cubicBezTo>
                  <a:cubicBezTo>
                    <a:pt x="18416" y="13519"/>
                    <a:pt x="17958" y="12449"/>
                    <a:pt x="17505" y="11383"/>
                  </a:cubicBezTo>
                  <a:lnTo>
                    <a:pt x="17505" y="11383"/>
                  </a:lnTo>
                  <a:cubicBezTo>
                    <a:pt x="18301" y="12702"/>
                    <a:pt x="19133" y="14002"/>
                    <a:pt x="20019" y="15271"/>
                  </a:cubicBezTo>
                  <a:cubicBezTo>
                    <a:pt x="21019" y="16700"/>
                    <a:pt x="22189" y="18771"/>
                    <a:pt x="24176" y="18801"/>
                  </a:cubicBezTo>
                  <a:cubicBezTo>
                    <a:pt x="24195" y="18801"/>
                    <a:pt x="24214" y="18801"/>
                    <a:pt x="24234" y="18801"/>
                  </a:cubicBezTo>
                  <a:cubicBezTo>
                    <a:pt x="25733" y="18801"/>
                    <a:pt x="28181" y="17860"/>
                    <a:pt x="28746" y="16342"/>
                  </a:cubicBezTo>
                  <a:cubicBezTo>
                    <a:pt x="29408" y="14569"/>
                    <a:pt x="27422" y="12683"/>
                    <a:pt x="26491" y="11423"/>
                  </a:cubicBezTo>
                  <a:cubicBezTo>
                    <a:pt x="25614" y="10243"/>
                    <a:pt x="25176" y="9088"/>
                    <a:pt x="24957" y="8909"/>
                  </a:cubicBezTo>
                  <a:lnTo>
                    <a:pt x="24957" y="8909"/>
                  </a:lnTo>
                  <a:cubicBezTo>
                    <a:pt x="25221" y="9053"/>
                    <a:pt x="27013" y="11119"/>
                    <a:pt x="28362" y="12897"/>
                  </a:cubicBezTo>
                  <a:cubicBezTo>
                    <a:pt x="29406" y="14273"/>
                    <a:pt x="31976" y="17258"/>
                    <a:pt x="34058" y="17258"/>
                  </a:cubicBezTo>
                  <a:cubicBezTo>
                    <a:pt x="34846" y="17258"/>
                    <a:pt x="35564" y="16832"/>
                    <a:pt x="36104" y="15729"/>
                  </a:cubicBezTo>
                  <a:cubicBezTo>
                    <a:pt x="36965" y="13967"/>
                    <a:pt x="35964" y="12030"/>
                    <a:pt x="35038" y="10522"/>
                  </a:cubicBezTo>
                  <a:cubicBezTo>
                    <a:pt x="33824" y="8541"/>
                    <a:pt x="32340" y="6738"/>
                    <a:pt x="30628" y="5165"/>
                  </a:cubicBezTo>
                  <a:cubicBezTo>
                    <a:pt x="27606" y="2375"/>
                    <a:pt x="23855" y="0"/>
                    <a:pt x="19714" y="0"/>
                  </a:cubicBezTo>
                  <a:close/>
                </a:path>
              </a:pathLst>
            </a:custGeom>
            <a:solidFill>
              <a:srgbClr val="FF5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65"/>
            <p:cNvSpPr/>
            <p:nvPr/>
          </p:nvSpPr>
          <p:spPr>
            <a:xfrm>
              <a:off x="8718729" y="3206724"/>
              <a:ext cx="321050" cy="239396"/>
            </a:xfrm>
            <a:custGeom>
              <a:avLst/>
              <a:gdLst/>
              <a:ahLst/>
              <a:cxnLst/>
              <a:rect l="l" t="t" r="r" b="b"/>
              <a:pathLst>
                <a:path w="8723" h="6504" extrusionOk="0">
                  <a:moveTo>
                    <a:pt x="5218" y="0"/>
                  </a:moveTo>
                  <a:cubicBezTo>
                    <a:pt x="5212" y="0"/>
                    <a:pt x="5205" y="1"/>
                    <a:pt x="5198" y="2"/>
                  </a:cubicBezTo>
                  <a:cubicBezTo>
                    <a:pt x="4137" y="222"/>
                    <a:pt x="3132" y="689"/>
                    <a:pt x="2246" y="1312"/>
                  </a:cubicBezTo>
                  <a:cubicBezTo>
                    <a:pt x="1504" y="1825"/>
                    <a:pt x="558" y="2556"/>
                    <a:pt x="175" y="3393"/>
                  </a:cubicBezTo>
                  <a:cubicBezTo>
                    <a:pt x="0" y="3781"/>
                    <a:pt x="5" y="4458"/>
                    <a:pt x="568" y="4538"/>
                  </a:cubicBezTo>
                  <a:cubicBezTo>
                    <a:pt x="595" y="4541"/>
                    <a:pt x="620" y="4543"/>
                    <a:pt x="644" y="4543"/>
                  </a:cubicBezTo>
                  <a:cubicBezTo>
                    <a:pt x="820" y="4543"/>
                    <a:pt x="926" y="4451"/>
                    <a:pt x="1066" y="4329"/>
                  </a:cubicBezTo>
                  <a:cubicBezTo>
                    <a:pt x="1315" y="4115"/>
                    <a:pt x="1469" y="3781"/>
                    <a:pt x="1703" y="3537"/>
                  </a:cubicBezTo>
                  <a:cubicBezTo>
                    <a:pt x="1932" y="3308"/>
                    <a:pt x="2186" y="3104"/>
                    <a:pt x="2455" y="2925"/>
                  </a:cubicBezTo>
                  <a:lnTo>
                    <a:pt x="2455" y="2925"/>
                  </a:lnTo>
                  <a:cubicBezTo>
                    <a:pt x="2236" y="3437"/>
                    <a:pt x="2091" y="3980"/>
                    <a:pt x="2027" y="4533"/>
                  </a:cubicBezTo>
                  <a:cubicBezTo>
                    <a:pt x="1997" y="4831"/>
                    <a:pt x="1842" y="5603"/>
                    <a:pt x="2231" y="5807"/>
                  </a:cubicBezTo>
                  <a:cubicBezTo>
                    <a:pt x="2286" y="5836"/>
                    <a:pt x="2340" y="5848"/>
                    <a:pt x="2391" y="5848"/>
                  </a:cubicBezTo>
                  <a:cubicBezTo>
                    <a:pt x="2588" y="5848"/>
                    <a:pt x="2752" y="5666"/>
                    <a:pt x="2878" y="5523"/>
                  </a:cubicBezTo>
                  <a:cubicBezTo>
                    <a:pt x="3306" y="5040"/>
                    <a:pt x="3674" y="4488"/>
                    <a:pt x="4043" y="3945"/>
                  </a:cubicBezTo>
                  <a:lnTo>
                    <a:pt x="4043" y="3945"/>
                  </a:lnTo>
                  <a:cubicBezTo>
                    <a:pt x="3814" y="4831"/>
                    <a:pt x="3515" y="6275"/>
                    <a:pt x="4277" y="6484"/>
                  </a:cubicBezTo>
                  <a:cubicBezTo>
                    <a:pt x="4325" y="6497"/>
                    <a:pt x="4370" y="6504"/>
                    <a:pt x="4413" y="6504"/>
                  </a:cubicBezTo>
                  <a:cubicBezTo>
                    <a:pt x="4627" y="6504"/>
                    <a:pt x="4775" y="6348"/>
                    <a:pt x="4874" y="6141"/>
                  </a:cubicBezTo>
                  <a:cubicBezTo>
                    <a:pt x="4944" y="5996"/>
                    <a:pt x="4954" y="5827"/>
                    <a:pt x="4979" y="5678"/>
                  </a:cubicBezTo>
                  <a:cubicBezTo>
                    <a:pt x="5048" y="5220"/>
                    <a:pt x="5103" y="4841"/>
                    <a:pt x="5258" y="4453"/>
                  </a:cubicBezTo>
                  <a:cubicBezTo>
                    <a:pt x="5307" y="5245"/>
                    <a:pt x="5506" y="6479"/>
                    <a:pt x="6243" y="6484"/>
                  </a:cubicBezTo>
                  <a:cubicBezTo>
                    <a:pt x="6517" y="6484"/>
                    <a:pt x="6726" y="6225"/>
                    <a:pt x="6821" y="5996"/>
                  </a:cubicBezTo>
                  <a:cubicBezTo>
                    <a:pt x="7099" y="5314"/>
                    <a:pt x="6572" y="4856"/>
                    <a:pt x="7149" y="4154"/>
                  </a:cubicBezTo>
                  <a:cubicBezTo>
                    <a:pt x="7642" y="3562"/>
                    <a:pt x="8722" y="3019"/>
                    <a:pt x="8006" y="2123"/>
                  </a:cubicBezTo>
                  <a:cubicBezTo>
                    <a:pt x="7353" y="1312"/>
                    <a:pt x="6208" y="615"/>
                    <a:pt x="5267" y="147"/>
                  </a:cubicBezTo>
                  <a:cubicBezTo>
                    <a:pt x="5332" y="101"/>
                    <a:pt x="5294" y="0"/>
                    <a:pt x="5218" y="0"/>
                  </a:cubicBezTo>
                  <a:close/>
                </a:path>
              </a:pathLst>
            </a:custGeom>
            <a:solidFill>
              <a:srgbClr val="FFB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5"/>
            <p:cNvSpPr/>
            <p:nvPr/>
          </p:nvSpPr>
          <p:spPr>
            <a:xfrm>
              <a:off x="8689210" y="2660135"/>
              <a:ext cx="641327" cy="711158"/>
            </a:xfrm>
            <a:custGeom>
              <a:avLst/>
              <a:gdLst/>
              <a:ahLst/>
              <a:cxnLst/>
              <a:rect l="l" t="t" r="r" b="b"/>
              <a:pathLst>
                <a:path w="17425" h="19321" extrusionOk="0">
                  <a:moveTo>
                    <a:pt x="3887" y="1"/>
                  </a:moveTo>
                  <a:cubicBezTo>
                    <a:pt x="2243" y="1"/>
                    <a:pt x="1272" y="960"/>
                    <a:pt x="653" y="1610"/>
                  </a:cubicBezTo>
                  <a:cubicBezTo>
                    <a:pt x="603" y="1610"/>
                    <a:pt x="1" y="3149"/>
                    <a:pt x="41" y="3208"/>
                  </a:cubicBezTo>
                  <a:cubicBezTo>
                    <a:pt x="977" y="4622"/>
                    <a:pt x="1161" y="5259"/>
                    <a:pt x="2316" y="6504"/>
                  </a:cubicBezTo>
                  <a:cubicBezTo>
                    <a:pt x="2769" y="6992"/>
                    <a:pt x="3222" y="7500"/>
                    <a:pt x="3765" y="7893"/>
                  </a:cubicBezTo>
                  <a:cubicBezTo>
                    <a:pt x="4008" y="8077"/>
                    <a:pt x="4277" y="8221"/>
                    <a:pt x="4561" y="8336"/>
                  </a:cubicBezTo>
                  <a:cubicBezTo>
                    <a:pt x="4780" y="8416"/>
                    <a:pt x="5014" y="8450"/>
                    <a:pt x="5233" y="8515"/>
                  </a:cubicBezTo>
                  <a:cubicBezTo>
                    <a:pt x="6234" y="9361"/>
                    <a:pt x="9166" y="9884"/>
                    <a:pt x="7558" y="11856"/>
                  </a:cubicBezTo>
                  <a:cubicBezTo>
                    <a:pt x="6547" y="13090"/>
                    <a:pt x="5407" y="14285"/>
                    <a:pt x="4203" y="15261"/>
                  </a:cubicBezTo>
                  <a:cubicBezTo>
                    <a:pt x="4153" y="15301"/>
                    <a:pt x="4143" y="15375"/>
                    <a:pt x="4183" y="15430"/>
                  </a:cubicBezTo>
                  <a:cubicBezTo>
                    <a:pt x="5447" y="16729"/>
                    <a:pt x="6791" y="17979"/>
                    <a:pt x="8056" y="19278"/>
                  </a:cubicBezTo>
                  <a:cubicBezTo>
                    <a:pt x="8081" y="19307"/>
                    <a:pt x="8115" y="19321"/>
                    <a:pt x="8150" y="19321"/>
                  </a:cubicBezTo>
                  <a:cubicBezTo>
                    <a:pt x="8176" y="19321"/>
                    <a:pt x="8202" y="19313"/>
                    <a:pt x="8225" y="19298"/>
                  </a:cubicBezTo>
                  <a:cubicBezTo>
                    <a:pt x="10381" y="17944"/>
                    <a:pt x="12208" y="16157"/>
                    <a:pt x="14030" y="14365"/>
                  </a:cubicBezTo>
                  <a:cubicBezTo>
                    <a:pt x="15384" y="13030"/>
                    <a:pt x="17425" y="10900"/>
                    <a:pt x="16708" y="8809"/>
                  </a:cubicBezTo>
                  <a:cubicBezTo>
                    <a:pt x="16374" y="7838"/>
                    <a:pt x="15603" y="7086"/>
                    <a:pt x="14861" y="6414"/>
                  </a:cubicBezTo>
                  <a:cubicBezTo>
                    <a:pt x="13806" y="5454"/>
                    <a:pt x="12696" y="4552"/>
                    <a:pt x="11555" y="3696"/>
                  </a:cubicBezTo>
                  <a:cubicBezTo>
                    <a:pt x="9499" y="2163"/>
                    <a:pt x="7219" y="475"/>
                    <a:pt x="4626" y="62"/>
                  </a:cubicBezTo>
                  <a:cubicBezTo>
                    <a:pt x="4366" y="20"/>
                    <a:pt x="4120" y="1"/>
                    <a:pt x="3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5"/>
            <p:cNvSpPr/>
            <p:nvPr/>
          </p:nvSpPr>
          <p:spPr>
            <a:xfrm rot="-1756775">
              <a:off x="8443761" y="2416809"/>
              <a:ext cx="215917" cy="125591"/>
            </a:xfrm>
            <a:custGeom>
              <a:avLst/>
              <a:gdLst/>
              <a:ahLst/>
              <a:cxnLst/>
              <a:rect l="l" t="t" r="r" b="b"/>
              <a:pathLst>
                <a:path w="2082" h="1211" extrusionOk="0">
                  <a:moveTo>
                    <a:pt x="1793" y="1"/>
                  </a:moveTo>
                  <a:cubicBezTo>
                    <a:pt x="1444" y="1"/>
                    <a:pt x="1098" y="86"/>
                    <a:pt x="789" y="253"/>
                  </a:cubicBezTo>
                  <a:cubicBezTo>
                    <a:pt x="435" y="465"/>
                    <a:pt x="172" y="778"/>
                    <a:pt x="0" y="1152"/>
                  </a:cubicBezTo>
                  <a:cubicBezTo>
                    <a:pt x="148" y="1190"/>
                    <a:pt x="301" y="1210"/>
                    <a:pt x="453" y="1210"/>
                  </a:cubicBezTo>
                  <a:cubicBezTo>
                    <a:pt x="624" y="1210"/>
                    <a:pt x="795" y="1185"/>
                    <a:pt x="960" y="1132"/>
                  </a:cubicBezTo>
                  <a:cubicBezTo>
                    <a:pt x="1668" y="930"/>
                    <a:pt x="2041" y="445"/>
                    <a:pt x="2082" y="20"/>
                  </a:cubicBezTo>
                  <a:cubicBezTo>
                    <a:pt x="1986" y="7"/>
                    <a:pt x="1889" y="1"/>
                    <a:pt x="1793" y="1"/>
                  </a:cubicBezTo>
                  <a:close/>
                </a:path>
              </a:pathLst>
            </a:custGeom>
            <a:solidFill>
              <a:srgbClr val="FF88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5"/>
            <p:cNvSpPr/>
            <p:nvPr/>
          </p:nvSpPr>
          <p:spPr>
            <a:xfrm rot="-1756775">
              <a:off x="8309927" y="2378269"/>
              <a:ext cx="342336" cy="191861"/>
            </a:xfrm>
            <a:custGeom>
              <a:avLst/>
              <a:gdLst/>
              <a:ahLst/>
              <a:cxnLst/>
              <a:rect l="l" t="t" r="r" b="b"/>
              <a:pathLst>
                <a:path w="3301" h="1850" extrusionOk="0">
                  <a:moveTo>
                    <a:pt x="2628" y="1"/>
                  </a:moveTo>
                  <a:cubicBezTo>
                    <a:pt x="2279" y="1"/>
                    <a:pt x="1922" y="262"/>
                    <a:pt x="1482" y="385"/>
                  </a:cubicBezTo>
                  <a:cubicBezTo>
                    <a:pt x="1377" y="408"/>
                    <a:pt x="1174" y="431"/>
                    <a:pt x="977" y="431"/>
                  </a:cubicBezTo>
                  <a:cubicBezTo>
                    <a:pt x="832" y="431"/>
                    <a:pt x="691" y="419"/>
                    <a:pt x="592" y="385"/>
                  </a:cubicBezTo>
                  <a:cubicBezTo>
                    <a:pt x="536" y="363"/>
                    <a:pt x="470" y="349"/>
                    <a:pt x="405" y="349"/>
                  </a:cubicBezTo>
                  <a:cubicBezTo>
                    <a:pt x="203" y="349"/>
                    <a:pt x="1" y="475"/>
                    <a:pt x="47" y="850"/>
                  </a:cubicBezTo>
                  <a:cubicBezTo>
                    <a:pt x="87" y="1183"/>
                    <a:pt x="552" y="1668"/>
                    <a:pt x="1189" y="1850"/>
                  </a:cubicBezTo>
                  <a:cubicBezTo>
                    <a:pt x="1350" y="1476"/>
                    <a:pt x="1623" y="1163"/>
                    <a:pt x="1967" y="951"/>
                  </a:cubicBezTo>
                  <a:cubicBezTo>
                    <a:pt x="2276" y="784"/>
                    <a:pt x="2622" y="699"/>
                    <a:pt x="2976" y="699"/>
                  </a:cubicBezTo>
                  <a:cubicBezTo>
                    <a:pt x="3074" y="699"/>
                    <a:pt x="3172" y="705"/>
                    <a:pt x="3270" y="718"/>
                  </a:cubicBezTo>
                  <a:cubicBezTo>
                    <a:pt x="3300" y="506"/>
                    <a:pt x="3219" y="294"/>
                    <a:pt x="3048" y="152"/>
                  </a:cubicBezTo>
                  <a:cubicBezTo>
                    <a:pt x="2906" y="43"/>
                    <a:pt x="2768" y="1"/>
                    <a:pt x="2628" y="1"/>
                  </a:cubicBezTo>
                  <a:close/>
                </a:path>
              </a:pathLst>
            </a:custGeom>
            <a:solidFill>
              <a:srgbClr val="2322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80" name="Google Shape;10080;p65"/>
            <p:cNvGrpSpPr/>
            <p:nvPr/>
          </p:nvGrpSpPr>
          <p:grpSpPr>
            <a:xfrm rot="-1756809">
              <a:off x="8013806" y="2025321"/>
              <a:ext cx="703003" cy="247190"/>
              <a:chOff x="1534600" y="1212075"/>
              <a:chExt cx="344100" cy="120992"/>
            </a:xfrm>
          </p:grpSpPr>
          <p:sp>
            <p:nvSpPr>
              <p:cNvPr id="10081" name="Google Shape;10081;p65"/>
              <p:cNvSpPr/>
              <p:nvPr/>
            </p:nvSpPr>
            <p:spPr>
              <a:xfrm>
                <a:off x="1725175" y="1217625"/>
                <a:ext cx="153525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1559" extrusionOk="0">
                    <a:moveTo>
                      <a:pt x="3190" y="0"/>
                    </a:moveTo>
                    <a:cubicBezTo>
                      <a:pt x="3147" y="0"/>
                      <a:pt x="3103" y="2"/>
                      <a:pt x="3059" y="7"/>
                    </a:cubicBezTo>
                    <a:lnTo>
                      <a:pt x="2717" y="7"/>
                    </a:lnTo>
                    <a:cubicBezTo>
                      <a:pt x="2603" y="29"/>
                      <a:pt x="2489" y="52"/>
                      <a:pt x="2375" y="75"/>
                    </a:cubicBezTo>
                    <a:cubicBezTo>
                      <a:pt x="2146" y="98"/>
                      <a:pt x="1941" y="189"/>
                      <a:pt x="1758" y="235"/>
                    </a:cubicBezTo>
                    <a:cubicBezTo>
                      <a:pt x="1553" y="326"/>
                      <a:pt x="1370" y="395"/>
                      <a:pt x="1210" y="486"/>
                    </a:cubicBezTo>
                    <a:cubicBezTo>
                      <a:pt x="1028" y="577"/>
                      <a:pt x="891" y="691"/>
                      <a:pt x="754" y="783"/>
                    </a:cubicBezTo>
                    <a:cubicBezTo>
                      <a:pt x="617" y="874"/>
                      <a:pt x="503" y="988"/>
                      <a:pt x="412" y="1079"/>
                    </a:cubicBezTo>
                    <a:cubicBezTo>
                      <a:pt x="320" y="1171"/>
                      <a:pt x="229" y="1239"/>
                      <a:pt x="161" y="1330"/>
                    </a:cubicBezTo>
                    <a:cubicBezTo>
                      <a:pt x="46" y="1467"/>
                      <a:pt x="1" y="1559"/>
                      <a:pt x="1" y="1559"/>
                    </a:cubicBezTo>
                    <a:cubicBezTo>
                      <a:pt x="1" y="1559"/>
                      <a:pt x="92" y="1513"/>
                      <a:pt x="252" y="1445"/>
                    </a:cubicBezTo>
                    <a:cubicBezTo>
                      <a:pt x="434" y="1376"/>
                      <a:pt x="663" y="1285"/>
                      <a:pt x="959" y="1171"/>
                    </a:cubicBezTo>
                    <a:cubicBezTo>
                      <a:pt x="1096" y="1125"/>
                      <a:pt x="1256" y="1079"/>
                      <a:pt x="1416" y="1034"/>
                    </a:cubicBezTo>
                    <a:cubicBezTo>
                      <a:pt x="1576" y="965"/>
                      <a:pt x="1758" y="942"/>
                      <a:pt x="1941" y="897"/>
                    </a:cubicBezTo>
                    <a:cubicBezTo>
                      <a:pt x="2124" y="874"/>
                      <a:pt x="2306" y="828"/>
                      <a:pt x="2489" y="806"/>
                    </a:cubicBezTo>
                    <a:lnTo>
                      <a:pt x="2785" y="783"/>
                    </a:lnTo>
                    <a:lnTo>
                      <a:pt x="3059" y="783"/>
                    </a:lnTo>
                    <a:cubicBezTo>
                      <a:pt x="3120" y="775"/>
                      <a:pt x="3184" y="773"/>
                      <a:pt x="3248" y="773"/>
                    </a:cubicBezTo>
                    <a:cubicBezTo>
                      <a:pt x="3376" y="773"/>
                      <a:pt x="3508" y="783"/>
                      <a:pt x="3630" y="783"/>
                    </a:cubicBezTo>
                    <a:cubicBezTo>
                      <a:pt x="3813" y="806"/>
                      <a:pt x="3995" y="851"/>
                      <a:pt x="4178" y="874"/>
                    </a:cubicBezTo>
                    <a:cubicBezTo>
                      <a:pt x="4360" y="897"/>
                      <a:pt x="4520" y="965"/>
                      <a:pt x="4680" y="1011"/>
                    </a:cubicBezTo>
                    <a:cubicBezTo>
                      <a:pt x="4863" y="1034"/>
                      <a:pt x="4999" y="1102"/>
                      <a:pt x="5159" y="1148"/>
                    </a:cubicBezTo>
                    <a:cubicBezTo>
                      <a:pt x="5296" y="1216"/>
                      <a:pt x="5433" y="1239"/>
                      <a:pt x="5547" y="1308"/>
                    </a:cubicBezTo>
                    <a:cubicBezTo>
                      <a:pt x="5661" y="1353"/>
                      <a:pt x="5753" y="1399"/>
                      <a:pt x="5844" y="1422"/>
                    </a:cubicBezTo>
                    <a:cubicBezTo>
                      <a:pt x="6027" y="1490"/>
                      <a:pt x="6141" y="1536"/>
                      <a:pt x="6141" y="1536"/>
                    </a:cubicBezTo>
                    <a:cubicBezTo>
                      <a:pt x="6141" y="1536"/>
                      <a:pt x="6072" y="1445"/>
                      <a:pt x="5935" y="1308"/>
                    </a:cubicBezTo>
                    <a:cubicBezTo>
                      <a:pt x="5867" y="1239"/>
                      <a:pt x="5798" y="1148"/>
                      <a:pt x="5707" y="1057"/>
                    </a:cubicBezTo>
                    <a:cubicBezTo>
                      <a:pt x="5616" y="942"/>
                      <a:pt x="5502" y="851"/>
                      <a:pt x="5365" y="760"/>
                    </a:cubicBezTo>
                    <a:cubicBezTo>
                      <a:pt x="5228" y="669"/>
                      <a:pt x="5091" y="532"/>
                      <a:pt x="4908" y="463"/>
                    </a:cubicBezTo>
                    <a:cubicBezTo>
                      <a:pt x="4748" y="395"/>
                      <a:pt x="4566" y="281"/>
                      <a:pt x="4360" y="212"/>
                    </a:cubicBezTo>
                    <a:cubicBezTo>
                      <a:pt x="4155" y="166"/>
                      <a:pt x="3950" y="75"/>
                      <a:pt x="3721" y="52"/>
                    </a:cubicBezTo>
                    <a:cubicBezTo>
                      <a:pt x="3555" y="34"/>
                      <a:pt x="3374" y="0"/>
                      <a:pt x="3190" y="0"/>
                    </a:cubicBezTo>
                    <a:close/>
                  </a:path>
                </a:pathLst>
              </a:custGeom>
              <a:solidFill>
                <a:srgbClr val="F248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65"/>
              <p:cNvSpPr/>
              <p:nvPr/>
            </p:nvSpPr>
            <p:spPr>
              <a:xfrm>
                <a:off x="1534600" y="1212075"/>
                <a:ext cx="115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4611" h="1736" extrusionOk="0">
                    <a:moveTo>
                      <a:pt x="2123" y="0"/>
                    </a:moveTo>
                    <a:cubicBezTo>
                      <a:pt x="2032" y="0"/>
                      <a:pt x="1940" y="23"/>
                      <a:pt x="1849" y="23"/>
                    </a:cubicBezTo>
                    <a:cubicBezTo>
                      <a:pt x="1758" y="46"/>
                      <a:pt x="1666" y="69"/>
                      <a:pt x="1575" y="92"/>
                    </a:cubicBezTo>
                    <a:cubicBezTo>
                      <a:pt x="1484" y="114"/>
                      <a:pt x="1415" y="137"/>
                      <a:pt x="1324" y="183"/>
                    </a:cubicBezTo>
                    <a:cubicBezTo>
                      <a:pt x="1164" y="251"/>
                      <a:pt x="1004" y="320"/>
                      <a:pt x="890" y="411"/>
                    </a:cubicBezTo>
                    <a:cubicBezTo>
                      <a:pt x="753" y="480"/>
                      <a:pt x="639" y="594"/>
                      <a:pt x="525" y="685"/>
                    </a:cubicBezTo>
                    <a:cubicBezTo>
                      <a:pt x="342" y="845"/>
                      <a:pt x="206" y="1028"/>
                      <a:pt x="114" y="1164"/>
                    </a:cubicBezTo>
                    <a:cubicBezTo>
                      <a:pt x="23" y="1301"/>
                      <a:pt x="0" y="1370"/>
                      <a:pt x="0" y="1370"/>
                    </a:cubicBezTo>
                    <a:cubicBezTo>
                      <a:pt x="0" y="1370"/>
                      <a:pt x="69" y="1347"/>
                      <a:pt x="206" y="1279"/>
                    </a:cubicBezTo>
                    <a:cubicBezTo>
                      <a:pt x="342" y="1210"/>
                      <a:pt x="548" y="1142"/>
                      <a:pt x="776" y="1050"/>
                    </a:cubicBezTo>
                    <a:cubicBezTo>
                      <a:pt x="890" y="1005"/>
                      <a:pt x="1004" y="959"/>
                      <a:pt x="1141" y="936"/>
                    </a:cubicBezTo>
                    <a:cubicBezTo>
                      <a:pt x="1255" y="891"/>
                      <a:pt x="1392" y="868"/>
                      <a:pt x="1529" y="822"/>
                    </a:cubicBezTo>
                    <a:cubicBezTo>
                      <a:pt x="1666" y="822"/>
                      <a:pt x="1803" y="776"/>
                      <a:pt x="1940" y="776"/>
                    </a:cubicBezTo>
                    <a:lnTo>
                      <a:pt x="2351" y="776"/>
                    </a:lnTo>
                    <a:cubicBezTo>
                      <a:pt x="2511" y="776"/>
                      <a:pt x="2648" y="822"/>
                      <a:pt x="2785" y="845"/>
                    </a:cubicBezTo>
                    <a:cubicBezTo>
                      <a:pt x="2922" y="868"/>
                      <a:pt x="3036" y="936"/>
                      <a:pt x="3173" y="959"/>
                    </a:cubicBezTo>
                    <a:cubicBezTo>
                      <a:pt x="3310" y="1028"/>
                      <a:pt x="3424" y="1073"/>
                      <a:pt x="3538" y="1119"/>
                    </a:cubicBezTo>
                    <a:cubicBezTo>
                      <a:pt x="3675" y="1187"/>
                      <a:pt x="3766" y="1256"/>
                      <a:pt x="3880" y="1301"/>
                    </a:cubicBezTo>
                    <a:cubicBezTo>
                      <a:pt x="3995" y="1370"/>
                      <a:pt x="4086" y="1416"/>
                      <a:pt x="4177" y="1484"/>
                    </a:cubicBezTo>
                    <a:cubicBezTo>
                      <a:pt x="4246" y="1530"/>
                      <a:pt x="4337" y="1575"/>
                      <a:pt x="4405" y="1621"/>
                    </a:cubicBezTo>
                    <a:cubicBezTo>
                      <a:pt x="4520" y="1689"/>
                      <a:pt x="4611" y="1735"/>
                      <a:pt x="4611" y="1735"/>
                    </a:cubicBezTo>
                    <a:cubicBezTo>
                      <a:pt x="4611" y="1735"/>
                      <a:pt x="4588" y="1644"/>
                      <a:pt x="4520" y="1507"/>
                    </a:cubicBezTo>
                    <a:cubicBezTo>
                      <a:pt x="4474" y="1438"/>
                      <a:pt x="4428" y="1370"/>
                      <a:pt x="4383" y="1256"/>
                    </a:cubicBezTo>
                    <a:cubicBezTo>
                      <a:pt x="4337" y="1164"/>
                      <a:pt x="4268" y="1073"/>
                      <a:pt x="4177" y="959"/>
                    </a:cubicBezTo>
                    <a:cubicBezTo>
                      <a:pt x="4086" y="868"/>
                      <a:pt x="3995" y="754"/>
                      <a:pt x="3880" y="639"/>
                    </a:cubicBezTo>
                    <a:cubicBezTo>
                      <a:pt x="3766" y="548"/>
                      <a:pt x="3629" y="434"/>
                      <a:pt x="3492" y="343"/>
                    </a:cubicBezTo>
                    <a:cubicBezTo>
                      <a:pt x="3333" y="274"/>
                      <a:pt x="3173" y="183"/>
                      <a:pt x="2990" y="114"/>
                    </a:cubicBezTo>
                    <a:cubicBezTo>
                      <a:pt x="2808" y="69"/>
                      <a:pt x="2625" y="0"/>
                      <a:pt x="2420" y="0"/>
                    </a:cubicBezTo>
                    <a:close/>
                  </a:path>
                </a:pathLst>
              </a:custGeom>
              <a:solidFill>
                <a:srgbClr val="F248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3" name="Google Shape;10083;p65"/>
              <p:cNvSpPr/>
              <p:nvPr/>
            </p:nvSpPr>
            <p:spPr>
              <a:xfrm>
                <a:off x="1755967" y="1267417"/>
                <a:ext cx="79350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3174" h="2626" extrusionOk="0">
                    <a:moveTo>
                      <a:pt x="1713" y="0"/>
                    </a:moveTo>
                    <a:cubicBezTo>
                      <a:pt x="1576" y="0"/>
                      <a:pt x="1507" y="23"/>
                      <a:pt x="1393" y="46"/>
                    </a:cubicBezTo>
                    <a:cubicBezTo>
                      <a:pt x="1256" y="69"/>
                      <a:pt x="1165" y="92"/>
                      <a:pt x="1074" y="160"/>
                    </a:cubicBezTo>
                    <a:cubicBezTo>
                      <a:pt x="868" y="252"/>
                      <a:pt x="708" y="411"/>
                      <a:pt x="594" y="548"/>
                    </a:cubicBezTo>
                    <a:cubicBezTo>
                      <a:pt x="343" y="868"/>
                      <a:pt x="229" y="1210"/>
                      <a:pt x="138" y="1507"/>
                    </a:cubicBezTo>
                    <a:cubicBezTo>
                      <a:pt x="69" y="1781"/>
                      <a:pt x="47" y="2032"/>
                      <a:pt x="24" y="2192"/>
                    </a:cubicBezTo>
                    <a:cubicBezTo>
                      <a:pt x="1" y="2374"/>
                      <a:pt x="24" y="2466"/>
                      <a:pt x="24" y="2466"/>
                    </a:cubicBezTo>
                    <a:cubicBezTo>
                      <a:pt x="24" y="2466"/>
                      <a:pt x="47" y="2374"/>
                      <a:pt x="115" y="2215"/>
                    </a:cubicBezTo>
                    <a:cubicBezTo>
                      <a:pt x="161" y="2055"/>
                      <a:pt x="252" y="1849"/>
                      <a:pt x="366" y="1575"/>
                    </a:cubicBezTo>
                    <a:cubicBezTo>
                      <a:pt x="503" y="1324"/>
                      <a:pt x="663" y="1050"/>
                      <a:pt x="868" y="799"/>
                    </a:cubicBezTo>
                    <a:cubicBezTo>
                      <a:pt x="982" y="685"/>
                      <a:pt x="1119" y="594"/>
                      <a:pt x="1256" y="525"/>
                    </a:cubicBezTo>
                    <a:cubicBezTo>
                      <a:pt x="1325" y="480"/>
                      <a:pt x="1416" y="457"/>
                      <a:pt x="1462" y="457"/>
                    </a:cubicBezTo>
                    <a:cubicBezTo>
                      <a:pt x="1535" y="457"/>
                      <a:pt x="1622" y="428"/>
                      <a:pt x="1690" y="428"/>
                    </a:cubicBezTo>
                    <a:cubicBezTo>
                      <a:pt x="1706" y="428"/>
                      <a:pt x="1722" y="430"/>
                      <a:pt x="1736" y="434"/>
                    </a:cubicBezTo>
                    <a:cubicBezTo>
                      <a:pt x="1754" y="431"/>
                      <a:pt x="1773" y="430"/>
                      <a:pt x="1792" y="430"/>
                    </a:cubicBezTo>
                    <a:cubicBezTo>
                      <a:pt x="1915" y="430"/>
                      <a:pt x="2048" y="489"/>
                      <a:pt x="2146" y="548"/>
                    </a:cubicBezTo>
                    <a:cubicBezTo>
                      <a:pt x="2283" y="617"/>
                      <a:pt x="2398" y="731"/>
                      <a:pt x="2489" y="868"/>
                    </a:cubicBezTo>
                    <a:cubicBezTo>
                      <a:pt x="2580" y="982"/>
                      <a:pt x="2671" y="1142"/>
                      <a:pt x="2740" y="1279"/>
                    </a:cubicBezTo>
                    <a:cubicBezTo>
                      <a:pt x="2786" y="1416"/>
                      <a:pt x="2854" y="1553"/>
                      <a:pt x="2900" y="1690"/>
                    </a:cubicBezTo>
                    <a:cubicBezTo>
                      <a:pt x="2968" y="1963"/>
                      <a:pt x="3037" y="2192"/>
                      <a:pt x="3059" y="2351"/>
                    </a:cubicBezTo>
                    <a:cubicBezTo>
                      <a:pt x="3082" y="2534"/>
                      <a:pt x="3082" y="2625"/>
                      <a:pt x="3082" y="2625"/>
                    </a:cubicBezTo>
                    <a:cubicBezTo>
                      <a:pt x="3082" y="2625"/>
                      <a:pt x="3105" y="2534"/>
                      <a:pt x="3128" y="2351"/>
                    </a:cubicBezTo>
                    <a:cubicBezTo>
                      <a:pt x="3151" y="2192"/>
                      <a:pt x="3174" y="1941"/>
                      <a:pt x="3128" y="1644"/>
                    </a:cubicBezTo>
                    <a:cubicBezTo>
                      <a:pt x="3082" y="1347"/>
                      <a:pt x="3014" y="1005"/>
                      <a:pt x="2808" y="640"/>
                    </a:cubicBezTo>
                    <a:cubicBezTo>
                      <a:pt x="2694" y="480"/>
                      <a:pt x="2557" y="320"/>
                      <a:pt x="2375" y="183"/>
                    </a:cubicBezTo>
                    <a:cubicBezTo>
                      <a:pt x="2169" y="69"/>
                      <a:pt x="1964" y="0"/>
                      <a:pt x="1713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4" name="Google Shape;10084;p65"/>
              <p:cNvSpPr/>
              <p:nvPr/>
            </p:nvSpPr>
            <p:spPr>
              <a:xfrm>
                <a:off x="1560817" y="1255992"/>
                <a:ext cx="787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626" extrusionOk="0">
                    <a:moveTo>
                      <a:pt x="1690" y="1"/>
                    </a:moveTo>
                    <a:cubicBezTo>
                      <a:pt x="1553" y="1"/>
                      <a:pt x="1484" y="24"/>
                      <a:pt x="1393" y="24"/>
                    </a:cubicBezTo>
                    <a:cubicBezTo>
                      <a:pt x="1256" y="69"/>
                      <a:pt x="1165" y="92"/>
                      <a:pt x="1051" y="161"/>
                    </a:cubicBezTo>
                    <a:cubicBezTo>
                      <a:pt x="845" y="252"/>
                      <a:pt x="685" y="412"/>
                      <a:pt x="571" y="549"/>
                    </a:cubicBezTo>
                    <a:cubicBezTo>
                      <a:pt x="320" y="868"/>
                      <a:pt x="206" y="1211"/>
                      <a:pt x="115" y="1507"/>
                    </a:cubicBezTo>
                    <a:cubicBezTo>
                      <a:pt x="46" y="1781"/>
                      <a:pt x="23" y="2032"/>
                      <a:pt x="1" y="2192"/>
                    </a:cubicBezTo>
                    <a:cubicBezTo>
                      <a:pt x="1" y="2375"/>
                      <a:pt x="1" y="2466"/>
                      <a:pt x="1" y="2466"/>
                    </a:cubicBezTo>
                    <a:cubicBezTo>
                      <a:pt x="1" y="2466"/>
                      <a:pt x="23" y="2375"/>
                      <a:pt x="92" y="2215"/>
                    </a:cubicBezTo>
                    <a:cubicBezTo>
                      <a:pt x="138" y="2055"/>
                      <a:pt x="229" y="1827"/>
                      <a:pt x="343" y="1576"/>
                    </a:cubicBezTo>
                    <a:cubicBezTo>
                      <a:pt x="480" y="1325"/>
                      <a:pt x="640" y="1028"/>
                      <a:pt x="845" y="800"/>
                    </a:cubicBezTo>
                    <a:cubicBezTo>
                      <a:pt x="959" y="686"/>
                      <a:pt x="1096" y="594"/>
                      <a:pt x="1233" y="526"/>
                    </a:cubicBezTo>
                    <a:cubicBezTo>
                      <a:pt x="1302" y="480"/>
                      <a:pt x="1393" y="457"/>
                      <a:pt x="1439" y="457"/>
                    </a:cubicBezTo>
                    <a:cubicBezTo>
                      <a:pt x="1503" y="441"/>
                      <a:pt x="1579" y="425"/>
                      <a:pt x="1642" y="425"/>
                    </a:cubicBezTo>
                    <a:cubicBezTo>
                      <a:pt x="1669" y="425"/>
                      <a:pt x="1692" y="428"/>
                      <a:pt x="1713" y="435"/>
                    </a:cubicBezTo>
                    <a:cubicBezTo>
                      <a:pt x="1731" y="432"/>
                      <a:pt x="1750" y="430"/>
                      <a:pt x="1769" y="430"/>
                    </a:cubicBezTo>
                    <a:cubicBezTo>
                      <a:pt x="1891" y="430"/>
                      <a:pt x="2025" y="489"/>
                      <a:pt x="2123" y="549"/>
                    </a:cubicBezTo>
                    <a:cubicBezTo>
                      <a:pt x="2260" y="617"/>
                      <a:pt x="2374" y="731"/>
                      <a:pt x="2466" y="868"/>
                    </a:cubicBezTo>
                    <a:cubicBezTo>
                      <a:pt x="2557" y="982"/>
                      <a:pt x="2648" y="1119"/>
                      <a:pt x="2717" y="1279"/>
                    </a:cubicBezTo>
                    <a:cubicBezTo>
                      <a:pt x="2785" y="1416"/>
                      <a:pt x="2831" y="1553"/>
                      <a:pt x="2877" y="1690"/>
                    </a:cubicBezTo>
                    <a:cubicBezTo>
                      <a:pt x="2945" y="1964"/>
                      <a:pt x="3014" y="2192"/>
                      <a:pt x="3036" y="2352"/>
                    </a:cubicBezTo>
                    <a:cubicBezTo>
                      <a:pt x="3059" y="2535"/>
                      <a:pt x="3059" y="2626"/>
                      <a:pt x="3059" y="2626"/>
                    </a:cubicBezTo>
                    <a:cubicBezTo>
                      <a:pt x="3059" y="2626"/>
                      <a:pt x="3082" y="2535"/>
                      <a:pt x="3105" y="2352"/>
                    </a:cubicBezTo>
                    <a:cubicBezTo>
                      <a:pt x="3128" y="2192"/>
                      <a:pt x="3151" y="1941"/>
                      <a:pt x="3105" y="1644"/>
                    </a:cubicBezTo>
                    <a:cubicBezTo>
                      <a:pt x="3082" y="1348"/>
                      <a:pt x="2991" y="982"/>
                      <a:pt x="2785" y="640"/>
                    </a:cubicBezTo>
                    <a:cubicBezTo>
                      <a:pt x="2671" y="480"/>
                      <a:pt x="2534" y="321"/>
                      <a:pt x="2352" y="184"/>
                    </a:cubicBezTo>
                    <a:cubicBezTo>
                      <a:pt x="2146" y="69"/>
                      <a:pt x="1941" y="1"/>
                      <a:pt x="1690" y="1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85" name="Google Shape;10085;p65"/>
            <p:cNvSpPr/>
            <p:nvPr/>
          </p:nvSpPr>
          <p:spPr>
            <a:xfrm rot="-1756895" flipH="1">
              <a:off x="8288135" y="2194621"/>
              <a:ext cx="99711" cy="185516"/>
            </a:xfrm>
            <a:custGeom>
              <a:avLst/>
              <a:gdLst/>
              <a:ahLst/>
              <a:cxnLst/>
              <a:rect l="l" t="t" r="r" b="b"/>
              <a:pathLst>
                <a:path w="3234" h="6017" extrusionOk="0">
                  <a:moveTo>
                    <a:pt x="76" y="1"/>
                  </a:moveTo>
                  <a:cubicBezTo>
                    <a:pt x="26" y="1"/>
                    <a:pt x="1" y="51"/>
                    <a:pt x="1" y="101"/>
                  </a:cubicBezTo>
                  <a:cubicBezTo>
                    <a:pt x="51" y="502"/>
                    <a:pt x="126" y="903"/>
                    <a:pt x="251" y="1304"/>
                  </a:cubicBezTo>
                  <a:cubicBezTo>
                    <a:pt x="301" y="1479"/>
                    <a:pt x="376" y="1655"/>
                    <a:pt x="452" y="1805"/>
                  </a:cubicBezTo>
                  <a:cubicBezTo>
                    <a:pt x="552" y="2006"/>
                    <a:pt x="677" y="2206"/>
                    <a:pt x="803" y="2381"/>
                  </a:cubicBezTo>
                  <a:cubicBezTo>
                    <a:pt x="1028" y="2707"/>
                    <a:pt x="1304" y="2958"/>
                    <a:pt x="1605" y="3209"/>
                  </a:cubicBezTo>
                  <a:cubicBezTo>
                    <a:pt x="1880" y="3384"/>
                    <a:pt x="2156" y="3559"/>
                    <a:pt x="2407" y="3760"/>
                  </a:cubicBezTo>
                  <a:cubicBezTo>
                    <a:pt x="2507" y="3860"/>
                    <a:pt x="2607" y="3960"/>
                    <a:pt x="2682" y="4061"/>
                  </a:cubicBezTo>
                  <a:cubicBezTo>
                    <a:pt x="2732" y="4136"/>
                    <a:pt x="2757" y="4186"/>
                    <a:pt x="2782" y="4261"/>
                  </a:cubicBezTo>
                  <a:cubicBezTo>
                    <a:pt x="2808" y="4311"/>
                    <a:pt x="2808" y="4386"/>
                    <a:pt x="2833" y="4437"/>
                  </a:cubicBezTo>
                  <a:cubicBezTo>
                    <a:pt x="2833" y="4537"/>
                    <a:pt x="2808" y="4612"/>
                    <a:pt x="2808" y="4687"/>
                  </a:cubicBezTo>
                  <a:cubicBezTo>
                    <a:pt x="2782" y="4787"/>
                    <a:pt x="2757" y="4863"/>
                    <a:pt x="2732" y="4938"/>
                  </a:cubicBezTo>
                  <a:cubicBezTo>
                    <a:pt x="2682" y="4988"/>
                    <a:pt x="2657" y="5063"/>
                    <a:pt x="2607" y="5138"/>
                  </a:cubicBezTo>
                  <a:cubicBezTo>
                    <a:pt x="2532" y="5214"/>
                    <a:pt x="2457" y="5264"/>
                    <a:pt x="2381" y="5339"/>
                  </a:cubicBezTo>
                  <a:cubicBezTo>
                    <a:pt x="2256" y="5414"/>
                    <a:pt x="2131" y="5464"/>
                    <a:pt x="2006" y="5514"/>
                  </a:cubicBezTo>
                  <a:cubicBezTo>
                    <a:pt x="1880" y="5564"/>
                    <a:pt x="1755" y="5590"/>
                    <a:pt x="1605" y="5615"/>
                  </a:cubicBezTo>
                  <a:lnTo>
                    <a:pt x="1379" y="5615"/>
                  </a:lnTo>
                  <a:cubicBezTo>
                    <a:pt x="1368" y="5612"/>
                    <a:pt x="1358" y="5611"/>
                    <a:pt x="1348" y="5611"/>
                  </a:cubicBezTo>
                  <a:cubicBezTo>
                    <a:pt x="1263" y="5611"/>
                    <a:pt x="1201" y="5700"/>
                    <a:pt x="1178" y="5790"/>
                  </a:cubicBezTo>
                  <a:cubicBezTo>
                    <a:pt x="1178" y="5840"/>
                    <a:pt x="1204" y="5890"/>
                    <a:pt x="1229" y="5940"/>
                  </a:cubicBezTo>
                  <a:cubicBezTo>
                    <a:pt x="1279" y="5965"/>
                    <a:pt x="1329" y="5991"/>
                    <a:pt x="1379" y="5991"/>
                  </a:cubicBezTo>
                  <a:cubicBezTo>
                    <a:pt x="1459" y="6008"/>
                    <a:pt x="1539" y="6017"/>
                    <a:pt x="1619" y="6017"/>
                  </a:cubicBezTo>
                  <a:cubicBezTo>
                    <a:pt x="1764" y="6017"/>
                    <a:pt x="1910" y="5989"/>
                    <a:pt x="2056" y="5940"/>
                  </a:cubicBezTo>
                  <a:cubicBezTo>
                    <a:pt x="2281" y="5890"/>
                    <a:pt x="2507" y="5765"/>
                    <a:pt x="2707" y="5590"/>
                  </a:cubicBezTo>
                  <a:cubicBezTo>
                    <a:pt x="2782" y="5514"/>
                    <a:pt x="2858" y="5439"/>
                    <a:pt x="2933" y="5364"/>
                  </a:cubicBezTo>
                  <a:cubicBezTo>
                    <a:pt x="3008" y="5264"/>
                    <a:pt x="3058" y="5163"/>
                    <a:pt x="3108" y="5038"/>
                  </a:cubicBezTo>
                  <a:cubicBezTo>
                    <a:pt x="3158" y="4938"/>
                    <a:pt x="3183" y="4813"/>
                    <a:pt x="3209" y="4687"/>
                  </a:cubicBezTo>
                  <a:cubicBezTo>
                    <a:pt x="3234" y="4562"/>
                    <a:pt x="3209" y="4462"/>
                    <a:pt x="3209" y="4336"/>
                  </a:cubicBezTo>
                  <a:cubicBezTo>
                    <a:pt x="3183" y="4261"/>
                    <a:pt x="3158" y="4161"/>
                    <a:pt x="3133" y="4086"/>
                  </a:cubicBezTo>
                  <a:cubicBezTo>
                    <a:pt x="3083" y="3985"/>
                    <a:pt x="3033" y="3910"/>
                    <a:pt x="2983" y="3835"/>
                  </a:cubicBezTo>
                  <a:cubicBezTo>
                    <a:pt x="2908" y="3735"/>
                    <a:pt x="2858" y="3685"/>
                    <a:pt x="2782" y="3610"/>
                  </a:cubicBezTo>
                  <a:cubicBezTo>
                    <a:pt x="2682" y="3534"/>
                    <a:pt x="2607" y="3459"/>
                    <a:pt x="2532" y="3409"/>
                  </a:cubicBezTo>
                  <a:cubicBezTo>
                    <a:pt x="2356" y="3284"/>
                    <a:pt x="2156" y="3183"/>
                    <a:pt x="1980" y="3058"/>
                  </a:cubicBezTo>
                  <a:cubicBezTo>
                    <a:pt x="1880" y="3008"/>
                    <a:pt x="1805" y="2958"/>
                    <a:pt x="1705" y="2908"/>
                  </a:cubicBezTo>
                  <a:cubicBezTo>
                    <a:pt x="1605" y="2833"/>
                    <a:pt x="1529" y="2757"/>
                    <a:pt x="1429" y="2682"/>
                  </a:cubicBezTo>
                  <a:cubicBezTo>
                    <a:pt x="1204" y="2482"/>
                    <a:pt x="1003" y="2281"/>
                    <a:pt x="828" y="2031"/>
                  </a:cubicBezTo>
                  <a:lnTo>
                    <a:pt x="828" y="2031"/>
                  </a:lnTo>
                  <a:lnTo>
                    <a:pt x="853" y="2056"/>
                  </a:lnTo>
                  <a:cubicBezTo>
                    <a:pt x="677" y="1805"/>
                    <a:pt x="527" y="1529"/>
                    <a:pt x="427" y="1229"/>
                  </a:cubicBezTo>
                  <a:cubicBezTo>
                    <a:pt x="301" y="853"/>
                    <a:pt x="226" y="452"/>
                    <a:pt x="176" y="51"/>
                  </a:cubicBezTo>
                  <a:cubicBezTo>
                    <a:pt x="176" y="26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EF84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0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0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0" name="Google Shape;10090;p66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the words with the correct colors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1" name="Google Shape;10091;p66"/>
          <p:cNvSpPr/>
          <p:nvPr/>
        </p:nvSpPr>
        <p:spPr>
          <a:xfrm>
            <a:off x="7110600" y="1876038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Yellow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0092" name="Google Shape;10092;p66"/>
          <p:cNvSpPr/>
          <p:nvPr/>
        </p:nvSpPr>
        <p:spPr>
          <a:xfrm>
            <a:off x="7110600" y="3400800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Red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0093" name="Google Shape;10093;p66"/>
          <p:cNvSpPr/>
          <p:nvPr/>
        </p:nvSpPr>
        <p:spPr>
          <a:xfrm>
            <a:off x="720000" y="1876038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Orange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pic>
        <p:nvPicPr>
          <p:cNvPr id="10094" name="Google Shape;10094;p66"/>
          <p:cNvPicPr preferRelativeResize="0"/>
          <p:nvPr/>
        </p:nvPicPr>
        <p:blipFill rotWithShape="1">
          <a:blip r:embed="rId3">
            <a:alphaModFix/>
          </a:blip>
          <a:srcRect t="278" b="278"/>
          <a:stretch/>
        </p:blipFill>
        <p:spPr>
          <a:xfrm>
            <a:off x="3461975" y="1292075"/>
            <a:ext cx="2220000" cy="33114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9FFF7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0095" name="Google Shape;10095;p66"/>
          <p:cNvCxnSpPr/>
          <p:nvPr/>
        </p:nvCxnSpPr>
        <p:spPr>
          <a:xfrm>
            <a:off x="2033313" y="3742338"/>
            <a:ext cx="482100" cy="0"/>
          </a:xfrm>
          <a:prstGeom prst="straightConnector1">
            <a:avLst/>
          </a:prstGeom>
          <a:noFill/>
          <a:ln w="28575" cap="flat" cmpd="sng">
            <a:solidFill>
              <a:srgbClr val="A64D79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096" name="Google Shape;10096;p66"/>
          <p:cNvCxnSpPr/>
          <p:nvPr/>
        </p:nvCxnSpPr>
        <p:spPr>
          <a:xfrm>
            <a:off x="2033313" y="2221100"/>
            <a:ext cx="482100" cy="0"/>
          </a:xfrm>
          <a:prstGeom prst="straightConnector1">
            <a:avLst/>
          </a:prstGeom>
          <a:noFill/>
          <a:ln w="28575" cap="flat" cmpd="sng">
            <a:solidFill>
              <a:srgbClr val="FBB04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097" name="Google Shape;10097;p66"/>
          <p:cNvCxnSpPr/>
          <p:nvPr/>
        </p:nvCxnSpPr>
        <p:spPr>
          <a:xfrm rot="10800000">
            <a:off x="6628488" y="3742350"/>
            <a:ext cx="482100" cy="0"/>
          </a:xfrm>
          <a:prstGeom prst="straightConnector1">
            <a:avLst/>
          </a:prstGeom>
          <a:noFill/>
          <a:ln w="28575" cap="flat" cmpd="sng">
            <a:solidFill>
              <a:srgbClr val="E9504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098" name="Google Shape;10098;p66"/>
          <p:cNvCxnSpPr/>
          <p:nvPr/>
        </p:nvCxnSpPr>
        <p:spPr>
          <a:xfrm rot="10800000">
            <a:off x="6628488" y="2221113"/>
            <a:ext cx="482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099" name="Google Shape;10099;p66"/>
          <p:cNvSpPr/>
          <p:nvPr/>
        </p:nvSpPr>
        <p:spPr>
          <a:xfrm>
            <a:off x="720000" y="3400800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Pink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4" name="Google Shape;10104;p67"/>
          <p:cNvSpPr/>
          <p:nvPr/>
        </p:nvSpPr>
        <p:spPr>
          <a:xfrm>
            <a:off x="6637050" y="1524856"/>
            <a:ext cx="1366500" cy="136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5" name="Google Shape;10105;p67"/>
          <p:cNvSpPr/>
          <p:nvPr/>
        </p:nvSpPr>
        <p:spPr>
          <a:xfrm>
            <a:off x="4913850" y="1492381"/>
            <a:ext cx="1366500" cy="136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6" name="Google Shape;10106;p67"/>
          <p:cNvSpPr/>
          <p:nvPr/>
        </p:nvSpPr>
        <p:spPr>
          <a:xfrm>
            <a:off x="3190650" y="1506931"/>
            <a:ext cx="1366500" cy="136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7" name="Google Shape;10107;p67"/>
          <p:cNvSpPr/>
          <p:nvPr/>
        </p:nvSpPr>
        <p:spPr>
          <a:xfrm>
            <a:off x="1452831" y="1506931"/>
            <a:ext cx="1366500" cy="136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8" name="Google Shape;10108;p67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the words with the correct colors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9" name="Google Shape;10109;p67"/>
          <p:cNvGrpSpPr/>
          <p:nvPr/>
        </p:nvGrpSpPr>
        <p:grpSpPr>
          <a:xfrm>
            <a:off x="1616530" y="1624600"/>
            <a:ext cx="1039103" cy="1160352"/>
            <a:chOff x="1891436" y="1624600"/>
            <a:chExt cx="1039103" cy="1160352"/>
          </a:xfrm>
        </p:grpSpPr>
        <p:sp>
          <p:nvSpPr>
            <p:cNvPr id="10110" name="Google Shape;10110;p67"/>
            <p:cNvSpPr/>
            <p:nvPr/>
          </p:nvSpPr>
          <p:spPr>
            <a:xfrm>
              <a:off x="1891436" y="1624600"/>
              <a:ext cx="975552" cy="1151640"/>
            </a:xfrm>
            <a:custGeom>
              <a:avLst/>
              <a:gdLst/>
              <a:ahLst/>
              <a:cxnLst/>
              <a:rect l="l" t="t" r="r" b="b"/>
              <a:pathLst>
                <a:path w="6831" h="8064" extrusionOk="0">
                  <a:moveTo>
                    <a:pt x="4845" y="4131"/>
                  </a:moveTo>
                  <a:cubicBezTo>
                    <a:pt x="4866" y="4131"/>
                    <a:pt x="4886" y="4139"/>
                    <a:pt x="4901" y="4154"/>
                  </a:cubicBezTo>
                  <a:lnTo>
                    <a:pt x="5457" y="4780"/>
                  </a:lnTo>
                  <a:cubicBezTo>
                    <a:pt x="5477" y="4810"/>
                    <a:pt x="5477" y="4851"/>
                    <a:pt x="5457" y="4871"/>
                  </a:cubicBezTo>
                  <a:lnTo>
                    <a:pt x="4153" y="6498"/>
                  </a:lnTo>
                  <a:cubicBezTo>
                    <a:pt x="4138" y="6513"/>
                    <a:pt x="4118" y="6521"/>
                    <a:pt x="4098" y="6521"/>
                  </a:cubicBezTo>
                  <a:cubicBezTo>
                    <a:pt x="4077" y="6521"/>
                    <a:pt x="4057" y="6513"/>
                    <a:pt x="4042" y="6498"/>
                  </a:cubicBezTo>
                  <a:lnTo>
                    <a:pt x="3486" y="5861"/>
                  </a:lnTo>
                  <a:cubicBezTo>
                    <a:pt x="3466" y="5831"/>
                    <a:pt x="3466" y="5801"/>
                    <a:pt x="3486" y="5770"/>
                  </a:cubicBezTo>
                  <a:lnTo>
                    <a:pt x="4790" y="4154"/>
                  </a:lnTo>
                  <a:cubicBezTo>
                    <a:pt x="4805" y="4139"/>
                    <a:pt x="4825" y="4131"/>
                    <a:pt x="4845" y="4131"/>
                  </a:cubicBezTo>
                  <a:close/>
                  <a:moveTo>
                    <a:pt x="2961" y="1"/>
                  </a:moveTo>
                  <a:cubicBezTo>
                    <a:pt x="2890" y="1"/>
                    <a:pt x="2819" y="31"/>
                    <a:pt x="2779" y="82"/>
                  </a:cubicBezTo>
                  <a:lnTo>
                    <a:pt x="91" y="3456"/>
                  </a:lnTo>
                  <a:cubicBezTo>
                    <a:pt x="0" y="3568"/>
                    <a:pt x="0" y="3719"/>
                    <a:pt x="91" y="3820"/>
                  </a:cubicBezTo>
                  <a:lnTo>
                    <a:pt x="3789" y="8003"/>
                  </a:lnTo>
                  <a:cubicBezTo>
                    <a:pt x="3820" y="8034"/>
                    <a:pt x="3870" y="8064"/>
                    <a:pt x="3911" y="8064"/>
                  </a:cubicBezTo>
                  <a:lnTo>
                    <a:pt x="3992" y="8064"/>
                  </a:lnTo>
                  <a:cubicBezTo>
                    <a:pt x="4022" y="8054"/>
                    <a:pt x="4052" y="8034"/>
                    <a:pt x="4082" y="8013"/>
                  </a:cubicBezTo>
                  <a:cubicBezTo>
                    <a:pt x="4093" y="8003"/>
                    <a:pt x="4093" y="7993"/>
                    <a:pt x="4103" y="7993"/>
                  </a:cubicBezTo>
                  <a:lnTo>
                    <a:pt x="5447" y="6306"/>
                  </a:lnTo>
                  <a:lnTo>
                    <a:pt x="6790" y="4618"/>
                  </a:lnTo>
                  <a:cubicBezTo>
                    <a:pt x="6800" y="4598"/>
                    <a:pt x="6811" y="4588"/>
                    <a:pt x="6821" y="4568"/>
                  </a:cubicBezTo>
                  <a:lnTo>
                    <a:pt x="6821" y="4558"/>
                  </a:lnTo>
                  <a:cubicBezTo>
                    <a:pt x="6821" y="4558"/>
                    <a:pt x="6821" y="4558"/>
                    <a:pt x="6821" y="4548"/>
                  </a:cubicBezTo>
                  <a:cubicBezTo>
                    <a:pt x="6821" y="4538"/>
                    <a:pt x="6821" y="4528"/>
                    <a:pt x="6831" y="4528"/>
                  </a:cubicBezTo>
                  <a:lnTo>
                    <a:pt x="6831" y="4497"/>
                  </a:lnTo>
                  <a:cubicBezTo>
                    <a:pt x="6831" y="4487"/>
                    <a:pt x="6831" y="4477"/>
                    <a:pt x="6831" y="4467"/>
                  </a:cubicBezTo>
                  <a:lnTo>
                    <a:pt x="6831" y="4447"/>
                  </a:lnTo>
                  <a:lnTo>
                    <a:pt x="6831" y="4426"/>
                  </a:lnTo>
                  <a:cubicBezTo>
                    <a:pt x="6831" y="4406"/>
                    <a:pt x="6831" y="4386"/>
                    <a:pt x="6831" y="4366"/>
                  </a:cubicBezTo>
                  <a:lnTo>
                    <a:pt x="6831" y="4346"/>
                  </a:lnTo>
                  <a:cubicBezTo>
                    <a:pt x="6821" y="4346"/>
                    <a:pt x="6821" y="4336"/>
                    <a:pt x="6821" y="4325"/>
                  </a:cubicBezTo>
                  <a:lnTo>
                    <a:pt x="6800" y="4295"/>
                  </a:lnTo>
                  <a:lnTo>
                    <a:pt x="6800" y="4285"/>
                  </a:lnTo>
                  <a:cubicBezTo>
                    <a:pt x="6800" y="4275"/>
                    <a:pt x="6790" y="4275"/>
                    <a:pt x="6790" y="4265"/>
                  </a:cubicBezTo>
                  <a:lnTo>
                    <a:pt x="6780" y="4255"/>
                  </a:lnTo>
                  <a:lnTo>
                    <a:pt x="3082" y="61"/>
                  </a:lnTo>
                  <a:cubicBezTo>
                    <a:pt x="3062" y="41"/>
                    <a:pt x="3052" y="31"/>
                    <a:pt x="3042" y="21"/>
                  </a:cubicBezTo>
                  <a:cubicBezTo>
                    <a:pt x="3032" y="21"/>
                    <a:pt x="3022" y="11"/>
                    <a:pt x="3022" y="11"/>
                  </a:cubicBezTo>
                  <a:lnTo>
                    <a:pt x="2991" y="11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7"/>
            <p:cNvSpPr/>
            <p:nvPr/>
          </p:nvSpPr>
          <p:spPr>
            <a:xfrm>
              <a:off x="2386424" y="2214416"/>
              <a:ext cx="287196" cy="341465"/>
            </a:xfrm>
            <a:custGeom>
              <a:avLst/>
              <a:gdLst/>
              <a:ahLst/>
              <a:cxnLst/>
              <a:rect l="l" t="t" r="r" b="b"/>
              <a:pathLst>
                <a:path w="2011" h="2391" extrusionOk="0">
                  <a:moveTo>
                    <a:pt x="1379" y="1"/>
                  </a:moveTo>
                  <a:cubicBezTo>
                    <a:pt x="1359" y="1"/>
                    <a:pt x="1339" y="9"/>
                    <a:pt x="1324" y="24"/>
                  </a:cubicBezTo>
                  <a:lnTo>
                    <a:pt x="20" y="1640"/>
                  </a:lnTo>
                  <a:cubicBezTo>
                    <a:pt x="0" y="1671"/>
                    <a:pt x="0" y="1701"/>
                    <a:pt x="20" y="1731"/>
                  </a:cubicBezTo>
                  <a:lnTo>
                    <a:pt x="576" y="2368"/>
                  </a:lnTo>
                  <a:cubicBezTo>
                    <a:pt x="591" y="2383"/>
                    <a:pt x="611" y="2391"/>
                    <a:pt x="632" y="2391"/>
                  </a:cubicBezTo>
                  <a:cubicBezTo>
                    <a:pt x="652" y="2391"/>
                    <a:pt x="672" y="2383"/>
                    <a:pt x="687" y="2368"/>
                  </a:cubicBezTo>
                  <a:lnTo>
                    <a:pt x="1991" y="751"/>
                  </a:lnTo>
                  <a:cubicBezTo>
                    <a:pt x="2011" y="721"/>
                    <a:pt x="2011" y="680"/>
                    <a:pt x="1991" y="660"/>
                  </a:cubicBezTo>
                  <a:lnTo>
                    <a:pt x="1435" y="24"/>
                  </a:lnTo>
                  <a:cubicBezTo>
                    <a:pt x="1420" y="9"/>
                    <a:pt x="1400" y="1"/>
                    <a:pt x="1379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67"/>
            <p:cNvSpPr/>
            <p:nvPr/>
          </p:nvSpPr>
          <p:spPr>
            <a:xfrm>
              <a:off x="2314160" y="1627599"/>
              <a:ext cx="565823" cy="1151783"/>
            </a:xfrm>
            <a:custGeom>
              <a:avLst/>
              <a:gdLst/>
              <a:ahLst/>
              <a:cxnLst/>
              <a:rect l="l" t="t" r="r" b="b"/>
              <a:pathLst>
                <a:path w="3962" h="8065" extrusionOk="0">
                  <a:moveTo>
                    <a:pt x="1" y="0"/>
                  </a:moveTo>
                  <a:lnTo>
                    <a:pt x="24" y="3"/>
                  </a:lnTo>
                  <a:lnTo>
                    <a:pt x="24" y="3"/>
                  </a:lnTo>
                  <a:cubicBezTo>
                    <a:pt x="23" y="2"/>
                    <a:pt x="22" y="1"/>
                    <a:pt x="21" y="0"/>
                  </a:cubicBezTo>
                  <a:close/>
                  <a:moveTo>
                    <a:pt x="24" y="3"/>
                  </a:moveTo>
                  <a:cubicBezTo>
                    <a:pt x="33" y="10"/>
                    <a:pt x="42" y="10"/>
                    <a:pt x="51" y="10"/>
                  </a:cubicBezTo>
                  <a:cubicBezTo>
                    <a:pt x="62" y="20"/>
                    <a:pt x="72" y="20"/>
                    <a:pt x="72" y="30"/>
                  </a:cubicBezTo>
                  <a:cubicBezTo>
                    <a:pt x="92" y="40"/>
                    <a:pt x="102" y="51"/>
                    <a:pt x="112" y="61"/>
                  </a:cubicBezTo>
                  <a:lnTo>
                    <a:pt x="3810" y="4244"/>
                  </a:lnTo>
                  <a:lnTo>
                    <a:pt x="3820" y="4254"/>
                  </a:lnTo>
                  <a:cubicBezTo>
                    <a:pt x="3830" y="4264"/>
                    <a:pt x="3830" y="4274"/>
                    <a:pt x="3840" y="4274"/>
                  </a:cubicBezTo>
                  <a:lnTo>
                    <a:pt x="3840" y="4284"/>
                  </a:lnTo>
                  <a:cubicBezTo>
                    <a:pt x="3840" y="4294"/>
                    <a:pt x="3851" y="4304"/>
                    <a:pt x="3851" y="4325"/>
                  </a:cubicBezTo>
                  <a:cubicBezTo>
                    <a:pt x="3851" y="4325"/>
                    <a:pt x="3861" y="4335"/>
                    <a:pt x="3861" y="4345"/>
                  </a:cubicBezTo>
                  <a:lnTo>
                    <a:pt x="3861" y="4365"/>
                  </a:lnTo>
                  <a:cubicBezTo>
                    <a:pt x="3861" y="4385"/>
                    <a:pt x="3871" y="4395"/>
                    <a:pt x="3871" y="4416"/>
                  </a:cubicBezTo>
                  <a:cubicBezTo>
                    <a:pt x="3871" y="4426"/>
                    <a:pt x="3871" y="4426"/>
                    <a:pt x="3871" y="4426"/>
                  </a:cubicBezTo>
                  <a:lnTo>
                    <a:pt x="3871" y="4436"/>
                  </a:lnTo>
                  <a:lnTo>
                    <a:pt x="3871" y="4456"/>
                  </a:lnTo>
                  <a:cubicBezTo>
                    <a:pt x="3871" y="4466"/>
                    <a:pt x="3871" y="4486"/>
                    <a:pt x="3871" y="4496"/>
                  </a:cubicBezTo>
                  <a:cubicBezTo>
                    <a:pt x="3871" y="4496"/>
                    <a:pt x="3871" y="4507"/>
                    <a:pt x="3871" y="4507"/>
                  </a:cubicBezTo>
                  <a:cubicBezTo>
                    <a:pt x="3861" y="4517"/>
                    <a:pt x="3861" y="4527"/>
                    <a:pt x="3861" y="4537"/>
                  </a:cubicBezTo>
                  <a:lnTo>
                    <a:pt x="3851" y="4557"/>
                  </a:lnTo>
                  <a:cubicBezTo>
                    <a:pt x="3840" y="4577"/>
                    <a:pt x="3830" y="4587"/>
                    <a:pt x="3820" y="4608"/>
                  </a:cubicBezTo>
                  <a:lnTo>
                    <a:pt x="1133" y="7982"/>
                  </a:lnTo>
                  <a:cubicBezTo>
                    <a:pt x="1122" y="7982"/>
                    <a:pt x="1122" y="7992"/>
                    <a:pt x="1112" y="7992"/>
                  </a:cubicBezTo>
                  <a:cubicBezTo>
                    <a:pt x="1092" y="8023"/>
                    <a:pt x="1052" y="8043"/>
                    <a:pt x="1021" y="8053"/>
                  </a:cubicBezTo>
                  <a:lnTo>
                    <a:pt x="951" y="8053"/>
                  </a:lnTo>
                  <a:lnTo>
                    <a:pt x="1042" y="8063"/>
                  </a:lnTo>
                  <a:cubicBezTo>
                    <a:pt x="1049" y="8064"/>
                    <a:pt x="1056" y="8065"/>
                    <a:pt x="1064" y="8065"/>
                  </a:cubicBezTo>
                  <a:cubicBezTo>
                    <a:pt x="1127" y="8065"/>
                    <a:pt x="1187" y="8028"/>
                    <a:pt x="1223" y="7982"/>
                  </a:cubicBezTo>
                  <a:lnTo>
                    <a:pt x="2567" y="6295"/>
                  </a:lnTo>
                  <a:lnTo>
                    <a:pt x="3911" y="4608"/>
                  </a:lnTo>
                  <a:cubicBezTo>
                    <a:pt x="3921" y="4597"/>
                    <a:pt x="3931" y="4577"/>
                    <a:pt x="3942" y="4567"/>
                  </a:cubicBezTo>
                  <a:cubicBezTo>
                    <a:pt x="3952" y="4547"/>
                    <a:pt x="3952" y="4537"/>
                    <a:pt x="3962" y="4517"/>
                  </a:cubicBezTo>
                  <a:lnTo>
                    <a:pt x="3962" y="4507"/>
                  </a:lnTo>
                  <a:cubicBezTo>
                    <a:pt x="3962" y="4496"/>
                    <a:pt x="3962" y="4486"/>
                    <a:pt x="3962" y="4486"/>
                  </a:cubicBezTo>
                  <a:lnTo>
                    <a:pt x="3952" y="4466"/>
                  </a:lnTo>
                  <a:lnTo>
                    <a:pt x="3952" y="4456"/>
                  </a:lnTo>
                  <a:cubicBezTo>
                    <a:pt x="3952" y="4456"/>
                    <a:pt x="3952" y="4446"/>
                    <a:pt x="3952" y="4446"/>
                  </a:cubicBezTo>
                  <a:cubicBezTo>
                    <a:pt x="3952" y="4436"/>
                    <a:pt x="3952" y="4426"/>
                    <a:pt x="3952" y="4416"/>
                  </a:cubicBezTo>
                  <a:lnTo>
                    <a:pt x="3952" y="4385"/>
                  </a:lnTo>
                  <a:lnTo>
                    <a:pt x="3952" y="4375"/>
                  </a:lnTo>
                  <a:lnTo>
                    <a:pt x="3952" y="4365"/>
                  </a:lnTo>
                  <a:cubicBezTo>
                    <a:pt x="3952" y="4365"/>
                    <a:pt x="3952" y="4365"/>
                    <a:pt x="3952" y="4355"/>
                  </a:cubicBezTo>
                  <a:cubicBezTo>
                    <a:pt x="3952" y="4345"/>
                    <a:pt x="3952" y="4335"/>
                    <a:pt x="3952" y="4325"/>
                  </a:cubicBezTo>
                  <a:lnTo>
                    <a:pt x="3952" y="4315"/>
                  </a:lnTo>
                  <a:lnTo>
                    <a:pt x="3931" y="4294"/>
                  </a:lnTo>
                  <a:lnTo>
                    <a:pt x="3931" y="4284"/>
                  </a:lnTo>
                  <a:cubicBezTo>
                    <a:pt x="3931" y="4274"/>
                    <a:pt x="3921" y="4264"/>
                    <a:pt x="3911" y="4254"/>
                  </a:cubicBezTo>
                  <a:lnTo>
                    <a:pt x="2062" y="2162"/>
                  </a:lnTo>
                  <a:lnTo>
                    <a:pt x="163" y="20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67"/>
            <p:cNvSpPr/>
            <p:nvPr/>
          </p:nvSpPr>
          <p:spPr>
            <a:xfrm>
              <a:off x="2475824" y="2284109"/>
              <a:ext cx="384023" cy="482135"/>
            </a:xfrm>
            <a:custGeom>
              <a:avLst/>
              <a:gdLst/>
              <a:ahLst/>
              <a:cxnLst/>
              <a:rect l="l" t="t" r="r" b="b"/>
              <a:pathLst>
                <a:path w="2689" h="3376" extrusionOk="0">
                  <a:moveTo>
                    <a:pt x="1344" y="1688"/>
                  </a:moveTo>
                  <a:lnTo>
                    <a:pt x="2688" y="0"/>
                  </a:lnTo>
                  <a:lnTo>
                    <a:pt x="1" y="33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67"/>
            <p:cNvSpPr/>
            <p:nvPr/>
          </p:nvSpPr>
          <p:spPr>
            <a:xfrm>
              <a:off x="2373428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20" y="2143"/>
                  </a:lnTo>
                  <a:lnTo>
                    <a:pt x="3769" y="4234"/>
                  </a:lnTo>
                  <a:cubicBezTo>
                    <a:pt x="3779" y="4244"/>
                    <a:pt x="3789" y="4254"/>
                    <a:pt x="3799" y="4264"/>
                  </a:cubicBezTo>
                  <a:lnTo>
                    <a:pt x="3799" y="4275"/>
                  </a:lnTo>
                  <a:lnTo>
                    <a:pt x="3799" y="4285"/>
                  </a:lnTo>
                  <a:cubicBezTo>
                    <a:pt x="3799" y="4295"/>
                    <a:pt x="3809" y="4305"/>
                    <a:pt x="3809" y="4305"/>
                  </a:cubicBezTo>
                  <a:lnTo>
                    <a:pt x="3809" y="4315"/>
                  </a:lnTo>
                  <a:cubicBezTo>
                    <a:pt x="3820" y="4325"/>
                    <a:pt x="3820" y="4335"/>
                    <a:pt x="3820" y="4355"/>
                  </a:cubicBezTo>
                  <a:lnTo>
                    <a:pt x="3820" y="4365"/>
                  </a:lnTo>
                  <a:lnTo>
                    <a:pt x="3820" y="4376"/>
                  </a:lnTo>
                  <a:cubicBezTo>
                    <a:pt x="3820" y="4386"/>
                    <a:pt x="3820" y="4406"/>
                    <a:pt x="3820" y="4406"/>
                  </a:cubicBezTo>
                  <a:lnTo>
                    <a:pt x="3820" y="4436"/>
                  </a:lnTo>
                  <a:lnTo>
                    <a:pt x="3820" y="4456"/>
                  </a:lnTo>
                  <a:lnTo>
                    <a:pt x="3820" y="4467"/>
                  </a:lnTo>
                  <a:cubicBezTo>
                    <a:pt x="3820" y="4477"/>
                    <a:pt x="3809" y="4487"/>
                    <a:pt x="3809" y="4497"/>
                  </a:cubicBezTo>
                  <a:lnTo>
                    <a:pt x="3809" y="4507"/>
                  </a:lnTo>
                  <a:lnTo>
                    <a:pt x="3799" y="4537"/>
                  </a:lnTo>
                  <a:lnTo>
                    <a:pt x="3789" y="4547"/>
                  </a:lnTo>
                  <a:cubicBezTo>
                    <a:pt x="3779" y="4568"/>
                    <a:pt x="3779" y="4578"/>
                    <a:pt x="3769" y="4598"/>
                  </a:cubicBezTo>
                  <a:lnTo>
                    <a:pt x="2425" y="6285"/>
                  </a:lnTo>
                  <a:lnTo>
                    <a:pt x="1081" y="797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22" y="8033"/>
                    <a:pt x="1172" y="7983"/>
                  </a:cubicBezTo>
                  <a:lnTo>
                    <a:pt x="2516" y="6295"/>
                  </a:lnTo>
                  <a:lnTo>
                    <a:pt x="3860" y="4608"/>
                  </a:lnTo>
                  <a:cubicBezTo>
                    <a:pt x="3870" y="4598"/>
                    <a:pt x="3870" y="4578"/>
                    <a:pt x="3880" y="4568"/>
                  </a:cubicBezTo>
                  <a:lnTo>
                    <a:pt x="3880" y="4537"/>
                  </a:lnTo>
                  <a:cubicBezTo>
                    <a:pt x="3880" y="4527"/>
                    <a:pt x="3890" y="4517"/>
                    <a:pt x="3890" y="4507"/>
                  </a:cubicBezTo>
                  <a:cubicBezTo>
                    <a:pt x="3890" y="4507"/>
                    <a:pt x="3890" y="4497"/>
                    <a:pt x="3890" y="4497"/>
                  </a:cubicBezTo>
                  <a:cubicBezTo>
                    <a:pt x="3900" y="4487"/>
                    <a:pt x="3900" y="4477"/>
                    <a:pt x="3900" y="4467"/>
                  </a:cubicBezTo>
                  <a:cubicBezTo>
                    <a:pt x="3900" y="4467"/>
                    <a:pt x="3900" y="4467"/>
                    <a:pt x="3900" y="4456"/>
                  </a:cubicBezTo>
                  <a:cubicBezTo>
                    <a:pt x="3900" y="4456"/>
                    <a:pt x="3900" y="4456"/>
                    <a:pt x="3900" y="4446"/>
                  </a:cubicBezTo>
                  <a:cubicBezTo>
                    <a:pt x="3900" y="4446"/>
                    <a:pt x="3900" y="4436"/>
                    <a:pt x="3900" y="4436"/>
                  </a:cubicBezTo>
                  <a:cubicBezTo>
                    <a:pt x="3900" y="4426"/>
                    <a:pt x="3900" y="4416"/>
                    <a:pt x="3900" y="4406"/>
                  </a:cubicBezTo>
                  <a:lnTo>
                    <a:pt x="3900" y="4376"/>
                  </a:lnTo>
                  <a:lnTo>
                    <a:pt x="3900" y="4365"/>
                  </a:lnTo>
                  <a:cubicBezTo>
                    <a:pt x="3900" y="4365"/>
                    <a:pt x="3900" y="4355"/>
                    <a:pt x="3900" y="4355"/>
                  </a:cubicBezTo>
                  <a:cubicBezTo>
                    <a:pt x="3900" y="4355"/>
                    <a:pt x="3900" y="4345"/>
                    <a:pt x="3900" y="4345"/>
                  </a:cubicBezTo>
                  <a:cubicBezTo>
                    <a:pt x="3890" y="4335"/>
                    <a:pt x="3890" y="4325"/>
                    <a:pt x="3890" y="4315"/>
                  </a:cubicBezTo>
                  <a:lnTo>
                    <a:pt x="3890" y="4305"/>
                  </a:lnTo>
                  <a:cubicBezTo>
                    <a:pt x="3880" y="4295"/>
                    <a:pt x="3880" y="4285"/>
                    <a:pt x="3880" y="4275"/>
                  </a:cubicBezTo>
                  <a:cubicBezTo>
                    <a:pt x="3870" y="4264"/>
                    <a:pt x="3860" y="4254"/>
                    <a:pt x="3850" y="4244"/>
                  </a:cubicBezTo>
                  <a:lnTo>
                    <a:pt x="2011" y="2143"/>
                  </a:lnTo>
                  <a:lnTo>
                    <a:pt x="152" y="51"/>
                  </a:lnTo>
                  <a:cubicBezTo>
                    <a:pt x="152" y="51"/>
                    <a:pt x="142" y="41"/>
                    <a:pt x="132" y="31"/>
                  </a:cubicBezTo>
                  <a:lnTo>
                    <a:pt x="111" y="21"/>
                  </a:lnTo>
                  <a:lnTo>
                    <a:pt x="101" y="11"/>
                  </a:lnTo>
                  <a:lnTo>
                    <a:pt x="91" y="11"/>
                  </a:lnTo>
                  <a:cubicBezTo>
                    <a:pt x="81" y="0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7"/>
            <p:cNvSpPr/>
            <p:nvPr/>
          </p:nvSpPr>
          <p:spPr>
            <a:xfrm>
              <a:off x="2361860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10" y="2143"/>
                  </a:lnTo>
                  <a:lnTo>
                    <a:pt x="3759" y="4234"/>
                  </a:lnTo>
                  <a:cubicBezTo>
                    <a:pt x="3769" y="4244"/>
                    <a:pt x="3779" y="4254"/>
                    <a:pt x="3789" y="4264"/>
                  </a:cubicBezTo>
                  <a:lnTo>
                    <a:pt x="3789" y="4275"/>
                  </a:lnTo>
                  <a:cubicBezTo>
                    <a:pt x="3789" y="4285"/>
                    <a:pt x="3799" y="4295"/>
                    <a:pt x="3799" y="4305"/>
                  </a:cubicBezTo>
                  <a:lnTo>
                    <a:pt x="3799" y="4315"/>
                  </a:lnTo>
                  <a:cubicBezTo>
                    <a:pt x="3799" y="4325"/>
                    <a:pt x="3810" y="433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6"/>
                  </a:lnTo>
                  <a:cubicBezTo>
                    <a:pt x="3810" y="4386"/>
                    <a:pt x="3810" y="4396"/>
                    <a:pt x="3810" y="4406"/>
                  </a:cubicBezTo>
                  <a:cubicBezTo>
                    <a:pt x="3810" y="441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56"/>
                    <a:pt x="3810" y="4456"/>
                    <a:pt x="3810" y="4467"/>
                  </a:cubicBezTo>
                  <a:lnTo>
                    <a:pt x="3799" y="4497"/>
                  </a:lnTo>
                  <a:cubicBezTo>
                    <a:pt x="3799" y="4507"/>
                    <a:pt x="3789" y="4517"/>
                    <a:pt x="3789" y="4527"/>
                  </a:cubicBezTo>
                  <a:cubicBezTo>
                    <a:pt x="3789" y="4537"/>
                    <a:pt x="3789" y="4537"/>
                    <a:pt x="3789" y="4547"/>
                  </a:cubicBezTo>
                  <a:cubicBezTo>
                    <a:pt x="3779" y="4557"/>
                    <a:pt x="3769" y="4578"/>
                    <a:pt x="3759" y="4588"/>
                  </a:cubicBezTo>
                  <a:lnTo>
                    <a:pt x="2415" y="6275"/>
                  </a:lnTo>
                  <a:lnTo>
                    <a:pt x="1071" y="796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12" y="8033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78"/>
                    <a:pt x="3870" y="4557"/>
                  </a:cubicBezTo>
                  <a:lnTo>
                    <a:pt x="3880" y="4547"/>
                  </a:lnTo>
                  <a:lnTo>
                    <a:pt x="3890" y="4517"/>
                  </a:lnTo>
                  <a:lnTo>
                    <a:pt x="3890" y="4507"/>
                  </a:lnTo>
                  <a:cubicBezTo>
                    <a:pt x="3901" y="4497"/>
                    <a:pt x="3901" y="4487"/>
                    <a:pt x="3901" y="4477"/>
                  </a:cubicBezTo>
                  <a:cubicBezTo>
                    <a:pt x="3901" y="4477"/>
                    <a:pt x="3901" y="4477"/>
                    <a:pt x="3901" y="4467"/>
                  </a:cubicBezTo>
                  <a:lnTo>
                    <a:pt x="3901" y="4456"/>
                  </a:lnTo>
                  <a:lnTo>
                    <a:pt x="3901" y="4446"/>
                  </a:lnTo>
                  <a:lnTo>
                    <a:pt x="3901" y="4416"/>
                  </a:lnTo>
                  <a:cubicBezTo>
                    <a:pt x="3901" y="4406"/>
                    <a:pt x="3901" y="4396"/>
                    <a:pt x="3901" y="4386"/>
                  </a:cubicBezTo>
                  <a:lnTo>
                    <a:pt x="3901" y="4376"/>
                  </a:lnTo>
                  <a:lnTo>
                    <a:pt x="3901" y="4365"/>
                  </a:lnTo>
                  <a:cubicBezTo>
                    <a:pt x="3901" y="4365"/>
                    <a:pt x="3901" y="4365"/>
                    <a:pt x="3901" y="4355"/>
                  </a:cubicBezTo>
                  <a:cubicBezTo>
                    <a:pt x="3890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95"/>
                  </a:cubicBezTo>
                  <a:lnTo>
                    <a:pt x="3880" y="4285"/>
                  </a:lnTo>
                  <a:lnTo>
                    <a:pt x="3880" y="4275"/>
                  </a:lnTo>
                  <a:cubicBezTo>
                    <a:pt x="3870" y="4264"/>
                    <a:pt x="3860" y="4254"/>
                    <a:pt x="3850" y="4244"/>
                  </a:cubicBezTo>
                  <a:lnTo>
                    <a:pt x="2001" y="2153"/>
                  </a:lnTo>
                  <a:lnTo>
                    <a:pt x="81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7"/>
            <p:cNvSpPr/>
            <p:nvPr/>
          </p:nvSpPr>
          <p:spPr>
            <a:xfrm>
              <a:off x="2348864" y="1631883"/>
              <a:ext cx="557112" cy="1150355"/>
            </a:xfrm>
            <a:custGeom>
              <a:avLst/>
              <a:gdLst/>
              <a:ahLst/>
              <a:cxnLst/>
              <a:rect l="l" t="t" r="r" b="b"/>
              <a:pathLst>
                <a:path w="3901" h="8055" extrusionOk="0">
                  <a:moveTo>
                    <a:pt x="890" y="8043"/>
                  </a:moveTo>
                  <a:lnTo>
                    <a:pt x="890" y="8043"/>
                  </a:lnTo>
                  <a:cubicBezTo>
                    <a:pt x="893" y="8044"/>
                    <a:pt x="896" y="8044"/>
                    <a:pt x="899" y="8044"/>
                  </a:cubicBezTo>
                  <a:lnTo>
                    <a:pt x="899" y="8044"/>
                  </a:lnTo>
                  <a:lnTo>
                    <a:pt x="890" y="8043"/>
                  </a:lnTo>
                  <a:close/>
                  <a:moveTo>
                    <a:pt x="0" y="0"/>
                  </a:moveTo>
                  <a:lnTo>
                    <a:pt x="1910" y="2153"/>
                  </a:lnTo>
                  <a:lnTo>
                    <a:pt x="3759" y="4234"/>
                  </a:lnTo>
                  <a:cubicBezTo>
                    <a:pt x="3769" y="4254"/>
                    <a:pt x="3779" y="4264"/>
                    <a:pt x="3789" y="4274"/>
                  </a:cubicBezTo>
                  <a:lnTo>
                    <a:pt x="3800" y="4295"/>
                  </a:lnTo>
                  <a:lnTo>
                    <a:pt x="3800" y="4305"/>
                  </a:lnTo>
                  <a:cubicBezTo>
                    <a:pt x="3800" y="4315"/>
                    <a:pt x="3810" y="4325"/>
                    <a:pt x="3810" y="4335"/>
                  </a:cubicBezTo>
                  <a:cubicBezTo>
                    <a:pt x="3810" y="4345"/>
                    <a:pt x="3810" y="434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5"/>
                  </a:lnTo>
                  <a:lnTo>
                    <a:pt x="3810" y="4396"/>
                  </a:lnTo>
                  <a:cubicBezTo>
                    <a:pt x="3810" y="440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66"/>
                    <a:pt x="3810" y="4477"/>
                    <a:pt x="3800" y="4487"/>
                  </a:cubicBezTo>
                  <a:cubicBezTo>
                    <a:pt x="3800" y="4497"/>
                    <a:pt x="3800" y="4497"/>
                    <a:pt x="3800" y="4497"/>
                  </a:cubicBezTo>
                  <a:lnTo>
                    <a:pt x="3789" y="4527"/>
                  </a:lnTo>
                  <a:cubicBezTo>
                    <a:pt x="3789" y="4537"/>
                    <a:pt x="3789" y="4537"/>
                    <a:pt x="3789" y="4537"/>
                  </a:cubicBezTo>
                  <a:cubicBezTo>
                    <a:pt x="3779" y="4557"/>
                    <a:pt x="3769" y="4567"/>
                    <a:pt x="3759" y="4588"/>
                  </a:cubicBezTo>
                  <a:lnTo>
                    <a:pt x="2415" y="6275"/>
                  </a:lnTo>
                  <a:lnTo>
                    <a:pt x="1071" y="7962"/>
                  </a:lnTo>
                  <a:cubicBezTo>
                    <a:pt x="1035" y="8008"/>
                    <a:pt x="975" y="8045"/>
                    <a:pt x="912" y="8045"/>
                  </a:cubicBezTo>
                  <a:cubicBezTo>
                    <a:pt x="907" y="8045"/>
                    <a:pt x="903" y="8045"/>
                    <a:pt x="899" y="8044"/>
                  </a:cubicBezTo>
                  <a:lnTo>
                    <a:pt x="899" y="8044"/>
                  </a:lnTo>
                  <a:lnTo>
                    <a:pt x="980" y="8053"/>
                  </a:lnTo>
                  <a:cubicBezTo>
                    <a:pt x="988" y="8054"/>
                    <a:pt x="995" y="8055"/>
                    <a:pt x="1003" y="8055"/>
                  </a:cubicBezTo>
                  <a:cubicBezTo>
                    <a:pt x="1066" y="8055"/>
                    <a:pt x="1126" y="8018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67"/>
                    <a:pt x="3880" y="4557"/>
                  </a:cubicBezTo>
                  <a:cubicBezTo>
                    <a:pt x="3880" y="4557"/>
                    <a:pt x="3880" y="4547"/>
                    <a:pt x="3880" y="4547"/>
                  </a:cubicBezTo>
                  <a:cubicBezTo>
                    <a:pt x="3880" y="4537"/>
                    <a:pt x="3890" y="4527"/>
                    <a:pt x="3890" y="4517"/>
                  </a:cubicBezTo>
                  <a:lnTo>
                    <a:pt x="3890" y="4507"/>
                  </a:lnTo>
                  <a:lnTo>
                    <a:pt x="3901" y="4477"/>
                  </a:lnTo>
                  <a:cubicBezTo>
                    <a:pt x="3901" y="4477"/>
                    <a:pt x="3901" y="4466"/>
                    <a:pt x="3901" y="4466"/>
                  </a:cubicBezTo>
                  <a:lnTo>
                    <a:pt x="3901" y="4456"/>
                  </a:lnTo>
                  <a:lnTo>
                    <a:pt x="3901" y="4446"/>
                  </a:lnTo>
                  <a:cubicBezTo>
                    <a:pt x="3901" y="4436"/>
                    <a:pt x="3901" y="4426"/>
                    <a:pt x="3901" y="4416"/>
                  </a:cubicBezTo>
                  <a:cubicBezTo>
                    <a:pt x="3901" y="4406"/>
                    <a:pt x="3901" y="4396"/>
                    <a:pt x="3901" y="4386"/>
                  </a:cubicBezTo>
                  <a:lnTo>
                    <a:pt x="3901" y="4375"/>
                  </a:lnTo>
                  <a:cubicBezTo>
                    <a:pt x="3901" y="4365"/>
                    <a:pt x="3901" y="4365"/>
                    <a:pt x="3901" y="4365"/>
                  </a:cubicBezTo>
                  <a:cubicBezTo>
                    <a:pt x="3901" y="4365"/>
                    <a:pt x="3901" y="4355"/>
                    <a:pt x="3901" y="4355"/>
                  </a:cubicBezTo>
                  <a:cubicBezTo>
                    <a:pt x="3901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85"/>
                  </a:cubicBezTo>
                  <a:cubicBezTo>
                    <a:pt x="3870" y="4274"/>
                    <a:pt x="3860" y="4254"/>
                    <a:pt x="3850" y="4244"/>
                  </a:cubicBezTo>
                  <a:lnTo>
                    <a:pt x="2001" y="2163"/>
                  </a:lnTo>
                  <a:lnTo>
                    <a:pt x="91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7"/>
            <p:cNvSpPr/>
            <p:nvPr/>
          </p:nvSpPr>
          <p:spPr>
            <a:xfrm>
              <a:off x="2337296" y="1629027"/>
              <a:ext cx="555683" cy="1151640"/>
            </a:xfrm>
            <a:custGeom>
              <a:avLst/>
              <a:gdLst/>
              <a:ahLst/>
              <a:cxnLst/>
              <a:rect l="l" t="t" r="r" b="b"/>
              <a:pathLst>
                <a:path w="3891" h="8064" extrusionOk="0">
                  <a:moveTo>
                    <a:pt x="1" y="0"/>
                  </a:moveTo>
                  <a:lnTo>
                    <a:pt x="1890" y="2142"/>
                  </a:lnTo>
                  <a:lnTo>
                    <a:pt x="3759" y="4244"/>
                  </a:lnTo>
                  <a:cubicBezTo>
                    <a:pt x="3769" y="4254"/>
                    <a:pt x="3769" y="4264"/>
                    <a:pt x="3780" y="4274"/>
                  </a:cubicBezTo>
                  <a:lnTo>
                    <a:pt x="3780" y="4284"/>
                  </a:lnTo>
                  <a:lnTo>
                    <a:pt x="3790" y="4315"/>
                  </a:lnTo>
                  <a:lnTo>
                    <a:pt x="3790" y="4325"/>
                  </a:lnTo>
                  <a:cubicBezTo>
                    <a:pt x="3800" y="4335"/>
                    <a:pt x="3800" y="4345"/>
                    <a:pt x="3800" y="4355"/>
                  </a:cubicBezTo>
                  <a:lnTo>
                    <a:pt x="3800" y="4365"/>
                  </a:lnTo>
                  <a:lnTo>
                    <a:pt x="3800" y="4385"/>
                  </a:lnTo>
                  <a:lnTo>
                    <a:pt x="3800" y="4416"/>
                  </a:lnTo>
                  <a:cubicBezTo>
                    <a:pt x="3800" y="4416"/>
                    <a:pt x="3800" y="4426"/>
                    <a:pt x="3800" y="4436"/>
                  </a:cubicBezTo>
                  <a:cubicBezTo>
                    <a:pt x="3800" y="4446"/>
                    <a:pt x="3800" y="4446"/>
                    <a:pt x="3800" y="4456"/>
                  </a:cubicBezTo>
                  <a:lnTo>
                    <a:pt x="3800" y="4466"/>
                  </a:lnTo>
                  <a:lnTo>
                    <a:pt x="3800" y="4476"/>
                  </a:lnTo>
                  <a:cubicBezTo>
                    <a:pt x="3800" y="4476"/>
                    <a:pt x="3800" y="4486"/>
                    <a:pt x="3790" y="4497"/>
                  </a:cubicBezTo>
                  <a:lnTo>
                    <a:pt x="3790" y="4507"/>
                  </a:lnTo>
                  <a:cubicBezTo>
                    <a:pt x="3790" y="4527"/>
                    <a:pt x="3780" y="4537"/>
                    <a:pt x="3780" y="4557"/>
                  </a:cubicBezTo>
                  <a:cubicBezTo>
                    <a:pt x="3769" y="4567"/>
                    <a:pt x="3759" y="4587"/>
                    <a:pt x="3749" y="4598"/>
                  </a:cubicBezTo>
                  <a:lnTo>
                    <a:pt x="2415" y="6285"/>
                  </a:lnTo>
                  <a:lnTo>
                    <a:pt x="1072" y="7972"/>
                  </a:lnTo>
                  <a:cubicBezTo>
                    <a:pt x="1021" y="8023"/>
                    <a:pt x="960" y="8053"/>
                    <a:pt x="880" y="8053"/>
                  </a:cubicBezTo>
                  <a:lnTo>
                    <a:pt x="971" y="8063"/>
                  </a:lnTo>
                  <a:cubicBezTo>
                    <a:pt x="1041" y="8063"/>
                    <a:pt x="1112" y="8033"/>
                    <a:pt x="1163" y="7982"/>
                  </a:cubicBezTo>
                  <a:lnTo>
                    <a:pt x="2506" y="6295"/>
                  </a:lnTo>
                  <a:lnTo>
                    <a:pt x="3840" y="4608"/>
                  </a:lnTo>
                  <a:cubicBezTo>
                    <a:pt x="3860" y="4587"/>
                    <a:pt x="3870" y="4577"/>
                    <a:pt x="3870" y="4557"/>
                  </a:cubicBezTo>
                  <a:cubicBezTo>
                    <a:pt x="3870" y="4557"/>
                    <a:pt x="3870" y="4547"/>
                    <a:pt x="3870" y="4547"/>
                  </a:cubicBezTo>
                  <a:lnTo>
                    <a:pt x="3891" y="4517"/>
                  </a:lnTo>
                  <a:cubicBezTo>
                    <a:pt x="3891" y="4517"/>
                    <a:pt x="3891" y="4517"/>
                    <a:pt x="3891" y="4507"/>
                  </a:cubicBezTo>
                  <a:cubicBezTo>
                    <a:pt x="3891" y="4497"/>
                    <a:pt x="3881" y="4476"/>
                    <a:pt x="3881" y="4466"/>
                  </a:cubicBezTo>
                  <a:cubicBezTo>
                    <a:pt x="3881" y="4456"/>
                    <a:pt x="3881" y="4456"/>
                    <a:pt x="3881" y="4456"/>
                  </a:cubicBezTo>
                  <a:lnTo>
                    <a:pt x="3881" y="4446"/>
                  </a:lnTo>
                  <a:lnTo>
                    <a:pt x="3881" y="4426"/>
                  </a:lnTo>
                  <a:cubicBezTo>
                    <a:pt x="3881" y="4416"/>
                    <a:pt x="3881" y="4416"/>
                    <a:pt x="3881" y="4406"/>
                  </a:cubicBezTo>
                  <a:lnTo>
                    <a:pt x="3881" y="4375"/>
                  </a:lnTo>
                  <a:lnTo>
                    <a:pt x="3881" y="4365"/>
                  </a:lnTo>
                  <a:cubicBezTo>
                    <a:pt x="3881" y="4355"/>
                    <a:pt x="3881" y="4355"/>
                    <a:pt x="3881" y="4355"/>
                  </a:cubicBezTo>
                  <a:cubicBezTo>
                    <a:pt x="3881" y="4345"/>
                    <a:pt x="3881" y="4345"/>
                    <a:pt x="3881" y="4345"/>
                  </a:cubicBezTo>
                  <a:cubicBezTo>
                    <a:pt x="3881" y="4335"/>
                    <a:pt x="3870" y="4325"/>
                    <a:pt x="3870" y="4315"/>
                  </a:cubicBezTo>
                  <a:lnTo>
                    <a:pt x="3870" y="4305"/>
                  </a:lnTo>
                  <a:lnTo>
                    <a:pt x="3860" y="4274"/>
                  </a:lnTo>
                  <a:cubicBezTo>
                    <a:pt x="3850" y="4264"/>
                    <a:pt x="3840" y="4254"/>
                    <a:pt x="3840" y="4244"/>
                  </a:cubicBezTo>
                  <a:lnTo>
                    <a:pt x="1981" y="2152"/>
                  </a:lnTo>
                  <a:lnTo>
                    <a:pt x="8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8" name="Google Shape;10118;p67"/>
          <p:cNvGrpSpPr/>
          <p:nvPr/>
        </p:nvGrpSpPr>
        <p:grpSpPr>
          <a:xfrm>
            <a:off x="3354348" y="1624600"/>
            <a:ext cx="1039103" cy="1160352"/>
            <a:chOff x="3332098" y="1624600"/>
            <a:chExt cx="1039103" cy="1160352"/>
          </a:xfrm>
        </p:grpSpPr>
        <p:sp>
          <p:nvSpPr>
            <p:cNvPr id="10119" name="Google Shape;10119;p67"/>
            <p:cNvSpPr/>
            <p:nvPr/>
          </p:nvSpPr>
          <p:spPr>
            <a:xfrm>
              <a:off x="3332098" y="1624600"/>
              <a:ext cx="975552" cy="1151640"/>
            </a:xfrm>
            <a:custGeom>
              <a:avLst/>
              <a:gdLst/>
              <a:ahLst/>
              <a:cxnLst/>
              <a:rect l="l" t="t" r="r" b="b"/>
              <a:pathLst>
                <a:path w="6831" h="8064" extrusionOk="0">
                  <a:moveTo>
                    <a:pt x="4845" y="4131"/>
                  </a:moveTo>
                  <a:cubicBezTo>
                    <a:pt x="4866" y="4131"/>
                    <a:pt x="4886" y="4139"/>
                    <a:pt x="4901" y="4154"/>
                  </a:cubicBezTo>
                  <a:lnTo>
                    <a:pt x="5457" y="4780"/>
                  </a:lnTo>
                  <a:cubicBezTo>
                    <a:pt x="5477" y="4810"/>
                    <a:pt x="5477" y="4851"/>
                    <a:pt x="5457" y="4871"/>
                  </a:cubicBezTo>
                  <a:lnTo>
                    <a:pt x="4153" y="6498"/>
                  </a:lnTo>
                  <a:cubicBezTo>
                    <a:pt x="4138" y="6513"/>
                    <a:pt x="4118" y="6521"/>
                    <a:pt x="4098" y="6521"/>
                  </a:cubicBezTo>
                  <a:cubicBezTo>
                    <a:pt x="4077" y="6521"/>
                    <a:pt x="4057" y="6513"/>
                    <a:pt x="4042" y="6498"/>
                  </a:cubicBezTo>
                  <a:lnTo>
                    <a:pt x="3486" y="5861"/>
                  </a:lnTo>
                  <a:cubicBezTo>
                    <a:pt x="3466" y="5831"/>
                    <a:pt x="3466" y="5801"/>
                    <a:pt x="3486" y="5770"/>
                  </a:cubicBezTo>
                  <a:lnTo>
                    <a:pt x="4790" y="4154"/>
                  </a:lnTo>
                  <a:cubicBezTo>
                    <a:pt x="4805" y="4139"/>
                    <a:pt x="4825" y="4131"/>
                    <a:pt x="4845" y="4131"/>
                  </a:cubicBezTo>
                  <a:close/>
                  <a:moveTo>
                    <a:pt x="2961" y="1"/>
                  </a:moveTo>
                  <a:cubicBezTo>
                    <a:pt x="2890" y="1"/>
                    <a:pt x="2819" y="31"/>
                    <a:pt x="2779" y="82"/>
                  </a:cubicBezTo>
                  <a:lnTo>
                    <a:pt x="91" y="3456"/>
                  </a:lnTo>
                  <a:cubicBezTo>
                    <a:pt x="0" y="3568"/>
                    <a:pt x="0" y="3719"/>
                    <a:pt x="91" y="3820"/>
                  </a:cubicBezTo>
                  <a:lnTo>
                    <a:pt x="3789" y="8003"/>
                  </a:lnTo>
                  <a:cubicBezTo>
                    <a:pt x="3820" y="8034"/>
                    <a:pt x="3870" y="8064"/>
                    <a:pt x="3911" y="8064"/>
                  </a:cubicBezTo>
                  <a:lnTo>
                    <a:pt x="3992" y="8064"/>
                  </a:lnTo>
                  <a:cubicBezTo>
                    <a:pt x="4022" y="8054"/>
                    <a:pt x="4052" y="8034"/>
                    <a:pt x="4082" y="8013"/>
                  </a:cubicBezTo>
                  <a:cubicBezTo>
                    <a:pt x="4093" y="8003"/>
                    <a:pt x="4093" y="7993"/>
                    <a:pt x="4103" y="7993"/>
                  </a:cubicBezTo>
                  <a:lnTo>
                    <a:pt x="5447" y="6306"/>
                  </a:lnTo>
                  <a:lnTo>
                    <a:pt x="6790" y="4618"/>
                  </a:lnTo>
                  <a:cubicBezTo>
                    <a:pt x="6800" y="4598"/>
                    <a:pt x="6811" y="4588"/>
                    <a:pt x="6821" y="4568"/>
                  </a:cubicBezTo>
                  <a:lnTo>
                    <a:pt x="6821" y="4558"/>
                  </a:lnTo>
                  <a:cubicBezTo>
                    <a:pt x="6821" y="4558"/>
                    <a:pt x="6821" y="4558"/>
                    <a:pt x="6821" y="4548"/>
                  </a:cubicBezTo>
                  <a:cubicBezTo>
                    <a:pt x="6821" y="4538"/>
                    <a:pt x="6821" y="4528"/>
                    <a:pt x="6831" y="4528"/>
                  </a:cubicBezTo>
                  <a:lnTo>
                    <a:pt x="6831" y="4497"/>
                  </a:lnTo>
                  <a:cubicBezTo>
                    <a:pt x="6831" y="4487"/>
                    <a:pt x="6831" y="4477"/>
                    <a:pt x="6831" y="4467"/>
                  </a:cubicBezTo>
                  <a:lnTo>
                    <a:pt x="6831" y="4447"/>
                  </a:lnTo>
                  <a:lnTo>
                    <a:pt x="6831" y="4426"/>
                  </a:lnTo>
                  <a:cubicBezTo>
                    <a:pt x="6831" y="4406"/>
                    <a:pt x="6831" y="4386"/>
                    <a:pt x="6831" y="4366"/>
                  </a:cubicBezTo>
                  <a:lnTo>
                    <a:pt x="6831" y="4346"/>
                  </a:lnTo>
                  <a:cubicBezTo>
                    <a:pt x="6821" y="4346"/>
                    <a:pt x="6821" y="4336"/>
                    <a:pt x="6821" y="4325"/>
                  </a:cubicBezTo>
                  <a:lnTo>
                    <a:pt x="6800" y="4295"/>
                  </a:lnTo>
                  <a:lnTo>
                    <a:pt x="6800" y="4285"/>
                  </a:lnTo>
                  <a:cubicBezTo>
                    <a:pt x="6800" y="4275"/>
                    <a:pt x="6790" y="4275"/>
                    <a:pt x="6790" y="4265"/>
                  </a:cubicBezTo>
                  <a:lnTo>
                    <a:pt x="6780" y="4255"/>
                  </a:lnTo>
                  <a:lnTo>
                    <a:pt x="3082" y="61"/>
                  </a:lnTo>
                  <a:cubicBezTo>
                    <a:pt x="3062" y="41"/>
                    <a:pt x="3052" y="31"/>
                    <a:pt x="3042" y="21"/>
                  </a:cubicBezTo>
                  <a:cubicBezTo>
                    <a:pt x="3032" y="21"/>
                    <a:pt x="3022" y="11"/>
                    <a:pt x="3022" y="11"/>
                  </a:cubicBezTo>
                  <a:lnTo>
                    <a:pt x="2991" y="11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F2B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7"/>
            <p:cNvSpPr/>
            <p:nvPr/>
          </p:nvSpPr>
          <p:spPr>
            <a:xfrm>
              <a:off x="3827086" y="2214416"/>
              <a:ext cx="287196" cy="341465"/>
            </a:xfrm>
            <a:custGeom>
              <a:avLst/>
              <a:gdLst/>
              <a:ahLst/>
              <a:cxnLst/>
              <a:rect l="l" t="t" r="r" b="b"/>
              <a:pathLst>
                <a:path w="2011" h="2391" extrusionOk="0">
                  <a:moveTo>
                    <a:pt x="1379" y="1"/>
                  </a:moveTo>
                  <a:cubicBezTo>
                    <a:pt x="1359" y="1"/>
                    <a:pt x="1339" y="9"/>
                    <a:pt x="1324" y="24"/>
                  </a:cubicBezTo>
                  <a:lnTo>
                    <a:pt x="20" y="1640"/>
                  </a:lnTo>
                  <a:cubicBezTo>
                    <a:pt x="0" y="1671"/>
                    <a:pt x="0" y="1701"/>
                    <a:pt x="20" y="1731"/>
                  </a:cubicBezTo>
                  <a:lnTo>
                    <a:pt x="576" y="2368"/>
                  </a:lnTo>
                  <a:cubicBezTo>
                    <a:pt x="591" y="2383"/>
                    <a:pt x="611" y="2391"/>
                    <a:pt x="632" y="2391"/>
                  </a:cubicBezTo>
                  <a:cubicBezTo>
                    <a:pt x="652" y="2391"/>
                    <a:pt x="672" y="2383"/>
                    <a:pt x="687" y="2368"/>
                  </a:cubicBezTo>
                  <a:lnTo>
                    <a:pt x="1991" y="751"/>
                  </a:lnTo>
                  <a:cubicBezTo>
                    <a:pt x="2011" y="721"/>
                    <a:pt x="2011" y="680"/>
                    <a:pt x="1991" y="660"/>
                  </a:cubicBezTo>
                  <a:lnTo>
                    <a:pt x="1435" y="24"/>
                  </a:lnTo>
                  <a:cubicBezTo>
                    <a:pt x="1420" y="9"/>
                    <a:pt x="1400" y="1"/>
                    <a:pt x="1379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7"/>
            <p:cNvSpPr/>
            <p:nvPr/>
          </p:nvSpPr>
          <p:spPr>
            <a:xfrm>
              <a:off x="3754823" y="1627599"/>
              <a:ext cx="565823" cy="1151783"/>
            </a:xfrm>
            <a:custGeom>
              <a:avLst/>
              <a:gdLst/>
              <a:ahLst/>
              <a:cxnLst/>
              <a:rect l="l" t="t" r="r" b="b"/>
              <a:pathLst>
                <a:path w="3962" h="8065" extrusionOk="0">
                  <a:moveTo>
                    <a:pt x="1" y="0"/>
                  </a:moveTo>
                  <a:lnTo>
                    <a:pt x="24" y="3"/>
                  </a:lnTo>
                  <a:lnTo>
                    <a:pt x="24" y="3"/>
                  </a:lnTo>
                  <a:cubicBezTo>
                    <a:pt x="23" y="2"/>
                    <a:pt x="22" y="1"/>
                    <a:pt x="21" y="0"/>
                  </a:cubicBezTo>
                  <a:close/>
                  <a:moveTo>
                    <a:pt x="24" y="3"/>
                  </a:moveTo>
                  <a:cubicBezTo>
                    <a:pt x="33" y="10"/>
                    <a:pt x="42" y="10"/>
                    <a:pt x="51" y="10"/>
                  </a:cubicBezTo>
                  <a:cubicBezTo>
                    <a:pt x="62" y="20"/>
                    <a:pt x="72" y="20"/>
                    <a:pt x="72" y="30"/>
                  </a:cubicBezTo>
                  <a:cubicBezTo>
                    <a:pt x="92" y="40"/>
                    <a:pt x="102" y="51"/>
                    <a:pt x="112" y="61"/>
                  </a:cubicBezTo>
                  <a:lnTo>
                    <a:pt x="3810" y="4244"/>
                  </a:lnTo>
                  <a:lnTo>
                    <a:pt x="3820" y="4254"/>
                  </a:lnTo>
                  <a:cubicBezTo>
                    <a:pt x="3830" y="4264"/>
                    <a:pt x="3830" y="4274"/>
                    <a:pt x="3840" y="4274"/>
                  </a:cubicBezTo>
                  <a:lnTo>
                    <a:pt x="3840" y="4284"/>
                  </a:lnTo>
                  <a:cubicBezTo>
                    <a:pt x="3840" y="4294"/>
                    <a:pt x="3851" y="4304"/>
                    <a:pt x="3851" y="4325"/>
                  </a:cubicBezTo>
                  <a:cubicBezTo>
                    <a:pt x="3851" y="4325"/>
                    <a:pt x="3861" y="4335"/>
                    <a:pt x="3861" y="4345"/>
                  </a:cubicBezTo>
                  <a:lnTo>
                    <a:pt x="3861" y="4365"/>
                  </a:lnTo>
                  <a:cubicBezTo>
                    <a:pt x="3861" y="4385"/>
                    <a:pt x="3871" y="4395"/>
                    <a:pt x="3871" y="4416"/>
                  </a:cubicBezTo>
                  <a:cubicBezTo>
                    <a:pt x="3871" y="4426"/>
                    <a:pt x="3871" y="4426"/>
                    <a:pt x="3871" y="4426"/>
                  </a:cubicBezTo>
                  <a:lnTo>
                    <a:pt x="3871" y="4436"/>
                  </a:lnTo>
                  <a:lnTo>
                    <a:pt x="3871" y="4456"/>
                  </a:lnTo>
                  <a:cubicBezTo>
                    <a:pt x="3871" y="4466"/>
                    <a:pt x="3871" y="4486"/>
                    <a:pt x="3871" y="4496"/>
                  </a:cubicBezTo>
                  <a:cubicBezTo>
                    <a:pt x="3871" y="4496"/>
                    <a:pt x="3871" y="4507"/>
                    <a:pt x="3871" y="4507"/>
                  </a:cubicBezTo>
                  <a:cubicBezTo>
                    <a:pt x="3861" y="4517"/>
                    <a:pt x="3861" y="4527"/>
                    <a:pt x="3861" y="4537"/>
                  </a:cubicBezTo>
                  <a:lnTo>
                    <a:pt x="3851" y="4557"/>
                  </a:lnTo>
                  <a:cubicBezTo>
                    <a:pt x="3840" y="4577"/>
                    <a:pt x="3830" y="4587"/>
                    <a:pt x="3820" y="4608"/>
                  </a:cubicBezTo>
                  <a:lnTo>
                    <a:pt x="1133" y="7982"/>
                  </a:lnTo>
                  <a:cubicBezTo>
                    <a:pt x="1122" y="7982"/>
                    <a:pt x="1122" y="7992"/>
                    <a:pt x="1112" y="7992"/>
                  </a:cubicBezTo>
                  <a:cubicBezTo>
                    <a:pt x="1092" y="8023"/>
                    <a:pt x="1052" y="8043"/>
                    <a:pt x="1021" y="8053"/>
                  </a:cubicBezTo>
                  <a:lnTo>
                    <a:pt x="951" y="8053"/>
                  </a:lnTo>
                  <a:lnTo>
                    <a:pt x="1042" y="8063"/>
                  </a:lnTo>
                  <a:cubicBezTo>
                    <a:pt x="1049" y="8064"/>
                    <a:pt x="1056" y="8065"/>
                    <a:pt x="1064" y="8065"/>
                  </a:cubicBezTo>
                  <a:cubicBezTo>
                    <a:pt x="1127" y="8065"/>
                    <a:pt x="1187" y="8028"/>
                    <a:pt x="1223" y="7982"/>
                  </a:cubicBezTo>
                  <a:lnTo>
                    <a:pt x="2567" y="6295"/>
                  </a:lnTo>
                  <a:lnTo>
                    <a:pt x="3911" y="4608"/>
                  </a:lnTo>
                  <a:cubicBezTo>
                    <a:pt x="3921" y="4597"/>
                    <a:pt x="3931" y="4577"/>
                    <a:pt x="3942" y="4567"/>
                  </a:cubicBezTo>
                  <a:cubicBezTo>
                    <a:pt x="3952" y="4547"/>
                    <a:pt x="3952" y="4537"/>
                    <a:pt x="3962" y="4517"/>
                  </a:cubicBezTo>
                  <a:lnTo>
                    <a:pt x="3962" y="4507"/>
                  </a:lnTo>
                  <a:cubicBezTo>
                    <a:pt x="3962" y="4496"/>
                    <a:pt x="3962" y="4486"/>
                    <a:pt x="3962" y="4486"/>
                  </a:cubicBezTo>
                  <a:lnTo>
                    <a:pt x="3952" y="4466"/>
                  </a:lnTo>
                  <a:lnTo>
                    <a:pt x="3952" y="4456"/>
                  </a:lnTo>
                  <a:cubicBezTo>
                    <a:pt x="3952" y="4456"/>
                    <a:pt x="3952" y="4446"/>
                    <a:pt x="3952" y="4446"/>
                  </a:cubicBezTo>
                  <a:cubicBezTo>
                    <a:pt x="3952" y="4436"/>
                    <a:pt x="3952" y="4426"/>
                    <a:pt x="3952" y="4416"/>
                  </a:cubicBezTo>
                  <a:lnTo>
                    <a:pt x="3952" y="4385"/>
                  </a:lnTo>
                  <a:lnTo>
                    <a:pt x="3952" y="4375"/>
                  </a:lnTo>
                  <a:lnTo>
                    <a:pt x="3952" y="4365"/>
                  </a:lnTo>
                  <a:cubicBezTo>
                    <a:pt x="3952" y="4365"/>
                    <a:pt x="3952" y="4365"/>
                    <a:pt x="3952" y="4355"/>
                  </a:cubicBezTo>
                  <a:cubicBezTo>
                    <a:pt x="3952" y="4345"/>
                    <a:pt x="3952" y="4335"/>
                    <a:pt x="3952" y="4325"/>
                  </a:cubicBezTo>
                  <a:lnTo>
                    <a:pt x="3952" y="4315"/>
                  </a:lnTo>
                  <a:lnTo>
                    <a:pt x="3931" y="4294"/>
                  </a:lnTo>
                  <a:lnTo>
                    <a:pt x="3931" y="4284"/>
                  </a:lnTo>
                  <a:cubicBezTo>
                    <a:pt x="3931" y="4274"/>
                    <a:pt x="3921" y="4264"/>
                    <a:pt x="3911" y="4254"/>
                  </a:cubicBezTo>
                  <a:lnTo>
                    <a:pt x="2062" y="2162"/>
                  </a:lnTo>
                  <a:lnTo>
                    <a:pt x="163" y="20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7"/>
            <p:cNvSpPr/>
            <p:nvPr/>
          </p:nvSpPr>
          <p:spPr>
            <a:xfrm>
              <a:off x="3916487" y="2284109"/>
              <a:ext cx="384023" cy="482135"/>
            </a:xfrm>
            <a:custGeom>
              <a:avLst/>
              <a:gdLst/>
              <a:ahLst/>
              <a:cxnLst/>
              <a:rect l="l" t="t" r="r" b="b"/>
              <a:pathLst>
                <a:path w="2689" h="3376" extrusionOk="0">
                  <a:moveTo>
                    <a:pt x="1344" y="1688"/>
                  </a:moveTo>
                  <a:lnTo>
                    <a:pt x="2688" y="0"/>
                  </a:lnTo>
                  <a:lnTo>
                    <a:pt x="1" y="33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7"/>
            <p:cNvSpPr/>
            <p:nvPr/>
          </p:nvSpPr>
          <p:spPr>
            <a:xfrm>
              <a:off x="3814090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20" y="2143"/>
                  </a:lnTo>
                  <a:lnTo>
                    <a:pt x="3769" y="4234"/>
                  </a:lnTo>
                  <a:cubicBezTo>
                    <a:pt x="3779" y="4244"/>
                    <a:pt x="3789" y="4254"/>
                    <a:pt x="3799" y="4264"/>
                  </a:cubicBezTo>
                  <a:lnTo>
                    <a:pt x="3799" y="4275"/>
                  </a:lnTo>
                  <a:lnTo>
                    <a:pt x="3799" y="4285"/>
                  </a:lnTo>
                  <a:cubicBezTo>
                    <a:pt x="3799" y="4295"/>
                    <a:pt x="3809" y="4305"/>
                    <a:pt x="3809" y="4305"/>
                  </a:cubicBezTo>
                  <a:lnTo>
                    <a:pt x="3809" y="4315"/>
                  </a:lnTo>
                  <a:cubicBezTo>
                    <a:pt x="3820" y="4325"/>
                    <a:pt x="3820" y="4335"/>
                    <a:pt x="3820" y="4355"/>
                  </a:cubicBezTo>
                  <a:lnTo>
                    <a:pt x="3820" y="4365"/>
                  </a:lnTo>
                  <a:lnTo>
                    <a:pt x="3820" y="4376"/>
                  </a:lnTo>
                  <a:cubicBezTo>
                    <a:pt x="3820" y="4386"/>
                    <a:pt x="3820" y="4406"/>
                    <a:pt x="3820" y="4406"/>
                  </a:cubicBezTo>
                  <a:lnTo>
                    <a:pt x="3820" y="4436"/>
                  </a:lnTo>
                  <a:lnTo>
                    <a:pt x="3820" y="4456"/>
                  </a:lnTo>
                  <a:lnTo>
                    <a:pt x="3820" y="4467"/>
                  </a:lnTo>
                  <a:cubicBezTo>
                    <a:pt x="3820" y="4477"/>
                    <a:pt x="3809" y="4487"/>
                    <a:pt x="3809" y="4497"/>
                  </a:cubicBezTo>
                  <a:lnTo>
                    <a:pt x="3809" y="4507"/>
                  </a:lnTo>
                  <a:lnTo>
                    <a:pt x="3799" y="4537"/>
                  </a:lnTo>
                  <a:lnTo>
                    <a:pt x="3789" y="4547"/>
                  </a:lnTo>
                  <a:cubicBezTo>
                    <a:pt x="3779" y="4568"/>
                    <a:pt x="3779" y="4578"/>
                    <a:pt x="3769" y="4598"/>
                  </a:cubicBezTo>
                  <a:lnTo>
                    <a:pt x="2425" y="6285"/>
                  </a:lnTo>
                  <a:lnTo>
                    <a:pt x="1081" y="797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22" y="8033"/>
                    <a:pt x="1172" y="7983"/>
                  </a:cubicBezTo>
                  <a:lnTo>
                    <a:pt x="2516" y="6295"/>
                  </a:lnTo>
                  <a:lnTo>
                    <a:pt x="3860" y="4608"/>
                  </a:lnTo>
                  <a:cubicBezTo>
                    <a:pt x="3870" y="4598"/>
                    <a:pt x="3870" y="4578"/>
                    <a:pt x="3880" y="4568"/>
                  </a:cubicBezTo>
                  <a:lnTo>
                    <a:pt x="3880" y="4537"/>
                  </a:lnTo>
                  <a:cubicBezTo>
                    <a:pt x="3880" y="4527"/>
                    <a:pt x="3890" y="4517"/>
                    <a:pt x="3890" y="4507"/>
                  </a:cubicBezTo>
                  <a:cubicBezTo>
                    <a:pt x="3890" y="4507"/>
                    <a:pt x="3890" y="4497"/>
                    <a:pt x="3890" y="4497"/>
                  </a:cubicBezTo>
                  <a:cubicBezTo>
                    <a:pt x="3900" y="4487"/>
                    <a:pt x="3900" y="4477"/>
                    <a:pt x="3900" y="4467"/>
                  </a:cubicBezTo>
                  <a:cubicBezTo>
                    <a:pt x="3900" y="4467"/>
                    <a:pt x="3900" y="4467"/>
                    <a:pt x="3900" y="4456"/>
                  </a:cubicBezTo>
                  <a:cubicBezTo>
                    <a:pt x="3900" y="4456"/>
                    <a:pt x="3900" y="4456"/>
                    <a:pt x="3900" y="4446"/>
                  </a:cubicBezTo>
                  <a:cubicBezTo>
                    <a:pt x="3900" y="4446"/>
                    <a:pt x="3900" y="4436"/>
                    <a:pt x="3900" y="4436"/>
                  </a:cubicBezTo>
                  <a:cubicBezTo>
                    <a:pt x="3900" y="4426"/>
                    <a:pt x="3900" y="4416"/>
                    <a:pt x="3900" y="4406"/>
                  </a:cubicBezTo>
                  <a:lnTo>
                    <a:pt x="3900" y="4376"/>
                  </a:lnTo>
                  <a:lnTo>
                    <a:pt x="3900" y="4365"/>
                  </a:lnTo>
                  <a:cubicBezTo>
                    <a:pt x="3900" y="4365"/>
                    <a:pt x="3900" y="4355"/>
                    <a:pt x="3900" y="4355"/>
                  </a:cubicBezTo>
                  <a:cubicBezTo>
                    <a:pt x="3900" y="4355"/>
                    <a:pt x="3900" y="4345"/>
                    <a:pt x="3900" y="4345"/>
                  </a:cubicBezTo>
                  <a:cubicBezTo>
                    <a:pt x="3890" y="4335"/>
                    <a:pt x="3890" y="4325"/>
                    <a:pt x="3890" y="4315"/>
                  </a:cubicBezTo>
                  <a:lnTo>
                    <a:pt x="3890" y="4305"/>
                  </a:lnTo>
                  <a:cubicBezTo>
                    <a:pt x="3880" y="4295"/>
                    <a:pt x="3880" y="4285"/>
                    <a:pt x="3880" y="4275"/>
                  </a:cubicBezTo>
                  <a:cubicBezTo>
                    <a:pt x="3870" y="4264"/>
                    <a:pt x="3860" y="4254"/>
                    <a:pt x="3850" y="4244"/>
                  </a:cubicBezTo>
                  <a:lnTo>
                    <a:pt x="2011" y="2143"/>
                  </a:lnTo>
                  <a:lnTo>
                    <a:pt x="152" y="51"/>
                  </a:lnTo>
                  <a:cubicBezTo>
                    <a:pt x="152" y="51"/>
                    <a:pt x="142" y="41"/>
                    <a:pt x="132" y="31"/>
                  </a:cubicBezTo>
                  <a:lnTo>
                    <a:pt x="111" y="21"/>
                  </a:lnTo>
                  <a:lnTo>
                    <a:pt x="101" y="11"/>
                  </a:lnTo>
                  <a:lnTo>
                    <a:pt x="91" y="11"/>
                  </a:lnTo>
                  <a:cubicBezTo>
                    <a:pt x="81" y="0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7"/>
            <p:cNvSpPr/>
            <p:nvPr/>
          </p:nvSpPr>
          <p:spPr>
            <a:xfrm>
              <a:off x="3802522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10" y="2143"/>
                  </a:lnTo>
                  <a:lnTo>
                    <a:pt x="3759" y="4234"/>
                  </a:lnTo>
                  <a:cubicBezTo>
                    <a:pt x="3769" y="4244"/>
                    <a:pt x="3779" y="4254"/>
                    <a:pt x="3789" y="4264"/>
                  </a:cubicBezTo>
                  <a:lnTo>
                    <a:pt x="3789" y="4275"/>
                  </a:lnTo>
                  <a:cubicBezTo>
                    <a:pt x="3789" y="4285"/>
                    <a:pt x="3799" y="4295"/>
                    <a:pt x="3799" y="4305"/>
                  </a:cubicBezTo>
                  <a:lnTo>
                    <a:pt x="3799" y="4315"/>
                  </a:lnTo>
                  <a:cubicBezTo>
                    <a:pt x="3799" y="4325"/>
                    <a:pt x="3810" y="433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6"/>
                  </a:lnTo>
                  <a:cubicBezTo>
                    <a:pt x="3810" y="4386"/>
                    <a:pt x="3810" y="4396"/>
                    <a:pt x="3810" y="4406"/>
                  </a:cubicBezTo>
                  <a:cubicBezTo>
                    <a:pt x="3810" y="441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56"/>
                    <a:pt x="3810" y="4456"/>
                    <a:pt x="3810" y="4467"/>
                  </a:cubicBezTo>
                  <a:lnTo>
                    <a:pt x="3799" y="4497"/>
                  </a:lnTo>
                  <a:cubicBezTo>
                    <a:pt x="3799" y="4507"/>
                    <a:pt x="3789" y="4517"/>
                    <a:pt x="3789" y="4527"/>
                  </a:cubicBezTo>
                  <a:cubicBezTo>
                    <a:pt x="3789" y="4537"/>
                    <a:pt x="3789" y="4537"/>
                    <a:pt x="3789" y="4547"/>
                  </a:cubicBezTo>
                  <a:cubicBezTo>
                    <a:pt x="3779" y="4557"/>
                    <a:pt x="3769" y="4578"/>
                    <a:pt x="3759" y="4588"/>
                  </a:cubicBezTo>
                  <a:lnTo>
                    <a:pt x="2415" y="6275"/>
                  </a:lnTo>
                  <a:lnTo>
                    <a:pt x="1071" y="796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12" y="8033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78"/>
                    <a:pt x="3870" y="4557"/>
                  </a:cubicBezTo>
                  <a:lnTo>
                    <a:pt x="3880" y="4547"/>
                  </a:lnTo>
                  <a:lnTo>
                    <a:pt x="3890" y="4517"/>
                  </a:lnTo>
                  <a:lnTo>
                    <a:pt x="3890" y="4507"/>
                  </a:lnTo>
                  <a:cubicBezTo>
                    <a:pt x="3901" y="4497"/>
                    <a:pt x="3901" y="4487"/>
                    <a:pt x="3901" y="4477"/>
                  </a:cubicBezTo>
                  <a:cubicBezTo>
                    <a:pt x="3901" y="4477"/>
                    <a:pt x="3901" y="4477"/>
                    <a:pt x="3901" y="4467"/>
                  </a:cubicBezTo>
                  <a:lnTo>
                    <a:pt x="3901" y="4456"/>
                  </a:lnTo>
                  <a:lnTo>
                    <a:pt x="3901" y="4446"/>
                  </a:lnTo>
                  <a:lnTo>
                    <a:pt x="3901" y="4416"/>
                  </a:lnTo>
                  <a:cubicBezTo>
                    <a:pt x="3901" y="4406"/>
                    <a:pt x="3901" y="4396"/>
                    <a:pt x="3901" y="4386"/>
                  </a:cubicBezTo>
                  <a:lnTo>
                    <a:pt x="3901" y="4376"/>
                  </a:lnTo>
                  <a:lnTo>
                    <a:pt x="3901" y="4365"/>
                  </a:lnTo>
                  <a:cubicBezTo>
                    <a:pt x="3901" y="4365"/>
                    <a:pt x="3901" y="4365"/>
                    <a:pt x="3901" y="4355"/>
                  </a:cubicBezTo>
                  <a:cubicBezTo>
                    <a:pt x="3890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95"/>
                  </a:cubicBezTo>
                  <a:lnTo>
                    <a:pt x="3880" y="4285"/>
                  </a:lnTo>
                  <a:lnTo>
                    <a:pt x="3880" y="4275"/>
                  </a:lnTo>
                  <a:cubicBezTo>
                    <a:pt x="3870" y="4264"/>
                    <a:pt x="3860" y="4254"/>
                    <a:pt x="3850" y="4244"/>
                  </a:cubicBezTo>
                  <a:lnTo>
                    <a:pt x="2001" y="2153"/>
                  </a:lnTo>
                  <a:lnTo>
                    <a:pt x="81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7"/>
            <p:cNvSpPr/>
            <p:nvPr/>
          </p:nvSpPr>
          <p:spPr>
            <a:xfrm>
              <a:off x="3789526" y="1631883"/>
              <a:ext cx="557112" cy="1150355"/>
            </a:xfrm>
            <a:custGeom>
              <a:avLst/>
              <a:gdLst/>
              <a:ahLst/>
              <a:cxnLst/>
              <a:rect l="l" t="t" r="r" b="b"/>
              <a:pathLst>
                <a:path w="3901" h="8055" extrusionOk="0">
                  <a:moveTo>
                    <a:pt x="890" y="8043"/>
                  </a:moveTo>
                  <a:lnTo>
                    <a:pt x="890" y="8043"/>
                  </a:lnTo>
                  <a:cubicBezTo>
                    <a:pt x="893" y="8044"/>
                    <a:pt x="896" y="8044"/>
                    <a:pt x="899" y="8044"/>
                  </a:cubicBezTo>
                  <a:lnTo>
                    <a:pt x="899" y="8044"/>
                  </a:lnTo>
                  <a:lnTo>
                    <a:pt x="890" y="8043"/>
                  </a:lnTo>
                  <a:close/>
                  <a:moveTo>
                    <a:pt x="0" y="0"/>
                  </a:moveTo>
                  <a:lnTo>
                    <a:pt x="1910" y="2153"/>
                  </a:lnTo>
                  <a:lnTo>
                    <a:pt x="3759" y="4234"/>
                  </a:lnTo>
                  <a:cubicBezTo>
                    <a:pt x="3769" y="4254"/>
                    <a:pt x="3779" y="4264"/>
                    <a:pt x="3789" y="4274"/>
                  </a:cubicBezTo>
                  <a:lnTo>
                    <a:pt x="3800" y="4295"/>
                  </a:lnTo>
                  <a:lnTo>
                    <a:pt x="3800" y="4305"/>
                  </a:lnTo>
                  <a:cubicBezTo>
                    <a:pt x="3800" y="4315"/>
                    <a:pt x="3810" y="4325"/>
                    <a:pt x="3810" y="4335"/>
                  </a:cubicBezTo>
                  <a:cubicBezTo>
                    <a:pt x="3810" y="4345"/>
                    <a:pt x="3810" y="434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5"/>
                  </a:lnTo>
                  <a:lnTo>
                    <a:pt x="3810" y="4396"/>
                  </a:lnTo>
                  <a:cubicBezTo>
                    <a:pt x="3810" y="440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66"/>
                    <a:pt x="3810" y="4477"/>
                    <a:pt x="3800" y="4487"/>
                  </a:cubicBezTo>
                  <a:cubicBezTo>
                    <a:pt x="3800" y="4497"/>
                    <a:pt x="3800" y="4497"/>
                    <a:pt x="3800" y="4497"/>
                  </a:cubicBezTo>
                  <a:lnTo>
                    <a:pt x="3789" y="4527"/>
                  </a:lnTo>
                  <a:cubicBezTo>
                    <a:pt x="3789" y="4537"/>
                    <a:pt x="3789" y="4537"/>
                    <a:pt x="3789" y="4537"/>
                  </a:cubicBezTo>
                  <a:cubicBezTo>
                    <a:pt x="3779" y="4557"/>
                    <a:pt x="3769" y="4567"/>
                    <a:pt x="3759" y="4588"/>
                  </a:cubicBezTo>
                  <a:lnTo>
                    <a:pt x="2415" y="6275"/>
                  </a:lnTo>
                  <a:lnTo>
                    <a:pt x="1071" y="7962"/>
                  </a:lnTo>
                  <a:cubicBezTo>
                    <a:pt x="1035" y="8008"/>
                    <a:pt x="975" y="8045"/>
                    <a:pt x="912" y="8045"/>
                  </a:cubicBezTo>
                  <a:cubicBezTo>
                    <a:pt x="907" y="8045"/>
                    <a:pt x="903" y="8045"/>
                    <a:pt x="899" y="8044"/>
                  </a:cubicBezTo>
                  <a:lnTo>
                    <a:pt x="899" y="8044"/>
                  </a:lnTo>
                  <a:lnTo>
                    <a:pt x="980" y="8053"/>
                  </a:lnTo>
                  <a:cubicBezTo>
                    <a:pt x="988" y="8054"/>
                    <a:pt x="995" y="8055"/>
                    <a:pt x="1003" y="8055"/>
                  </a:cubicBezTo>
                  <a:cubicBezTo>
                    <a:pt x="1066" y="8055"/>
                    <a:pt x="1126" y="8018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67"/>
                    <a:pt x="3880" y="4557"/>
                  </a:cubicBezTo>
                  <a:cubicBezTo>
                    <a:pt x="3880" y="4557"/>
                    <a:pt x="3880" y="4547"/>
                    <a:pt x="3880" y="4547"/>
                  </a:cubicBezTo>
                  <a:cubicBezTo>
                    <a:pt x="3880" y="4537"/>
                    <a:pt x="3890" y="4527"/>
                    <a:pt x="3890" y="4517"/>
                  </a:cubicBezTo>
                  <a:lnTo>
                    <a:pt x="3890" y="4507"/>
                  </a:lnTo>
                  <a:lnTo>
                    <a:pt x="3901" y="4477"/>
                  </a:lnTo>
                  <a:cubicBezTo>
                    <a:pt x="3901" y="4477"/>
                    <a:pt x="3901" y="4466"/>
                    <a:pt x="3901" y="4466"/>
                  </a:cubicBezTo>
                  <a:lnTo>
                    <a:pt x="3901" y="4456"/>
                  </a:lnTo>
                  <a:lnTo>
                    <a:pt x="3901" y="4446"/>
                  </a:lnTo>
                  <a:cubicBezTo>
                    <a:pt x="3901" y="4436"/>
                    <a:pt x="3901" y="4426"/>
                    <a:pt x="3901" y="4416"/>
                  </a:cubicBezTo>
                  <a:cubicBezTo>
                    <a:pt x="3901" y="4406"/>
                    <a:pt x="3901" y="4396"/>
                    <a:pt x="3901" y="4386"/>
                  </a:cubicBezTo>
                  <a:lnTo>
                    <a:pt x="3901" y="4375"/>
                  </a:lnTo>
                  <a:cubicBezTo>
                    <a:pt x="3901" y="4365"/>
                    <a:pt x="3901" y="4365"/>
                    <a:pt x="3901" y="4365"/>
                  </a:cubicBezTo>
                  <a:cubicBezTo>
                    <a:pt x="3901" y="4365"/>
                    <a:pt x="3901" y="4355"/>
                    <a:pt x="3901" y="4355"/>
                  </a:cubicBezTo>
                  <a:cubicBezTo>
                    <a:pt x="3901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85"/>
                  </a:cubicBezTo>
                  <a:cubicBezTo>
                    <a:pt x="3870" y="4274"/>
                    <a:pt x="3860" y="4254"/>
                    <a:pt x="3850" y="4244"/>
                  </a:cubicBezTo>
                  <a:lnTo>
                    <a:pt x="2001" y="2163"/>
                  </a:lnTo>
                  <a:lnTo>
                    <a:pt x="91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7"/>
            <p:cNvSpPr/>
            <p:nvPr/>
          </p:nvSpPr>
          <p:spPr>
            <a:xfrm>
              <a:off x="3777959" y="1629027"/>
              <a:ext cx="555683" cy="1151640"/>
            </a:xfrm>
            <a:custGeom>
              <a:avLst/>
              <a:gdLst/>
              <a:ahLst/>
              <a:cxnLst/>
              <a:rect l="l" t="t" r="r" b="b"/>
              <a:pathLst>
                <a:path w="3891" h="8064" extrusionOk="0">
                  <a:moveTo>
                    <a:pt x="1" y="0"/>
                  </a:moveTo>
                  <a:lnTo>
                    <a:pt x="1890" y="2142"/>
                  </a:lnTo>
                  <a:lnTo>
                    <a:pt x="3759" y="4244"/>
                  </a:lnTo>
                  <a:cubicBezTo>
                    <a:pt x="3769" y="4254"/>
                    <a:pt x="3769" y="4264"/>
                    <a:pt x="3780" y="4274"/>
                  </a:cubicBezTo>
                  <a:lnTo>
                    <a:pt x="3780" y="4284"/>
                  </a:lnTo>
                  <a:lnTo>
                    <a:pt x="3790" y="4315"/>
                  </a:lnTo>
                  <a:lnTo>
                    <a:pt x="3790" y="4325"/>
                  </a:lnTo>
                  <a:cubicBezTo>
                    <a:pt x="3800" y="4335"/>
                    <a:pt x="3800" y="4345"/>
                    <a:pt x="3800" y="4355"/>
                  </a:cubicBezTo>
                  <a:lnTo>
                    <a:pt x="3800" y="4365"/>
                  </a:lnTo>
                  <a:lnTo>
                    <a:pt x="3800" y="4385"/>
                  </a:lnTo>
                  <a:lnTo>
                    <a:pt x="3800" y="4416"/>
                  </a:lnTo>
                  <a:cubicBezTo>
                    <a:pt x="3800" y="4416"/>
                    <a:pt x="3800" y="4426"/>
                    <a:pt x="3800" y="4436"/>
                  </a:cubicBezTo>
                  <a:cubicBezTo>
                    <a:pt x="3800" y="4446"/>
                    <a:pt x="3800" y="4446"/>
                    <a:pt x="3800" y="4456"/>
                  </a:cubicBezTo>
                  <a:lnTo>
                    <a:pt x="3800" y="4466"/>
                  </a:lnTo>
                  <a:lnTo>
                    <a:pt x="3800" y="4476"/>
                  </a:lnTo>
                  <a:cubicBezTo>
                    <a:pt x="3800" y="4476"/>
                    <a:pt x="3800" y="4486"/>
                    <a:pt x="3790" y="4497"/>
                  </a:cubicBezTo>
                  <a:lnTo>
                    <a:pt x="3790" y="4507"/>
                  </a:lnTo>
                  <a:cubicBezTo>
                    <a:pt x="3790" y="4527"/>
                    <a:pt x="3780" y="4537"/>
                    <a:pt x="3780" y="4557"/>
                  </a:cubicBezTo>
                  <a:cubicBezTo>
                    <a:pt x="3769" y="4567"/>
                    <a:pt x="3759" y="4587"/>
                    <a:pt x="3749" y="4598"/>
                  </a:cubicBezTo>
                  <a:lnTo>
                    <a:pt x="2415" y="6285"/>
                  </a:lnTo>
                  <a:lnTo>
                    <a:pt x="1072" y="7972"/>
                  </a:lnTo>
                  <a:cubicBezTo>
                    <a:pt x="1021" y="8023"/>
                    <a:pt x="960" y="8053"/>
                    <a:pt x="880" y="8053"/>
                  </a:cubicBezTo>
                  <a:lnTo>
                    <a:pt x="971" y="8063"/>
                  </a:lnTo>
                  <a:cubicBezTo>
                    <a:pt x="1041" y="8063"/>
                    <a:pt x="1112" y="8033"/>
                    <a:pt x="1163" y="7982"/>
                  </a:cubicBezTo>
                  <a:lnTo>
                    <a:pt x="2506" y="6295"/>
                  </a:lnTo>
                  <a:lnTo>
                    <a:pt x="3840" y="4608"/>
                  </a:lnTo>
                  <a:cubicBezTo>
                    <a:pt x="3860" y="4587"/>
                    <a:pt x="3870" y="4577"/>
                    <a:pt x="3870" y="4557"/>
                  </a:cubicBezTo>
                  <a:cubicBezTo>
                    <a:pt x="3870" y="4557"/>
                    <a:pt x="3870" y="4547"/>
                    <a:pt x="3870" y="4547"/>
                  </a:cubicBezTo>
                  <a:lnTo>
                    <a:pt x="3891" y="4517"/>
                  </a:lnTo>
                  <a:cubicBezTo>
                    <a:pt x="3891" y="4517"/>
                    <a:pt x="3891" y="4517"/>
                    <a:pt x="3891" y="4507"/>
                  </a:cubicBezTo>
                  <a:cubicBezTo>
                    <a:pt x="3891" y="4497"/>
                    <a:pt x="3881" y="4476"/>
                    <a:pt x="3881" y="4466"/>
                  </a:cubicBezTo>
                  <a:cubicBezTo>
                    <a:pt x="3881" y="4456"/>
                    <a:pt x="3881" y="4456"/>
                    <a:pt x="3881" y="4456"/>
                  </a:cubicBezTo>
                  <a:lnTo>
                    <a:pt x="3881" y="4446"/>
                  </a:lnTo>
                  <a:lnTo>
                    <a:pt x="3881" y="4426"/>
                  </a:lnTo>
                  <a:cubicBezTo>
                    <a:pt x="3881" y="4416"/>
                    <a:pt x="3881" y="4416"/>
                    <a:pt x="3881" y="4406"/>
                  </a:cubicBezTo>
                  <a:lnTo>
                    <a:pt x="3881" y="4375"/>
                  </a:lnTo>
                  <a:lnTo>
                    <a:pt x="3881" y="4365"/>
                  </a:lnTo>
                  <a:cubicBezTo>
                    <a:pt x="3881" y="4355"/>
                    <a:pt x="3881" y="4355"/>
                    <a:pt x="3881" y="4355"/>
                  </a:cubicBezTo>
                  <a:cubicBezTo>
                    <a:pt x="3881" y="4345"/>
                    <a:pt x="3881" y="4345"/>
                    <a:pt x="3881" y="4345"/>
                  </a:cubicBezTo>
                  <a:cubicBezTo>
                    <a:pt x="3881" y="4335"/>
                    <a:pt x="3870" y="4325"/>
                    <a:pt x="3870" y="4315"/>
                  </a:cubicBezTo>
                  <a:lnTo>
                    <a:pt x="3870" y="4305"/>
                  </a:lnTo>
                  <a:lnTo>
                    <a:pt x="3860" y="4274"/>
                  </a:lnTo>
                  <a:cubicBezTo>
                    <a:pt x="3850" y="4264"/>
                    <a:pt x="3840" y="4254"/>
                    <a:pt x="3840" y="4244"/>
                  </a:cubicBezTo>
                  <a:lnTo>
                    <a:pt x="1981" y="2152"/>
                  </a:lnTo>
                  <a:lnTo>
                    <a:pt x="8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7" name="Google Shape;10127;p67"/>
          <p:cNvGrpSpPr/>
          <p:nvPr/>
        </p:nvGrpSpPr>
        <p:grpSpPr>
          <a:xfrm>
            <a:off x="5077548" y="1624600"/>
            <a:ext cx="1039103" cy="1160352"/>
            <a:chOff x="4772736" y="1624600"/>
            <a:chExt cx="1039103" cy="1160352"/>
          </a:xfrm>
        </p:grpSpPr>
        <p:sp>
          <p:nvSpPr>
            <p:cNvPr id="10128" name="Google Shape;10128;p67"/>
            <p:cNvSpPr/>
            <p:nvPr/>
          </p:nvSpPr>
          <p:spPr>
            <a:xfrm>
              <a:off x="4772736" y="1624600"/>
              <a:ext cx="975552" cy="1151640"/>
            </a:xfrm>
            <a:custGeom>
              <a:avLst/>
              <a:gdLst/>
              <a:ahLst/>
              <a:cxnLst/>
              <a:rect l="l" t="t" r="r" b="b"/>
              <a:pathLst>
                <a:path w="6831" h="8064" extrusionOk="0">
                  <a:moveTo>
                    <a:pt x="4845" y="4131"/>
                  </a:moveTo>
                  <a:cubicBezTo>
                    <a:pt x="4866" y="4131"/>
                    <a:pt x="4886" y="4139"/>
                    <a:pt x="4901" y="4154"/>
                  </a:cubicBezTo>
                  <a:lnTo>
                    <a:pt x="5457" y="4780"/>
                  </a:lnTo>
                  <a:cubicBezTo>
                    <a:pt x="5477" y="4810"/>
                    <a:pt x="5477" y="4851"/>
                    <a:pt x="5457" y="4871"/>
                  </a:cubicBezTo>
                  <a:lnTo>
                    <a:pt x="4153" y="6498"/>
                  </a:lnTo>
                  <a:cubicBezTo>
                    <a:pt x="4138" y="6513"/>
                    <a:pt x="4118" y="6521"/>
                    <a:pt x="4098" y="6521"/>
                  </a:cubicBezTo>
                  <a:cubicBezTo>
                    <a:pt x="4077" y="6521"/>
                    <a:pt x="4057" y="6513"/>
                    <a:pt x="4042" y="6498"/>
                  </a:cubicBezTo>
                  <a:lnTo>
                    <a:pt x="3486" y="5861"/>
                  </a:lnTo>
                  <a:cubicBezTo>
                    <a:pt x="3466" y="5831"/>
                    <a:pt x="3466" y="5801"/>
                    <a:pt x="3486" y="5770"/>
                  </a:cubicBezTo>
                  <a:lnTo>
                    <a:pt x="4790" y="4154"/>
                  </a:lnTo>
                  <a:cubicBezTo>
                    <a:pt x="4805" y="4139"/>
                    <a:pt x="4825" y="4131"/>
                    <a:pt x="4845" y="4131"/>
                  </a:cubicBezTo>
                  <a:close/>
                  <a:moveTo>
                    <a:pt x="2961" y="1"/>
                  </a:moveTo>
                  <a:cubicBezTo>
                    <a:pt x="2890" y="1"/>
                    <a:pt x="2819" y="31"/>
                    <a:pt x="2779" y="82"/>
                  </a:cubicBezTo>
                  <a:lnTo>
                    <a:pt x="91" y="3456"/>
                  </a:lnTo>
                  <a:cubicBezTo>
                    <a:pt x="0" y="3568"/>
                    <a:pt x="0" y="3719"/>
                    <a:pt x="91" y="3820"/>
                  </a:cubicBezTo>
                  <a:lnTo>
                    <a:pt x="3789" y="8003"/>
                  </a:lnTo>
                  <a:cubicBezTo>
                    <a:pt x="3820" y="8034"/>
                    <a:pt x="3870" y="8064"/>
                    <a:pt x="3911" y="8064"/>
                  </a:cubicBezTo>
                  <a:lnTo>
                    <a:pt x="3992" y="8064"/>
                  </a:lnTo>
                  <a:cubicBezTo>
                    <a:pt x="4022" y="8054"/>
                    <a:pt x="4052" y="8034"/>
                    <a:pt x="4082" y="8013"/>
                  </a:cubicBezTo>
                  <a:cubicBezTo>
                    <a:pt x="4093" y="8003"/>
                    <a:pt x="4093" y="7993"/>
                    <a:pt x="4103" y="7993"/>
                  </a:cubicBezTo>
                  <a:lnTo>
                    <a:pt x="5447" y="6306"/>
                  </a:lnTo>
                  <a:lnTo>
                    <a:pt x="6790" y="4618"/>
                  </a:lnTo>
                  <a:cubicBezTo>
                    <a:pt x="6800" y="4598"/>
                    <a:pt x="6811" y="4588"/>
                    <a:pt x="6821" y="4568"/>
                  </a:cubicBezTo>
                  <a:lnTo>
                    <a:pt x="6821" y="4558"/>
                  </a:lnTo>
                  <a:cubicBezTo>
                    <a:pt x="6821" y="4558"/>
                    <a:pt x="6821" y="4558"/>
                    <a:pt x="6821" y="4548"/>
                  </a:cubicBezTo>
                  <a:cubicBezTo>
                    <a:pt x="6821" y="4538"/>
                    <a:pt x="6821" y="4528"/>
                    <a:pt x="6831" y="4528"/>
                  </a:cubicBezTo>
                  <a:lnTo>
                    <a:pt x="6831" y="4497"/>
                  </a:lnTo>
                  <a:cubicBezTo>
                    <a:pt x="6831" y="4487"/>
                    <a:pt x="6831" y="4477"/>
                    <a:pt x="6831" y="4467"/>
                  </a:cubicBezTo>
                  <a:lnTo>
                    <a:pt x="6831" y="4447"/>
                  </a:lnTo>
                  <a:lnTo>
                    <a:pt x="6831" y="4426"/>
                  </a:lnTo>
                  <a:cubicBezTo>
                    <a:pt x="6831" y="4406"/>
                    <a:pt x="6831" y="4386"/>
                    <a:pt x="6831" y="4366"/>
                  </a:cubicBezTo>
                  <a:lnTo>
                    <a:pt x="6831" y="4346"/>
                  </a:lnTo>
                  <a:cubicBezTo>
                    <a:pt x="6821" y="4346"/>
                    <a:pt x="6821" y="4336"/>
                    <a:pt x="6821" y="4325"/>
                  </a:cubicBezTo>
                  <a:lnTo>
                    <a:pt x="6800" y="4295"/>
                  </a:lnTo>
                  <a:lnTo>
                    <a:pt x="6800" y="4285"/>
                  </a:lnTo>
                  <a:cubicBezTo>
                    <a:pt x="6800" y="4275"/>
                    <a:pt x="6790" y="4275"/>
                    <a:pt x="6790" y="4265"/>
                  </a:cubicBezTo>
                  <a:lnTo>
                    <a:pt x="6780" y="4255"/>
                  </a:lnTo>
                  <a:lnTo>
                    <a:pt x="3082" y="61"/>
                  </a:lnTo>
                  <a:cubicBezTo>
                    <a:pt x="3062" y="41"/>
                    <a:pt x="3052" y="31"/>
                    <a:pt x="3042" y="21"/>
                  </a:cubicBezTo>
                  <a:cubicBezTo>
                    <a:pt x="3032" y="21"/>
                    <a:pt x="3022" y="11"/>
                    <a:pt x="3022" y="11"/>
                  </a:cubicBezTo>
                  <a:lnTo>
                    <a:pt x="2991" y="11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67"/>
            <p:cNvSpPr/>
            <p:nvPr/>
          </p:nvSpPr>
          <p:spPr>
            <a:xfrm>
              <a:off x="5267724" y="2214416"/>
              <a:ext cx="287196" cy="341465"/>
            </a:xfrm>
            <a:custGeom>
              <a:avLst/>
              <a:gdLst/>
              <a:ahLst/>
              <a:cxnLst/>
              <a:rect l="l" t="t" r="r" b="b"/>
              <a:pathLst>
                <a:path w="2011" h="2391" extrusionOk="0">
                  <a:moveTo>
                    <a:pt x="1379" y="1"/>
                  </a:moveTo>
                  <a:cubicBezTo>
                    <a:pt x="1359" y="1"/>
                    <a:pt x="1339" y="9"/>
                    <a:pt x="1324" y="24"/>
                  </a:cubicBezTo>
                  <a:lnTo>
                    <a:pt x="20" y="1640"/>
                  </a:lnTo>
                  <a:cubicBezTo>
                    <a:pt x="0" y="1671"/>
                    <a:pt x="0" y="1701"/>
                    <a:pt x="20" y="1731"/>
                  </a:cubicBezTo>
                  <a:lnTo>
                    <a:pt x="576" y="2368"/>
                  </a:lnTo>
                  <a:cubicBezTo>
                    <a:pt x="591" y="2383"/>
                    <a:pt x="611" y="2391"/>
                    <a:pt x="632" y="2391"/>
                  </a:cubicBezTo>
                  <a:cubicBezTo>
                    <a:pt x="652" y="2391"/>
                    <a:pt x="672" y="2383"/>
                    <a:pt x="687" y="2368"/>
                  </a:cubicBezTo>
                  <a:lnTo>
                    <a:pt x="1991" y="751"/>
                  </a:lnTo>
                  <a:cubicBezTo>
                    <a:pt x="2011" y="721"/>
                    <a:pt x="2011" y="680"/>
                    <a:pt x="1991" y="660"/>
                  </a:cubicBezTo>
                  <a:lnTo>
                    <a:pt x="1435" y="24"/>
                  </a:lnTo>
                  <a:cubicBezTo>
                    <a:pt x="1420" y="9"/>
                    <a:pt x="1400" y="1"/>
                    <a:pt x="1379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7"/>
            <p:cNvSpPr/>
            <p:nvPr/>
          </p:nvSpPr>
          <p:spPr>
            <a:xfrm>
              <a:off x="5195460" y="1627599"/>
              <a:ext cx="565823" cy="1151783"/>
            </a:xfrm>
            <a:custGeom>
              <a:avLst/>
              <a:gdLst/>
              <a:ahLst/>
              <a:cxnLst/>
              <a:rect l="l" t="t" r="r" b="b"/>
              <a:pathLst>
                <a:path w="3962" h="8065" extrusionOk="0">
                  <a:moveTo>
                    <a:pt x="1" y="0"/>
                  </a:moveTo>
                  <a:lnTo>
                    <a:pt x="24" y="3"/>
                  </a:lnTo>
                  <a:lnTo>
                    <a:pt x="24" y="3"/>
                  </a:lnTo>
                  <a:cubicBezTo>
                    <a:pt x="23" y="2"/>
                    <a:pt x="22" y="1"/>
                    <a:pt x="21" y="0"/>
                  </a:cubicBezTo>
                  <a:close/>
                  <a:moveTo>
                    <a:pt x="24" y="3"/>
                  </a:moveTo>
                  <a:cubicBezTo>
                    <a:pt x="33" y="10"/>
                    <a:pt x="42" y="10"/>
                    <a:pt x="51" y="10"/>
                  </a:cubicBezTo>
                  <a:cubicBezTo>
                    <a:pt x="62" y="20"/>
                    <a:pt x="72" y="20"/>
                    <a:pt x="72" y="30"/>
                  </a:cubicBezTo>
                  <a:cubicBezTo>
                    <a:pt x="92" y="40"/>
                    <a:pt x="102" y="51"/>
                    <a:pt x="112" y="61"/>
                  </a:cubicBezTo>
                  <a:lnTo>
                    <a:pt x="3810" y="4244"/>
                  </a:lnTo>
                  <a:lnTo>
                    <a:pt x="3820" y="4254"/>
                  </a:lnTo>
                  <a:cubicBezTo>
                    <a:pt x="3830" y="4264"/>
                    <a:pt x="3830" y="4274"/>
                    <a:pt x="3840" y="4274"/>
                  </a:cubicBezTo>
                  <a:lnTo>
                    <a:pt x="3840" y="4284"/>
                  </a:lnTo>
                  <a:cubicBezTo>
                    <a:pt x="3840" y="4294"/>
                    <a:pt x="3851" y="4304"/>
                    <a:pt x="3851" y="4325"/>
                  </a:cubicBezTo>
                  <a:cubicBezTo>
                    <a:pt x="3851" y="4325"/>
                    <a:pt x="3861" y="4335"/>
                    <a:pt x="3861" y="4345"/>
                  </a:cubicBezTo>
                  <a:lnTo>
                    <a:pt x="3861" y="4365"/>
                  </a:lnTo>
                  <a:cubicBezTo>
                    <a:pt x="3861" y="4385"/>
                    <a:pt x="3871" y="4395"/>
                    <a:pt x="3871" y="4416"/>
                  </a:cubicBezTo>
                  <a:cubicBezTo>
                    <a:pt x="3871" y="4426"/>
                    <a:pt x="3871" y="4426"/>
                    <a:pt x="3871" y="4426"/>
                  </a:cubicBezTo>
                  <a:lnTo>
                    <a:pt x="3871" y="4436"/>
                  </a:lnTo>
                  <a:lnTo>
                    <a:pt x="3871" y="4456"/>
                  </a:lnTo>
                  <a:cubicBezTo>
                    <a:pt x="3871" y="4466"/>
                    <a:pt x="3871" y="4486"/>
                    <a:pt x="3871" y="4496"/>
                  </a:cubicBezTo>
                  <a:cubicBezTo>
                    <a:pt x="3871" y="4496"/>
                    <a:pt x="3871" y="4507"/>
                    <a:pt x="3871" y="4507"/>
                  </a:cubicBezTo>
                  <a:cubicBezTo>
                    <a:pt x="3861" y="4517"/>
                    <a:pt x="3861" y="4527"/>
                    <a:pt x="3861" y="4537"/>
                  </a:cubicBezTo>
                  <a:lnTo>
                    <a:pt x="3851" y="4557"/>
                  </a:lnTo>
                  <a:cubicBezTo>
                    <a:pt x="3840" y="4577"/>
                    <a:pt x="3830" y="4587"/>
                    <a:pt x="3820" y="4608"/>
                  </a:cubicBezTo>
                  <a:lnTo>
                    <a:pt x="1133" y="7982"/>
                  </a:lnTo>
                  <a:cubicBezTo>
                    <a:pt x="1122" y="7982"/>
                    <a:pt x="1122" y="7992"/>
                    <a:pt x="1112" y="7992"/>
                  </a:cubicBezTo>
                  <a:cubicBezTo>
                    <a:pt x="1092" y="8023"/>
                    <a:pt x="1052" y="8043"/>
                    <a:pt x="1021" y="8053"/>
                  </a:cubicBezTo>
                  <a:lnTo>
                    <a:pt x="951" y="8053"/>
                  </a:lnTo>
                  <a:lnTo>
                    <a:pt x="1042" y="8063"/>
                  </a:lnTo>
                  <a:cubicBezTo>
                    <a:pt x="1049" y="8064"/>
                    <a:pt x="1056" y="8065"/>
                    <a:pt x="1064" y="8065"/>
                  </a:cubicBezTo>
                  <a:cubicBezTo>
                    <a:pt x="1127" y="8065"/>
                    <a:pt x="1187" y="8028"/>
                    <a:pt x="1223" y="7982"/>
                  </a:cubicBezTo>
                  <a:lnTo>
                    <a:pt x="2567" y="6295"/>
                  </a:lnTo>
                  <a:lnTo>
                    <a:pt x="3911" y="4608"/>
                  </a:lnTo>
                  <a:cubicBezTo>
                    <a:pt x="3921" y="4597"/>
                    <a:pt x="3931" y="4577"/>
                    <a:pt x="3942" y="4567"/>
                  </a:cubicBezTo>
                  <a:cubicBezTo>
                    <a:pt x="3952" y="4547"/>
                    <a:pt x="3952" y="4537"/>
                    <a:pt x="3962" y="4517"/>
                  </a:cubicBezTo>
                  <a:lnTo>
                    <a:pt x="3962" y="4507"/>
                  </a:lnTo>
                  <a:cubicBezTo>
                    <a:pt x="3962" y="4496"/>
                    <a:pt x="3962" y="4486"/>
                    <a:pt x="3962" y="4486"/>
                  </a:cubicBezTo>
                  <a:lnTo>
                    <a:pt x="3952" y="4466"/>
                  </a:lnTo>
                  <a:lnTo>
                    <a:pt x="3952" y="4456"/>
                  </a:lnTo>
                  <a:cubicBezTo>
                    <a:pt x="3952" y="4456"/>
                    <a:pt x="3952" y="4446"/>
                    <a:pt x="3952" y="4446"/>
                  </a:cubicBezTo>
                  <a:cubicBezTo>
                    <a:pt x="3952" y="4436"/>
                    <a:pt x="3952" y="4426"/>
                    <a:pt x="3952" y="4416"/>
                  </a:cubicBezTo>
                  <a:lnTo>
                    <a:pt x="3952" y="4385"/>
                  </a:lnTo>
                  <a:lnTo>
                    <a:pt x="3952" y="4375"/>
                  </a:lnTo>
                  <a:lnTo>
                    <a:pt x="3952" y="4365"/>
                  </a:lnTo>
                  <a:cubicBezTo>
                    <a:pt x="3952" y="4365"/>
                    <a:pt x="3952" y="4365"/>
                    <a:pt x="3952" y="4355"/>
                  </a:cubicBezTo>
                  <a:cubicBezTo>
                    <a:pt x="3952" y="4345"/>
                    <a:pt x="3952" y="4335"/>
                    <a:pt x="3952" y="4325"/>
                  </a:cubicBezTo>
                  <a:lnTo>
                    <a:pt x="3952" y="4315"/>
                  </a:lnTo>
                  <a:lnTo>
                    <a:pt x="3931" y="4294"/>
                  </a:lnTo>
                  <a:lnTo>
                    <a:pt x="3931" y="4284"/>
                  </a:lnTo>
                  <a:cubicBezTo>
                    <a:pt x="3931" y="4274"/>
                    <a:pt x="3921" y="4264"/>
                    <a:pt x="3911" y="4254"/>
                  </a:cubicBezTo>
                  <a:lnTo>
                    <a:pt x="2062" y="2162"/>
                  </a:lnTo>
                  <a:lnTo>
                    <a:pt x="163" y="20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7"/>
            <p:cNvSpPr/>
            <p:nvPr/>
          </p:nvSpPr>
          <p:spPr>
            <a:xfrm>
              <a:off x="5357124" y="2284109"/>
              <a:ext cx="384023" cy="482135"/>
            </a:xfrm>
            <a:custGeom>
              <a:avLst/>
              <a:gdLst/>
              <a:ahLst/>
              <a:cxnLst/>
              <a:rect l="l" t="t" r="r" b="b"/>
              <a:pathLst>
                <a:path w="2689" h="3376" extrusionOk="0">
                  <a:moveTo>
                    <a:pt x="1344" y="1688"/>
                  </a:moveTo>
                  <a:lnTo>
                    <a:pt x="2688" y="0"/>
                  </a:lnTo>
                  <a:lnTo>
                    <a:pt x="1" y="33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7"/>
            <p:cNvSpPr/>
            <p:nvPr/>
          </p:nvSpPr>
          <p:spPr>
            <a:xfrm>
              <a:off x="5254728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20" y="2143"/>
                  </a:lnTo>
                  <a:lnTo>
                    <a:pt x="3769" y="4234"/>
                  </a:lnTo>
                  <a:cubicBezTo>
                    <a:pt x="3779" y="4244"/>
                    <a:pt x="3789" y="4254"/>
                    <a:pt x="3799" y="4264"/>
                  </a:cubicBezTo>
                  <a:lnTo>
                    <a:pt x="3799" y="4275"/>
                  </a:lnTo>
                  <a:lnTo>
                    <a:pt x="3799" y="4285"/>
                  </a:lnTo>
                  <a:cubicBezTo>
                    <a:pt x="3799" y="4295"/>
                    <a:pt x="3809" y="4305"/>
                    <a:pt x="3809" y="4305"/>
                  </a:cubicBezTo>
                  <a:lnTo>
                    <a:pt x="3809" y="4315"/>
                  </a:lnTo>
                  <a:cubicBezTo>
                    <a:pt x="3820" y="4325"/>
                    <a:pt x="3820" y="4335"/>
                    <a:pt x="3820" y="4355"/>
                  </a:cubicBezTo>
                  <a:lnTo>
                    <a:pt x="3820" y="4365"/>
                  </a:lnTo>
                  <a:lnTo>
                    <a:pt x="3820" y="4376"/>
                  </a:lnTo>
                  <a:cubicBezTo>
                    <a:pt x="3820" y="4386"/>
                    <a:pt x="3820" y="4406"/>
                    <a:pt x="3820" y="4406"/>
                  </a:cubicBezTo>
                  <a:lnTo>
                    <a:pt x="3820" y="4436"/>
                  </a:lnTo>
                  <a:lnTo>
                    <a:pt x="3820" y="4456"/>
                  </a:lnTo>
                  <a:lnTo>
                    <a:pt x="3820" y="4467"/>
                  </a:lnTo>
                  <a:cubicBezTo>
                    <a:pt x="3820" y="4477"/>
                    <a:pt x="3809" y="4487"/>
                    <a:pt x="3809" y="4497"/>
                  </a:cubicBezTo>
                  <a:lnTo>
                    <a:pt x="3809" y="4507"/>
                  </a:lnTo>
                  <a:lnTo>
                    <a:pt x="3799" y="4537"/>
                  </a:lnTo>
                  <a:lnTo>
                    <a:pt x="3789" y="4547"/>
                  </a:lnTo>
                  <a:cubicBezTo>
                    <a:pt x="3779" y="4568"/>
                    <a:pt x="3779" y="4578"/>
                    <a:pt x="3769" y="4598"/>
                  </a:cubicBezTo>
                  <a:lnTo>
                    <a:pt x="2425" y="6285"/>
                  </a:lnTo>
                  <a:lnTo>
                    <a:pt x="1081" y="797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22" y="8033"/>
                    <a:pt x="1172" y="7983"/>
                  </a:cubicBezTo>
                  <a:lnTo>
                    <a:pt x="2516" y="6295"/>
                  </a:lnTo>
                  <a:lnTo>
                    <a:pt x="3860" y="4608"/>
                  </a:lnTo>
                  <a:cubicBezTo>
                    <a:pt x="3870" y="4598"/>
                    <a:pt x="3870" y="4578"/>
                    <a:pt x="3880" y="4568"/>
                  </a:cubicBezTo>
                  <a:lnTo>
                    <a:pt x="3880" y="4537"/>
                  </a:lnTo>
                  <a:cubicBezTo>
                    <a:pt x="3880" y="4527"/>
                    <a:pt x="3890" y="4517"/>
                    <a:pt x="3890" y="4507"/>
                  </a:cubicBezTo>
                  <a:cubicBezTo>
                    <a:pt x="3890" y="4507"/>
                    <a:pt x="3890" y="4497"/>
                    <a:pt x="3890" y="4497"/>
                  </a:cubicBezTo>
                  <a:cubicBezTo>
                    <a:pt x="3900" y="4487"/>
                    <a:pt x="3900" y="4477"/>
                    <a:pt x="3900" y="4467"/>
                  </a:cubicBezTo>
                  <a:cubicBezTo>
                    <a:pt x="3900" y="4467"/>
                    <a:pt x="3900" y="4467"/>
                    <a:pt x="3900" y="4456"/>
                  </a:cubicBezTo>
                  <a:cubicBezTo>
                    <a:pt x="3900" y="4456"/>
                    <a:pt x="3900" y="4456"/>
                    <a:pt x="3900" y="4446"/>
                  </a:cubicBezTo>
                  <a:cubicBezTo>
                    <a:pt x="3900" y="4446"/>
                    <a:pt x="3900" y="4436"/>
                    <a:pt x="3900" y="4436"/>
                  </a:cubicBezTo>
                  <a:cubicBezTo>
                    <a:pt x="3900" y="4426"/>
                    <a:pt x="3900" y="4416"/>
                    <a:pt x="3900" y="4406"/>
                  </a:cubicBezTo>
                  <a:lnTo>
                    <a:pt x="3900" y="4376"/>
                  </a:lnTo>
                  <a:lnTo>
                    <a:pt x="3900" y="4365"/>
                  </a:lnTo>
                  <a:cubicBezTo>
                    <a:pt x="3900" y="4365"/>
                    <a:pt x="3900" y="4355"/>
                    <a:pt x="3900" y="4355"/>
                  </a:cubicBezTo>
                  <a:cubicBezTo>
                    <a:pt x="3900" y="4355"/>
                    <a:pt x="3900" y="4345"/>
                    <a:pt x="3900" y="4345"/>
                  </a:cubicBezTo>
                  <a:cubicBezTo>
                    <a:pt x="3890" y="4335"/>
                    <a:pt x="3890" y="4325"/>
                    <a:pt x="3890" y="4315"/>
                  </a:cubicBezTo>
                  <a:lnTo>
                    <a:pt x="3890" y="4305"/>
                  </a:lnTo>
                  <a:cubicBezTo>
                    <a:pt x="3880" y="4295"/>
                    <a:pt x="3880" y="4285"/>
                    <a:pt x="3880" y="4275"/>
                  </a:cubicBezTo>
                  <a:cubicBezTo>
                    <a:pt x="3870" y="4264"/>
                    <a:pt x="3860" y="4254"/>
                    <a:pt x="3850" y="4244"/>
                  </a:cubicBezTo>
                  <a:lnTo>
                    <a:pt x="2011" y="2143"/>
                  </a:lnTo>
                  <a:lnTo>
                    <a:pt x="152" y="51"/>
                  </a:lnTo>
                  <a:cubicBezTo>
                    <a:pt x="152" y="51"/>
                    <a:pt x="142" y="41"/>
                    <a:pt x="132" y="31"/>
                  </a:cubicBezTo>
                  <a:lnTo>
                    <a:pt x="111" y="21"/>
                  </a:lnTo>
                  <a:lnTo>
                    <a:pt x="101" y="11"/>
                  </a:lnTo>
                  <a:lnTo>
                    <a:pt x="91" y="11"/>
                  </a:lnTo>
                  <a:cubicBezTo>
                    <a:pt x="81" y="0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7"/>
            <p:cNvSpPr/>
            <p:nvPr/>
          </p:nvSpPr>
          <p:spPr>
            <a:xfrm>
              <a:off x="5243160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10" y="2143"/>
                  </a:lnTo>
                  <a:lnTo>
                    <a:pt x="3759" y="4234"/>
                  </a:lnTo>
                  <a:cubicBezTo>
                    <a:pt x="3769" y="4244"/>
                    <a:pt x="3779" y="4254"/>
                    <a:pt x="3789" y="4264"/>
                  </a:cubicBezTo>
                  <a:lnTo>
                    <a:pt x="3789" y="4275"/>
                  </a:lnTo>
                  <a:cubicBezTo>
                    <a:pt x="3789" y="4285"/>
                    <a:pt x="3799" y="4295"/>
                    <a:pt x="3799" y="4305"/>
                  </a:cubicBezTo>
                  <a:lnTo>
                    <a:pt x="3799" y="4315"/>
                  </a:lnTo>
                  <a:cubicBezTo>
                    <a:pt x="3799" y="4325"/>
                    <a:pt x="3810" y="433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6"/>
                  </a:lnTo>
                  <a:cubicBezTo>
                    <a:pt x="3810" y="4386"/>
                    <a:pt x="3810" y="4396"/>
                    <a:pt x="3810" y="4406"/>
                  </a:cubicBezTo>
                  <a:cubicBezTo>
                    <a:pt x="3810" y="441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56"/>
                    <a:pt x="3810" y="4456"/>
                    <a:pt x="3810" y="4467"/>
                  </a:cubicBezTo>
                  <a:lnTo>
                    <a:pt x="3799" y="4497"/>
                  </a:lnTo>
                  <a:cubicBezTo>
                    <a:pt x="3799" y="4507"/>
                    <a:pt x="3789" y="4517"/>
                    <a:pt x="3789" y="4527"/>
                  </a:cubicBezTo>
                  <a:cubicBezTo>
                    <a:pt x="3789" y="4537"/>
                    <a:pt x="3789" y="4537"/>
                    <a:pt x="3789" y="4547"/>
                  </a:cubicBezTo>
                  <a:cubicBezTo>
                    <a:pt x="3779" y="4557"/>
                    <a:pt x="3769" y="4578"/>
                    <a:pt x="3759" y="4588"/>
                  </a:cubicBezTo>
                  <a:lnTo>
                    <a:pt x="2415" y="6275"/>
                  </a:lnTo>
                  <a:lnTo>
                    <a:pt x="1071" y="796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12" y="8033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78"/>
                    <a:pt x="3870" y="4557"/>
                  </a:cubicBezTo>
                  <a:lnTo>
                    <a:pt x="3880" y="4547"/>
                  </a:lnTo>
                  <a:lnTo>
                    <a:pt x="3890" y="4517"/>
                  </a:lnTo>
                  <a:lnTo>
                    <a:pt x="3890" y="4507"/>
                  </a:lnTo>
                  <a:cubicBezTo>
                    <a:pt x="3901" y="4497"/>
                    <a:pt x="3901" y="4487"/>
                    <a:pt x="3901" y="4477"/>
                  </a:cubicBezTo>
                  <a:cubicBezTo>
                    <a:pt x="3901" y="4477"/>
                    <a:pt x="3901" y="4477"/>
                    <a:pt x="3901" y="4467"/>
                  </a:cubicBezTo>
                  <a:lnTo>
                    <a:pt x="3901" y="4456"/>
                  </a:lnTo>
                  <a:lnTo>
                    <a:pt x="3901" y="4446"/>
                  </a:lnTo>
                  <a:lnTo>
                    <a:pt x="3901" y="4416"/>
                  </a:lnTo>
                  <a:cubicBezTo>
                    <a:pt x="3901" y="4406"/>
                    <a:pt x="3901" y="4396"/>
                    <a:pt x="3901" y="4386"/>
                  </a:cubicBezTo>
                  <a:lnTo>
                    <a:pt x="3901" y="4376"/>
                  </a:lnTo>
                  <a:lnTo>
                    <a:pt x="3901" y="4365"/>
                  </a:lnTo>
                  <a:cubicBezTo>
                    <a:pt x="3901" y="4365"/>
                    <a:pt x="3901" y="4365"/>
                    <a:pt x="3901" y="4355"/>
                  </a:cubicBezTo>
                  <a:cubicBezTo>
                    <a:pt x="3890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95"/>
                  </a:cubicBezTo>
                  <a:lnTo>
                    <a:pt x="3880" y="4285"/>
                  </a:lnTo>
                  <a:lnTo>
                    <a:pt x="3880" y="4275"/>
                  </a:lnTo>
                  <a:cubicBezTo>
                    <a:pt x="3870" y="4264"/>
                    <a:pt x="3860" y="4254"/>
                    <a:pt x="3850" y="4244"/>
                  </a:cubicBezTo>
                  <a:lnTo>
                    <a:pt x="2001" y="2153"/>
                  </a:lnTo>
                  <a:lnTo>
                    <a:pt x="81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7"/>
            <p:cNvSpPr/>
            <p:nvPr/>
          </p:nvSpPr>
          <p:spPr>
            <a:xfrm>
              <a:off x="5230164" y="1631883"/>
              <a:ext cx="557112" cy="1150355"/>
            </a:xfrm>
            <a:custGeom>
              <a:avLst/>
              <a:gdLst/>
              <a:ahLst/>
              <a:cxnLst/>
              <a:rect l="l" t="t" r="r" b="b"/>
              <a:pathLst>
                <a:path w="3901" h="8055" extrusionOk="0">
                  <a:moveTo>
                    <a:pt x="890" y="8043"/>
                  </a:moveTo>
                  <a:lnTo>
                    <a:pt x="890" y="8043"/>
                  </a:lnTo>
                  <a:cubicBezTo>
                    <a:pt x="893" y="8044"/>
                    <a:pt x="896" y="8044"/>
                    <a:pt x="899" y="8044"/>
                  </a:cubicBezTo>
                  <a:lnTo>
                    <a:pt x="899" y="8044"/>
                  </a:lnTo>
                  <a:lnTo>
                    <a:pt x="890" y="8043"/>
                  </a:lnTo>
                  <a:close/>
                  <a:moveTo>
                    <a:pt x="0" y="0"/>
                  </a:moveTo>
                  <a:lnTo>
                    <a:pt x="1910" y="2153"/>
                  </a:lnTo>
                  <a:lnTo>
                    <a:pt x="3759" y="4234"/>
                  </a:lnTo>
                  <a:cubicBezTo>
                    <a:pt x="3769" y="4254"/>
                    <a:pt x="3779" y="4264"/>
                    <a:pt x="3789" y="4274"/>
                  </a:cubicBezTo>
                  <a:lnTo>
                    <a:pt x="3800" y="4295"/>
                  </a:lnTo>
                  <a:lnTo>
                    <a:pt x="3800" y="4305"/>
                  </a:lnTo>
                  <a:cubicBezTo>
                    <a:pt x="3800" y="4315"/>
                    <a:pt x="3810" y="4325"/>
                    <a:pt x="3810" y="4335"/>
                  </a:cubicBezTo>
                  <a:cubicBezTo>
                    <a:pt x="3810" y="4345"/>
                    <a:pt x="3810" y="434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5"/>
                  </a:lnTo>
                  <a:lnTo>
                    <a:pt x="3810" y="4396"/>
                  </a:lnTo>
                  <a:cubicBezTo>
                    <a:pt x="3810" y="440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66"/>
                    <a:pt x="3810" y="4477"/>
                    <a:pt x="3800" y="4487"/>
                  </a:cubicBezTo>
                  <a:cubicBezTo>
                    <a:pt x="3800" y="4497"/>
                    <a:pt x="3800" y="4497"/>
                    <a:pt x="3800" y="4497"/>
                  </a:cubicBezTo>
                  <a:lnTo>
                    <a:pt x="3789" y="4527"/>
                  </a:lnTo>
                  <a:cubicBezTo>
                    <a:pt x="3789" y="4537"/>
                    <a:pt x="3789" y="4537"/>
                    <a:pt x="3789" y="4537"/>
                  </a:cubicBezTo>
                  <a:cubicBezTo>
                    <a:pt x="3779" y="4557"/>
                    <a:pt x="3769" y="4567"/>
                    <a:pt x="3759" y="4588"/>
                  </a:cubicBezTo>
                  <a:lnTo>
                    <a:pt x="2415" y="6275"/>
                  </a:lnTo>
                  <a:lnTo>
                    <a:pt x="1071" y="7962"/>
                  </a:lnTo>
                  <a:cubicBezTo>
                    <a:pt x="1035" y="8008"/>
                    <a:pt x="975" y="8045"/>
                    <a:pt x="912" y="8045"/>
                  </a:cubicBezTo>
                  <a:cubicBezTo>
                    <a:pt x="907" y="8045"/>
                    <a:pt x="903" y="8045"/>
                    <a:pt x="899" y="8044"/>
                  </a:cubicBezTo>
                  <a:lnTo>
                    <a:pt x="899" y="8044"/>
                  </a:lnTo>
                  <a:lnTo>
                    <a:pt x="980" y="8053"/>
                  </a:lnTo>
                  <a:cubicBezTo>
                    <a:pt x="988" y="8054"/>
                    <a:pt x="995" y="8055"/>
                    <a:pt x="1003" y="8055"/>
                  </a:cubicBezTo>
                  <a:cubicBezTo>
                    <a:pt x="1066" y="8055"/>
                    <a:pt x="1126" y="8018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67"/>
                    <a:pt x="3880" y="4557"/>
                  </a:cubicBezTo>
                  <a:cubicBezTo>
                    <a:pt x="3880" y="4557"/>
                    <a:pt x="3880" y="4547"/>
                    <a:pt x="3880" y="4547"/>
                  </a:cubicBezTo>
                  <a:cubicBezTo>
                    <a:pt x="3880" y="4537"/>
                    <a:pt x="3890" y="4527"/>
                    <a:pt x="3890" y="4517"/>
                  </a:cubicBezTo>
                  <a:lnTo>
                    <a:pt x="3890" y="4507"/>
                  </a:lnTo>
                  <a:lnTo>
                    <a:pt x="3901" y="4477"/>
                  </a:lnTo>
                  <a:cubicBezTo>
                    <a:pt x="3901" y="4477"/>
                    <a:pt x="3901" y="4466"/>
                    <a:pt x="3901" y="4466"/>
                  </a:cubicBezTo>
                  <a:lnTo>
                    <a:pt x="3901" y="4456"/>
                  </a:lnTo>
                  <a:lnTo>
                    <a:pt x="3901" y="4446"/>
                  </a:lnTo>
                  <a:cubicBezTo>
                    <a:pt x="3901" y="4436"/>
                    <a:pt x="3901" y="4426"/>
                    <a:pt x="3901" y="4416"/>
                  </a:cubicBezTo>
                  <a:cubicBezTo>
                    <a:pt x="3901" y="4406"/>
                    <a:pt x="3901" y="4396"/>
                    <a:pt x="3901" y="4386"/>
                  </a:cubicBezTo>
                  <a:lnTo>
                    <a:pt x="3901" y="4375"/>
                  </a:lnTo>
                  <a:cubicBezTo>
                    <a:pt x="3901" y="4365"/>
                    <a:pt x="3901" y="4365"/>
                    <a:pt x="3901" y="4365"/>
                  </a:cubicBezTo>
                  <a:cubicBezTo>
                    <a:pt x="3901" y="4365"/>
                    <a:pt x="3901" y="4355"/>
                    <a:pt x="3901" y="4355"/>
                  </a:cubicBezTo>
                  <a:cubicBezTo>
                    <a:pt x="3901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85"/>
                  </a:cubicBezTo>
                  <a:cubicBezTo>
                    <a:pt x="3870" y="4274"/>
                    <a:pt x="3860" y="4254"/>
                    <a:pt x="3850" y="4244"/>
                  </a:cubicBezTo>
                  <a:lnTo>
                    <a:pt x="2001" y="2163"/>
                  </a:lnTo>
                  <a:lnTo>
                    <a:pt x="91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67"/>
            <p:cNvSpPr/>
            <p:nvPr/>
          </p:nvSpPr>
          <p:spPr>
            <a:xfrm>
              <a:off x="5218596" y="1629027"/>
              <a:ext cx="555683" cy="1151640"/>
            </a:xfrm>
            <a:custGeom>
              <a:avLst/>
              <a:gdLst/>
              <a:ahLst/>
              <a:cxnLst/>
              <a:rect l="l" t="t" r="r" b="b"/>
              <a:pathLst>
                <a:path w="3891" h="8064" extrusionOk="0">
                  <a:moveTo>
                    <a:pt x="1" y="0"/>
                  </a:moveTo>
                  <a:lnTo>
                    <a:pt x="1890" y="2142"/>
                  </a:lnTo>
                  <a:lnTo>
                    <a:pt x="3759" y="4244"/>
                  </a:lnTo>
                  <a:cubicBezTo>
                    <a:pt x="3769" y="4254"/>
                    <a:pt x="3769" y="4264"/>
                    <a:pt x="3780" y="4274"/>
                  </a:cubicBezTo>
                  <a:lnTo>
                    <a:pt x="3780" y="4284"/>
                  </a:lnTo>
                  <a:lnTo>
                    <a:pt x="3790" y="4315"/>
                  </a:lnTo>
                  <a:lnTo>
                    <a:pt x="3790" y="4325"/>
                  </a:lnTo>
                  <a:cubicBezTo>
                    <a:pt x="3800" y="4335"/>
                    <a:pt x="3800" y="4345"/>
                    <a:pt x="3800" y="4355"/>
                  </a:cubicBezTo>
                  <a:lnTo>
                    <a:pt x="3800" y="4365"/>
                  </a:lnTo>
                  <a:lnTo>
                    <a:pt x="3800" y="4385"/>
                  </a:lnTo>
                  <a:lnTo>
                    <a:pt x="3800" y="4416"/>
                  </a:lnTo>
                  <a:cubicBezTo>
                    <a:pt x="3800" y="4416"/>
                    <a:pt x="3800" y="4426"/>
                    <a:pt x="3800" y="4436"/>
                  </a:cubicBezTo>
                  <a:cubicBezTo>
                    <a:pt x="3800" y="4446"/>
                    <a:pt x="3800" y="4446"/>
                    <a:pt x="3800" y="4456"/>
                  </a:cubicBezTo>
                  <a:lnTo>
                    <a:pt x="3800" y="4466"/>
                  </a:lnTo>
                  <a:lnTo>
                    <a:pt x="3800" y="4476"/>
                  </a:lnTo>
                  <a:cubicBezTo>
                    <a:pt x="3800" y="4476"/>
                    <a:pt x="3800" y="4486"/>
                    <a:pt x="3790" y="4497"/>
                  </a:cubicBezTo>
                  <a:lnTo>
                    <a:pt x="3790" y="4507"/>
                  </a:lnTo>
                  <a:cubicBezTo>
                    <a:pt x="3790" y="4527"/>
                    <a:pt x="3780" y="4537"/>
                    <a:pt x="3780" y="4557"/>
                  </a:cubicBezTo>
                  <a:cubicBezTo>
                    <a:pt x="3769" y="4567"/>
                    <a:pt x="3759" y="4587"/>
                    <a:pt x="3749" y="4598"/>
                  </a:cubicBezTo>
                  <a:lnTo>
                    <a:pt x="2415" y="6285"/>
                  </a:lnTo>
                  <a:lnTo>
                    <a:pt x="1072" y="7972"/>
                  </a:lnTo>
                  <a:cubicBezTo>
                    <a:pt x="1021" y="8023"/>
                    <a:pt x="960" y="8053"/>
                    <a:pt x="880" y="8053"/>
                  </a:cubicBezTo>
                  <a:lnTo>
                    <a:pt x="971" y="8063"/>
                  </a:lnTo>
                  <a:cubicBezTo>
                    <a:pt x="1041" y="8063"/>
                    <a:pt x="1112" y="8033"/>
                    <a:pt x="1163" y="7982"/>
                  </a:cubicBezTo>
                  <a:lnTo>
                    <a:pt x="2506" y="6295"/>
                  </a:lnTo>
                  <a:lnTo>
                    <a:pt x="3840" y="4608"/>
                  </a:lnTo>
                  <a:cubicBezTo>
                    <a:pt x="3860" y="4587"/>
                    <a:pt x="3870" y="4577"/>
                    <a:pt x="3870" y="4557"/>
                  </a:cubicBezTo>
                  <a:cubicBezTo>
                    <a:pt x="3870" y="4557"/>
                    <a:pt x="3870" y="4547"/>
                    <a:pt x="3870" y="4547"/>
                  </a:cubicBezTo>
                  <a:lnTo>
                    <a:pt x="3891" y="4517"/>
                  </a:lnTo>
                  <a:cubicBezTo>
                    <a:pt x="3891" y="4517"/>
                    <a:pt x="3891" y="4517"/>
                    <a:pt x="3891" y="4507"/>
                  </a:cubicBezTo>
                  <a:cubicBezTo>
                    <a:pt x="3891" y="4497"/>
                    <a:pt x="3881" y="4476"/>
                    <a:pt x="3881" y="4466"/>
                  </a:cubicBezTo>
                  <a:cubicBezTo>
                    <a:pt x="3881" y="4456"/>
                    <a:pt x="3881" y="4456"/>
                    <a:pt x="3881" y="4456"/>
                  </a:cubicBezTo>
                  <a:lnTo>
                    <a:pt x="3881" y="4446"/>
                  </a:lnTo>
                  <a:lnTo>
                    <a:pt x="3881" y="4426"/>
                  </a:lnTo>
                  <a:cubicBezTo>
                    <a:pt x="3881" y="4416"/>
                    <a:pt x="3881" y="4416"/>
                    <a:pt x="3881" y="4406"/>
                  </a:cubicBezTo>
                  <a:lnTo>
                    <a:pt x="3881" y="4375"/>
                  </a:lnTo>
                  <a:lnTo>
                    <a:pt x="3881" y="4365"/>
                  </a:lnTo>
                  <a:cubicBezTo>
                    <a:pt x="3881" y="4355"/>
                    <a:pt x="3881" y="4355"/>
                    <a:pt x="3881" y="4355"/>
                  </a:cubicBezTo>
                  <a:cubicBezTo>
                    <a:pt x="3881" y="4345"/>
                    <a:pt x="3881" y="4345"/>
                    <a:pt x="3881" y="4345"/>
                  </a:cubicBezTo>
                  <a:cubicBezTo>
                    <a:pt x="3881" y="4335"/>
                    <a:pt x="3870" y="4325"/>
                    <a:pt x="3870" y="4315"/>
                  </a:cubicBezTo>
                  <a:lnTo>
                    <a:pt x="3870" y="4305"/>
                  </a:lnTo>
                  <a:lnTo>
                    <a:pt x="3860" y="4274"/>
                  </a:lnTo>
                  <a:cubicBezTo>
                    <a:pt x="3850" y="4264"/>
                    <a:pt x="3840" y="4254"/>
                    <a:pt x="3840" y="4244"/>
                  </a:cubicBezTo>
                  <a:lnTo>
                    <a:pt x="1981" y="2152"/>
                  </a:lnTo>
                  <a:lnTo>
                    <a:pt x="8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6" name="Google Shape;10136;p67"/>
          <p:cNvGrpSpPr/>
          <p:nvPr/>
        </p:nvGrpSpPr>
        <p:grpSpPr>
          <a:xfrm>
            <a:off x="6800748" y="1624600"/>
            <a:ext cx="1039103" cy="1160352"/>
            <a:chOff x="6213398" y="1624600"/>
            <a:chExt cx="1039103" cy="1160352"/>
          </a:xfrm>
        </p:grpSpPr>
        <p:sp>
          <p:nvSpPr>
            <p:cNvPr id="10137" name="Google Shape;10137;p67"/>
            <p:cNvSpPr/>
            <p:nvPr/>
          </p:nvSpPr>
          <p:spPr>
            <a:xfrm>
              <a:off x="6213398" y="1624600"/>
              <a:ext cx="975552" cy="1151640"/>
            </a:xfrm>
            <a:custGeom>
              <a:avLst/>
              <a:gdLst/>
              <a:ahLst/>
              <a:cxnLst/>
              <a:rect l="l" t="t" r="r" b="b"/>
              <a:pathLst>
                <a:path w="6831" h="8064" extrusionOk="0">
                  <a:moveTo>
                    <a:pt x="4845" y="4131"/>
                  </a:moveTo>
                  <a:cubicBezTo>
                    <a:pt x="4866" y="4131"/>
                    <a:pt x="4886" y="4139"/>
                    <a:pt x="4901" y="4154"/>
                  </a:cubicBezTo>
                  <a:lnTo>
                    <a:pt x="5457" y="4780"/>
                  </a:lnTo>
                  <a:cubicBezTo>
                    <a:pt x="5477" y="4810"/>
                    <a:pt x="5477" y="4851"/>
                    <a:pt x="5457" y="4871"/>
                  </a:cubicBezTo>
                  <a:lnTo>
                    <a:pt x="4153" y="6498"/>
                  </a:lnTo>
                  <a:cubicBezTo>
                    <a:pt x="4138" y="6513"/>
                    <a:pt x="4118" y="6521"/>
                    <a:pt x="4098" y="6521"/>
                  </a:cubicBezTo>
                  <a:cubicBezTo>
                    <a:pt x="4077" y="6521"/>
                    <a:pt x="4057" y="6513"/>
                    <a:pt x="4042" y="6498"/>
                  </a:cubicBezTo>
                  <a:lnTo>
                    <a:pt x="3486" y="5861"/>
                  </a:lnTo>
                  <a:cubicBezTo>
                    <a:pt x="3466" y="5831"/>
                    <a:pt x="3466" y="5801"/>
                    <a:pt x="3486" y="5770"/>
                  </a:cubicBezTo>
                  <a:lnTo>
                    <a:pt x="4790" y="4154"/>
                  </a:lnTo>
                  <a:cubicBezTo>
                    <a:pt x="4805" y="4139"/>
                    <a:pt x="4825" y="4131"/>
                    <a:pt x="4845" y="4131"/>
                  </a:cubicBezTo>
                  <a:close/>
                  <a:moveTo>
                    <a:pt x="2961" y="1"/>
                  </a:moveTo>
                  <a:cubicBezTo>
                    <a:pt x="2890" y="1"/>
                    <a:pt x="2819" y="31"/>
                    <a:pt x="2779" y="82"/>
                  </a:cubicBezTo>
                  <a:lnTo>
                    <a:pt x="91" y="3456"/>
                  </a:lnTo>
                  <a:cubicBezTo>
                    <a:pt x="0" y="3568"/>
                    <a:pt x="0" y="3719"/>
                    <a:pt x="91" y="3820"/>
                  </a:cubicBezTo>
                  <a:lnTo>
                    <a:pt x="3789" y="8003"/>
                  </a:lnTo>
                  <a:cubicBezTo>
                    <a:pt x="3820" y="8034"/>
                    <a:pt x="3870" y="8064"/>
                    <a:pt x="3911" y="8064"/>
                  </a:cubicBezTo>
                  <a:lnTo>
                    <a:pt x="3992" y="8064"/>
                  </a:lnTo>
                  <a:cubicBezTo>
                    <a:pt x="4022" y="8054"/>
                    <a:pt x="4052" y="8034"/>
                    <a:pt x="4082" y="8013"/>
                  </a:cubicBezTo>
                  <a:cubicBezTo>
                    <a:pt x="4093" y="8003"/>
                    <a:pt x="4093" y="7993"/>
                    <a:pt x="4103" y="7993"/>
                  </a:cubicBezTo>
                  <a:lnTo>
                    <a:pt x="5447" y="6306"/>
                  </a:lnTo>
                  <a:lnTo>
                    <a:pt x="6790" y="4618"/>
                  </a:lnTo>
                  <a:cubicBezTo>
                    <a:pt x="6800" y="4598"/>
                    <a:pt x="6811" y="4588"/>
                    <a:pt x="6821" y="4568"/>
                  </a:cubicBezTo>
                  <a:lnTo>
                    <a:pt x="6821" y="4558"/>
                  </a:lnTo>
                  <a:cubicBezTo>
                    <a:pt x="6821" y="4558"/>
                    <a:pt x="6821" y="4558"/>
                    <a:pt x="6821" y="4548"/>
                  </a:cubicBezTo>
                  <a:cubicBezTo>
                    <a:pt x="6821" y="4538"/>
                    <a:pt x="6821" y="4528"/>
                    <a:pt x="6831" y="4528"/>
                  </a:cubicBezTo>
                  <a:lnTo>
                    <a:pt x="6831" y="4497"/>
                  </a:lnTo>
                  <a:cubicBezTo>
                    <a:pt x="6831" y="4487"/>
                    <a:pt x="6831" y="4477"/>
                    <a:pt x="6831" y="4467"/>
                  </a:cubicBezTo>
                  <a:lnTo>
                    <a:pt x="6831" y="4447"/>
                  </a:lnTo>
                  <a:lnTo>
                    <a:pt x="6831" y="4426"/>
                  </a:lnTo>
                  <a:cubicBezTo>
                    <a:pt x="6831" y="4406"/>
                    <a:pt x="6831" y="4386"/>
                    <a:pt x="6831" y="4366"/>
                  </a:cubicBezTo>
                  <a:lnTo>
                    <a:pt x="6831" y="4346"/>
                  </a:lnTo>
                  <a:cubicBezTo>
                    <a:pt x="6821" y="4346"/>
                    <a:pt x="6821" y="4336"/>
                    <a:pt x="6821" y="4325"/>
                  </a:cubicBezTo>
                  <a:lnTo>
                    <a:pt x="6800" y="4295"/>
                  </a:lnTo>
                  <a:lnTo>
                    <a:pt x="6800" y="4285"/>
                  </a:lnTo>
                  <a:cubicBezTo>
                    <a:pt x="6800" y="4275"/>
                    <a:pt x="6790" y="4275"/>
                    <a:pt x="6790" y="4265"/>
                  </a:cubicBezTo>
                  <a:lnTo>
                    <a:pt x="6780" y="4255"/>
                  </a:lnTo>
                  <a:lnTo>
                    <a:pt x="3082" y="61"/>
                  </a:lnTo>
                  <a:cubicBezTo>
                    <a:pt x="3062" y="41"/>
                    <a:pt x="3052" y="31"/>
                    <a:pt x="3042" y="21"/>
                  </a:cubicBezTo>
                  <a:cubicBezTo>
                    <a:pt x="3032" y="21"/>
                    <a:pt x="3022" y="11"/>
                    <a:pt x="3022" y="11"/>
                  </a:cubicBezTo>
                  <a:lnTo>
                    <a:pt x="2991" y="11"/>
                  </a:lnTo>
                  <a:lnTo>
                    <a:pt x="2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7"/>
            <p:cNvSpPr/>
            <p:nvPr/>
          </p:nvSpPr>
          <p:spPr>
            <a:xfrm>
              <a:off x="6708386" y="2214416"/>
              <a:ext cx="287196" cy="341465"/>
            </a:xfrm>
            <a:custGeom>
              <a:avLst/>
              <a:gdLst/>
              <a:ahLst/>
              <a:cxnLst/>
              <a:rect l="l" t="t" r="r" b="b"/>
              <a:pathLst>
                <a:path w="2011" h="2391" extrusionOk="0">
                  <a:moveTo>
                    <a:pt x="1379" y="1"/>
                  </a:moveTo>
                  <a:cubicBezTo>
                    <a:pt x="1359" y="1"/>
                    <a:pt x="1339" y="9"/>
                    <a:pt x="1324" y="24"/>
                  </a:cubicBezTo>
                  <a:lnTo>
                    <a:pt x="20" y="1640"/>
                  </a:lnTo>
                  <a:cubicBezTo>
                    <a:pt x="0" y="1671"/>
                    <a:pt x="0" y="1701"/>
                    <a:pt x="20" y="1731"/>
                  </a:cubicBezTo>
                  <a:lnTo>
                    <a:pt x="576" y="2368"/>
                  </a:lnTo>
                  <a:cubicBezTo>
                    <a:pt x="591" y="2383"/>
                    <a:pt x="611" y="2391"/>
                    <a:pt x="632" y="2391"/>
                  </a:cubicBezTo>
                  <a:cubicBezTo>
                    <a:pt x="652" y="2391"/>
                    <a:pt x="672" y="2383"/>
                    <a:pt x="687" y="2368"/>
                  </a:cubicBezTo>
                  <a:lnTo>
                    <a:pt x="1991" y="751"/>
                  </a:lnTo>
                  <a:cubicBezTo>
                    <a:pt x="2011" y="721"/>
                    <a:pt x="2011" y="680"/>
                    <a:pt x="1991" y="660"/>
                  </a:cubicBezTo>
                  <a:lnTo>
                    <a:pt x="1435" y="24"/>
                  </a:lnTo>
                  <a:cubicBezTo>
                    <a:pt x="1420" y="9"/>
                    <a:pt x="1400" y="1"/>
                    <a:pt x="1379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7"/>
            <p:cNvSpPr/>
            <p:nvPr/>
          </p:nvSpPr>
          <p:spPr>
            <a:xfrm>
              <a:off x="6636123" y="1627599"/>
              <a:ext cx="565823" cy="1151783"/>
            </a:xfrm>
            <a:custGeom>
              <a:avLst/>
              <a:gdLst/>
              <a:ahLst/>
              <a:cxnLst/>
              <a:rect l="l" t="t" r="r" b="b"/>
              <a:pathLst>
                <a:path w="3962" h="8065" extrusionOk="0">
                  <a:moveTo>
                    <a:pt x="1" y="0"/>
                  </a:moveTo>
                  <a:lnTo>
                    <a:pt x="24" y="3"/>
                  </a:lnTo>
                  <a:lnTo>
                    <a:pt x="24" y="3"/>
                  </a:lnTo>
                  <a:cubicBezTo>
                    <a:pt x="23" y="2"/>
                    <a:pt x="22" y="1"/>
                    <a:pt x="21" y="0"/>
                  </a:cubicBezTo>
                  <a:close/>
                  <a:moveTo>
                    <a:pt x="24" y="3"/>
                  </a:moveTo>
                  <a:cubicBezTo>
                    <a:pt x="33" y="10"/>
                    <a:pt x="42" y="10"/>
                    <a:pt x="51" y="10"/>
                  </a:cubicBezTo>
                  <a:cubicBezTo>
                    <a:pt x="62" y="20"/>
                    <a:pt x="72" y="20"/>
                    <a:pt x="72" y="30"/>
                  </a:cubicBezTo>
                  <a:cubicBezTo>
                    <a:pt x="92" y="40"/>
                    <a:pt x="102" y="51"/>
                    <a:pt x="112" y="61"/>
                  </a:cubicBezTo>
                  <a:lnTo>
                    <a:pt x="3810" y="4244"/>
                  </a:lnTo>
                  <a:lnTo>
                    <a:pt x="3820" y="4254"/>
                  </a:lnTo>
                  <a:cubicBezTo>
                    <a:pt x="3830" y="4264"/>
                    <a:pt x="3830" y="4274"/>
                    <a:pt x="3840" y="4274"/>
                  </a:cubicBezTo>
                  <a:lnTo>
                    <a:pt x="3840" y="4284"/>
                  </a:lnTo>
                  <a:cubicBezTo>
                    <a:pt x="3840" y="4294"/>
                    <a:pt x="3851" y="4304"/>
                    <a:pt x="3851" y="4325"/>
                  </a:cubicBezTo>
                  <a:cubicBezTo>
                    <a:pt x="3851" y="4325"/>
                    <a:pt x="3861" y="4335"/>
                    <a:pt x="3861" y="4345"/>
                  </a:cubicBezTo>
                  <a:lnTo>
                    <a:pt x="3861" y="4365"/>
                  </a:lnTo>
                  <a:cubicBezTo>
                    <a:pt x="3861" y="4385"/>
                    <a:pt x="3871" y="4395"/>
                    <a:pt x="3871" y="4416"/>
                  </a:cubicBezTo>
                  <a:cubicBezTo>
                    <a:pt x="3871" y="4426"/>
                    <a:pt x="3871" y="4426"/>
                    <a:pt x="3871" y="4426"/>
                  </a:cubicBezTo>
                  <a:lnTo>
                    <a:pt x="3871" y="4436"/>
                  </a:lnTo>
                  <a:lnTo>
                    <a:pt x="3871" y="4456"/>
                  </a:lnTo>
                  <a:cubicBezTo>
                    <a:pt x="3871" y="4466"/>
                    <a:pt x="3871" y="4486"/>
                    <a:pt x="3871" y="4496"/>
                  </a:cubicBezTo>
                  <a:cubicBezTo>
                    <a:pt x="3871" y="4496"/>
                    <a:pt x="3871" y="4507"/>
                    <a:pt x="3871" y="4507"/>
                  </a:cubicBezTo>
                  <a:cubicBezTo>
                    <a:pt x="3861" y="4517"/>
                    <a:pt x="3861" y="4527"/>
                    <a:pt x="3861" y="4537"/>
                  </a:cubicBezTo>
                  <a:lnTo>
                    <a:pt x="3851" y="4557"/>
                  </a:lnTo>
                  <a:cubicBezTo>
                    <a:pt x="3840" y="4577"/>
                    <a:pt x="3830" y="4587"/>
                    <a:pt x="3820" y="4608"/>
                  </a:cubicBezTo>
                  <a:lnTo>
                    <a:pt x="1133" y="7982"/>
                  </a:lnTo>
                  <a:cubicBezTo>
                    <a:pt x="1122" y="7982"/>
                    <a:pt x="1122" y="7992"/>
                    <a:pt x="1112" y="7992"/>
                  </a:cubicBezTo>
                  <a:cubicBezTo>
                    <a:pt x="1092" y="8023"/>
                    <a:pt x="1052" y="8043"/>
                    <a:pt x="1021" y="8053"/>
                  </a:cubicBezTo>
                  <a:lnTo>
                    <a:pt x="951" y="8053"/>
                  </a:lnTo>
                  <a:lnTo>
                    <a:pt x="1042" y="8063"/>
                  </a:lnTo>
                  <a:cubicBezTo>
                    <a:pt x="1049" y="8064"/>
                    <a:pt x="1056" y="8065"/>
                    <a:pt x="1064" y="8065"/>
                  </a:cubicBezTo>
                  <a:cubicBezTo>
                    <a:pt x="1127" y="8065"/>
                    <a:pt x="1187" y="8028"/>
                    <a:pt x="1223" y="7982"/>
                  </a:cubicBezTo>
                  <a:lnTo>
                    <a:pt x="2567" y="6295"/>
                  </a:lnTo>
                  <a:lnTo>
                    <a:pt x="3911" y="4608"/>
                  </a:lnTo>
                  <a:cubicBezTo>
                    <a:pt x="3921" y="4597"/>
                    <a:pt x="3931" y="4577"/>
                    <a:pt x="3942" y="4567"/>
                  </a:cubicBezTo>
                  <a:cubicBezTo>
                    <a:pt x="3952" y="4547"/>
                    <a:pt x="3952" y="4537"/>
                    <a:pt x="3962" y="4517"/>
                  </a:cubicBezTo>
                  <a:lnTo>
                    <a:pt x="3962" y="4507"/>
                  </a:lnTo>
                  <a:cubicBezTo>
                    <a:pt x="3962" y="4496"/>
                    <a:pt x="3962" y="4486"/>
                    <a:pt x="3962" y="4486"/>
                  </a:cubicBezTo>
                  <a:lnTo>
                    <a:pt x="3952" y="4466"/>
                  </a:lnTo>
                  <a:lnTo>
                    <a:pt x="3952" y="4456"/>
                  </a:lnTo>
                  <a:cubicBezTo>
                    <a:pt x="3952" y="4456"/>
                    <a:pt x="3952" y="4446"/>
                    <a:pt x="3952" y="4446"/>
                  </a:cubicBezTo>
                  <a:cubicBezTo>
                    <a:pt x="3952" y="4436"/>
                    <a:pt x="3952" y="4426"/>
                    <a:pt x="3952" y="4416"/>
                  </a:cubicBezTo>
                  <a:lnTo>
                    <a:pt x="3952" y="4385"/>
                  </a:lnTo>
                  <a:lnTo>
                    <a:pt x="3952" y="4375"/>
                  </a:lnTo>
                  <a:lnTo>
                    <a:pt x="3952" y="4365"/>
                  </a:lnTo>
                  <a:cubicBezTo>
                    <a:pt x="3952" y="4365"/>
                    <a:pt x="3952" y="4365"/>
                    <a:pt x="3952" y="4355"/>
                  </a:cubicBezTo>
                  <a:cubicBezTo>
                    <a:pt x="3952" y="4345"/>
                    <a:pt x="3952" y="4335"/>
                    <a:pt x="3952" y="4325"/>
                  </a:cubicBezTo>
                  <a:lnTo>
                    <a:pt x="3952" y="4315"/>
                  </a:lnTo>
                  <a:lnTo>
                    <a:pt x="3931" y="4294"/>
                  </a:lnTo>
                  <a:lnTo>
                    <a:pt x="3931" y="4284"/>
                  </a:lnTo>
                  <a:cubicBezTo>
                    <a:pt x="3931" y="4274"/>
                    <a:pt x="3921" y="4264"/>
                    <a:pt x="3911" y="4254"/>
                  </a:cubicBezTo>
                  <a:lnTo>
                    <a:pt x="2062" y="2162"/>
                  </a:lnTo>
                  <a:lnTo>
                    <a:pt x="163" y="20"/>
                  </a:lnTo>
                  <a:lnTo>
                    <a:pt x="24" y="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7"/>
            <p:cNvSpPr/>
            <p:nvPr/>
          </p:nvSpPr>
          <p:spPr>
            <a:xfrm>
              <a:off x="6797787" y="2284109"/>
              <a:ext cx="384023" cy="482135"/>
            </a:xfrm>
            <a:custGeom>
              <a:avLst/>
              <a:gdLst/>
              <a:ahLst/>
              <a:cxnLst/>
              <a:rect l="l" t="t" r="r" b="b"/>
              <a:pathLst>
                <a:path w="2689" h="3376" extrusionOk="0">
                  <a:moveTo>
                    <a:pt x="1344" y="1688"/>
                  </a:moveTo>
                  <a:lnTo>
                    <a:pt x="2688" y="0"/>
                  </a:lnTo>
                  <a:lnTo>
                    <a:pt x="1" y="33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7"/>
            <p:cNvSpPr/>
            <p:nvPr/>
          </p:nvSpPr>
          <p:spPr>
            <a:xfrm>
              <a:off x="6695390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20" y="2143"/>
                  </a:lnTo>
                  <a:lnTo>
                    <a:pt x="3769" y="4234"/>
                  </a:lnTo>
                  <a:cubicBezTo>
                    <a:pt x="3779" y="4244"/>
                    <a:pt x="3789" y="4254"/>
                    <a:pt x="3799" y="4264"/>
                  </a:cubicBezTo>
                  <a:lnTo>
                    <a:pt x="3799" y="4275"/>
                  </a:lnTo>
                  <a:lnTo>
                    <a:pt x="3799" y="4285"/>
                  </a:lnTo>
                  <a:cubicBezTo>
                    <a:pt x="3799" y="4295"/>
                    <a:pt x="3809" y="4305"/>
                    <a:pt x="3809" y="4305"/>
                  </a:cubicBezTo>
                  <a:lnTo>
                    <a:pt x="3809" y="4315"/>
                  </a:lnTo>
                  <a:cubicBezTo>
                    <a:pt x="3820" y="4325"/>
                    <a:pt x="3820" y="4335"/>
                    <a:pt x="3820" y="4355"/>
                  </a:cubicBezTo>
                  <a:lnTo>
                    <a:pt x="3820" y="4365"/>
                  </a:lnTo>
                  <a:lnTo>
                    <a:pt x="3820" y="4376"/>
                  </a:lnTo>
                  <a:cubicBezTo>
                    <a:pt x="3820" y="4386"/>
                    <a:pt x="3820" y="4406"/>
                    <a:pt x="3820" y="4406"/>
                  </a:cubicBezTo>
                  <a:lnTo>
                    <a:pt x="3820" y="4436"/>
                  </a:lnTo>
                  <a:lnTo>
                    <a:pt x="3820" y="4456"/>
                  </a:lnTo>
                  <a:lnTo>
                    <a:pt x="3820" y="4467"/>
                  </a:lnTo>
                  <a:cubicBezTo>
                    <a:pt x="3820" y="4477"/>
                    <a:pt x="3809" y="4487"/>
                    <a:pt x="3809" y="4497"/>
                  </a:cubicBezTo>
                  <a:lnTo>
                    <a:pt x="3809" y="4507"/>
                  </a:lnTo>
                  <a:lnTo>
                    <a:pt x="3799" y="4537"/>
                  </a:lnTo>
                  <a:lnTo>
                    <a:pt x="3789" y="4547"/>
                  </a:lnTo>
                  <a:cubicBezTo>
                    <a:pt x="3779" y="4568"/>
                    <a:pt x="3779" y="4578"/>
                    <a:pt x="3769" y="4598"/>
                  </a:cubicBezTo>
                  <a:lnTo>
                    <a:pt x="2425" y="6285"/>
                  </a:lnTo>
                  <a:lnTo>
                    <a:pt x="1081" y="797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22" y="8033"/>
                    <a:pt x="1172" y="7983"/>
                  </a:cubicBezTo>
                  <a:lnTo>
                    <a:pt x="2516" y="6295"/>
                  </a:lnTo>
                  <a:lnTo>
                    <a:pt x="3860" y="4608"/>
                  </a:lnTo>
                  <a:cubicBezTo>
                    <a:pt x="3870" y="4598"/>
                    <a:pt x="3870" y="4578"/>
                    <a:pt x="3880" y="4568"/>
                  </a:cubicBezTo>
                  <a:lnTo>
                    <a:pt x="3880" y="4537"/>
                  </a:lnTo>
                  <a:cubicBezTo>
                    <a:pt x="3880" y="4527"/>
                    <a:pt x="3890" y="4517"/>
                    <a:pt x="3890" y="4507"/>
                  </a:cubicBezTo>
                  <a:cubicBezTo>
                    <a:pt x="3890" y="4507"/>
                    <a:pt x="3890" y="4497"/>
                    <a:pt x="3890" y="4497"/>
                  </a:cubicBezTo>
                  <a:cubicBezTo>
                    <a:pt x="3900" y="4487"/>
                    <a:pt x="3900" y="4477"/>
                    <a:pt x="3900" y="4467"/>
                  </a:cubicBezTo>
                  <a:cubicBezTo>
                    <a:pt x="3900" y="4467"/>
                    <a:pt x="3900" y="4467"/>
                    <a:pt x="3900" y="4456"/>
                  </a:cubicBezTo>
                  <a:cubicBezTo>
                    <a:pt x="3900" y="4456"/>
                    <a:pt x="3900" y="4456"/>
                    <a:pt x="3900" y="4446"/>
                  </a:cubicBezTo>
                  <a:cubicBezTo>
                    <a:pt x="3900" y="4446"/>
                    <a:pt x="3900" y="4436"/>
                    <a:pt x="3900" y="4436"/>
                  </a:cubicBezTo>
                  <a:cubicBezTo>
                    <a:pt x="3900" y="4426"/>
                    <a:pt x="3900" y="4416"/>
                    <a:pt x="3900" y="4406"/>
                  </a:cubicBezTo>
                  <a:lnTo>
                    <a:pt x="3900" y="4376"/>
                  </a:lnTo>
                  <a:lnTo>
                    <a:pt x="3900" y="4365"/>
                  </a:lnTo>
                  <a:cubicBezTo>
                    <a:pt x="3900" y="4365"/>
                    <a:pt x="3900" y="4355"/>
                    <a:pt x="3900" y="4355"/>
                  </a:cubicBezTo>
                  <a:cubicBezTo>
                    <a:pt x="3900" y="4355"/>
                    <a:pt x="3900" y="4345"/>
                    <a:pt x="3900" y="4345"/>
                  </a:cubicBezTo>
                  <a:cubicBezTo>
                    <a:pt x="3890" y="4335"/>
                    <a:pt x="3890" y="4325"/>
                    <a:pt x="3890" y="4315"/>
                  </a:cubicBezTo>
                  <a:lnTo>
                    <a:pt x="3890" y="4305"/>
                  </a:lnTo>
                  <a:cubicBezTo>
                    <a:pt x="3880" y="4295"/>
                    <a:pt x="3880" y="4285"/>
                    <a:pt x="3880" y="4275"/>
                  </a:cubicBezTo>
                  <a:cubicBezTo>
                    <a:pt x="3870" y="4264"/>
                    <a:pt x="3860" y="4254"/>
                    <a:pt x="3850" y="4244"/>
                  </a:cubicBezTo>
                  <a:lnTo>
                    <a:pt x="2011" y="2143"/>
                  </a:lnTo>
                  <a:lnTo>
                    <a:pt x="152" y="51"/>
                  </a:lnTo>
                  <a:cubicBezTo>
                    <a:pt x="152" y="51"/>
                    <a:pt x="142" y="41"/>
                    <a:pt x="132" y="31"/>
                  </a:cubicBezTo>
                  <a:lnTo>
                    <a:pt x="111" y="21"/>
                  </a:lnTo>
                  <a:lnTo>
                    <a:pt x="101" y="11"/>
                  </a:lnTo>
                  <a:lnTo>
                    <a:pt x="91" y="11"/>
                  </a:lnTo>
                  <a:cubicBezTo>
                    <a:pt x="81" y="0"/>
                    <a:pt x="71" y="0"/>
                    <a:pt x="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7"/>
            <p:cNvSpPr/>
            <p:nvPr/>
          </p:nvSpPr>
          <p:spPr>
            <a:xfrm>
              <a:off x="6683822" y="1633312"/>
              <a:ext cx="557112" cy="1151640"/>
            </a:xfrm>
            <a:custGeom>
              <a:avLst/>
              <a:gdLst/>
              <a:ahLst/>
              <a:cxnLst/>
              <a:rect l="l" t="t" r="r" b="b"/>
              <a:pathLst>
                <a:path w="3901" h="8064" extrusionOk="0">
                  <a:moveTo>
                    <a:pt x="0" y="0"/>
                  </a:moveTo>
                  <a:lnTo>
                    <a:pt x="1910" y="2143"/>
                  </a:lnTo>
                  <a:lnTo>
                    <a:pt x="3759" y="4234"/>
                  </a:lnTo>
                  <a:cubicBezTo>
                    <a:pt x="3769" y="4244"/>
                    <a:pt x="3779" y="4254"/>
                    <a:pt x="3789" y="4264"/>
                  </a:cubicBezTo>
                  <a:lnTo>
                    <a:pt x="3789" y="4275"/>
                  </a:lnTo>
                  <a:cubicBezTo>
                    <a:pt x="3789" y="4285"/>
                    <a:pt x="3799" y="4295"/>
                    <a:pt x="3799" y="4305"/>
                  </a:cubicBezTo>
                  <a:lnTo>
                    <a:pt x="3799" y="4315"/>
                  </a:lnTo>
                  <a:cubicBezTo>
                    <a:pt x="3799" y="4325"/>
                    <a:pt x="3810" y="433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6"/>
                  </a:lnTo>
                  <a:cubicBezTo>
                    <a:pt x="3810" y="4386"/>
                    <a:pt x="3810" y="4396"/>
                    <a:pt x="3810" y="4406"/>
                  </a:cubicBezTo>
                  <a:cubicBezTo>
                    <a:pt x="3810" y="441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56"/>
                    <a:pt x="3810" y="4456"/>
                    <a:pt x="3810" y="4467"/>
                  </a:cubicBezTo>
                  <a:lnTo>
                    <a:pt x="3799" y="4497"/>
                  </a:lnTo>
                  <a:cubicBezTo>
                    <a:pt x="3799" y="4507"/>
                    <a:pt x="3789" y="4517"/>
                    <a:pt x="3789" y="4527"/>
                  </a:cubicBezTo>
                  <a:cubicBezTo>
                    <a:pt x="3789" y="4537"/>
                    <a:pt x="3789" y="4537"/>
                    <a:pt x="3789" y="4547"/>
                  </a:cubicBezTo>
                  <a:cubicBezTo>
                    <a:pt x="3779" y="4557"/>
                    <a:pt x="3769" y="4578"/>
                    <a:pt x="3759" y="4588"/>
                  </a:cubicBezTo>
                  <a:lnTo>
                    <a:pt x="2415" y="6275"/>
                  </a:lnTo>
                  <a:lnTo>
                    <a:pt x="1071" y="7963"/>
                  </a:lnTo>
                  <a:cubicBezTo>
                    <a:pt x="1031" y="8023"/>
                    <a:pt x="960" y="8053"/>
                    <a:pt x="889" y="8053"/>
                  </a:cubicBezTo>
                  <a:lnTo>
                    <a:pt x="980" y="8064"/>
                  </a:lnTo>
                  <a:cubicBezTo>
                    <a:pt x="1051" y="8064"/>
                    <a:pt x="1112" y="8033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78"/>
                    <a:pt x="3870" y="4557"/>
                  </a:cubicBezTo>
                  <a:lnTo>
                    <a:pt x="3880" y="4547"/>
                  </a:lnTo>
                  <a:lnTo>
                    <a:pt x="3890" y="4517"/>
                  </a:lnTo>
                  <a:lnTo>
                    <a:pt x="3890" y="4507"/>
                  </a:lnTo>
                  <a:cubicBezTo>
                    <a:pt x="3901" y="4497"/>
                    <a:pt x="3901" y="4487"/>
                    <a:pt x="3901" y="4477"/>
                  </a:cubicBezTo>
                  <a:cubicBezTo>
                    <a:pt x="3901" y="4477"/>
                    <a:pt x="3901" y="4477"/>
                    <a:pt x="3901" y="4467"/>
                  </a:cubicBezTo>
                  <a:lnTo>
                    <a:pt x="3901" y="4456"/>
                  </a:lnTo>
                  <a:lnTo>
                    <a:pt x="3901" y="4446"/>
                  </a:lnTo>
                  <a:lnTo>
                    <a:pt x="3901" y="4416"/>
                  </a:lnTo>
                  <a:cubicBezTo>
                    <a:pt x="3901" y="4406"/>
                    <a:pt x="3901" y="4396"/>
                    <a:pt x="3901" y="4386"/>
                  </a:cubicBezTo>
                  <a:lnTo>
                    <a:pt x="3901" y="4376"/>
                  </a:lnTo>
                  <a:lnTo>
                    <a:pt x="3901" y="4365"/>
                  </a:lnTo>
                  <a:cubicBezTo>
                    <a:pt x="3901" y="4365"/>
                    <a:pt x="3901" y="4365"/>
                    <a:pt x="3901" y="4355"/>
                  </a:cubicBezTo>
                  <a:cubicBezTo>
                    <a:pt x="3890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95"/>
                  </a:cubicBezTo>
                  <a:lnTo>
                    <a:pt x="3880" y="4285"/>
                  </a:lnTo>
                  <a:lnTo>
                    <a:pt x="3880" y="4275"/>
                  </a:lnTo>
                  <a:cubicBezTo>
                    <a:pt x="3870" y="4264"/>
                    <a:pt x="3860" y="4254"/>
                    <a:pt x="3850" y="4244"/>
                  </a:cubicBezTo>
                  <a:lnTo>
                    <a:pt x="2001" y="2153"/>
                  </a:lnTo>
                  <a:lnTo>
                    <a:pt x="81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7"/>
            <p:cNvSpPr/>
            <p:nvPr/>
          </p:nvSpPr>
          <p:spPr>
            <a:xfrm>
              <a:off x="6670826" y="1631883"/>
              <a:ext cx="557112" cy="1150355"/>
            </a:xfrm>
            <a:custGeom>
              <a:avLst/>
              <a:gdLst/>
              <a:ahLst/>
              <a:cxnLst/>
              <a:rect l="l" t="t" r="r" b="b"/>
              <a:pathLst>
                <a:path w="3901" h="8055" extrusionOk="0">
                  <a:moveTo>
                    <a:pt x="890" y="8043"/>
                  </a:moveTo>
                  <a:lnTo>
                    <a:pt x="890" y="8043"/>
                  </a:lnTo>
                  <a:cubicBezTo>
                    <a:pt x="893" y="8044"/>
                    <a:pt x="896" y="8044"/>
                    <a:pt x="899" y="8044"/>
                  </a:cubicBezTo>
                  <a:lnTo>
                    <a:pt x="899" y="8044"/>
                  </a:lnTo>
                  <a:lnTo>
                    <a:pt x="890" y="8043"/>
                  </a:lnTo>
                  <a:close/>
                  <a:moveTo>
                    <a:pt x="0" y="0"/>
                  </a:moveTo>
                  <a:lnTo>
                    <a:pt x="1910" y="2153"/>
                  </a:lnTo>
                  <a:lnTo>
                    <a:pt x="3759" y="4234"/>
                  </a:lnTo>
                  <a:cubicBezTo>
                    <a:pt x="3769" y="4254"/>
                    <a:pt x="3779" y="4264"/>
                    <a:pt x="3789" y="4274"/>
                  </a:cubicBezTo>
                  <a:lnTo>
                    <a:pt x="3800" y="4295"/>
                  </a:lnTo>
                  <a:lnTo>
                    <a:pt x="3800" y="4305"/>
                  </a:lnTo>
                  <a:cubicBezTo>
                    <a:pt x="3800" y="4315"/>
                    <a:pt x="3810" y="4325"/>
                    <a:pt x="3810" y="4335"/>
                  </a:cubicBezTo>
                  <a:cubicBezTo>
                    <a:pt x="3810" y="4345"/>
                    <a:pt x="3810" y="4345"/>
                    <a:pt x="3810" y="4345"/>
                  </a:cubicBezTo>
                  <a:cubicBezTo>
                    <a:pt x="3810" y="4355"/>
                    <a:pt x="3810" y="4355"/>
                    <a:pt x="3810" y="4355"/>
                  </a:cubicBezTo>
                  <a:lnTo>
                    <a:pt x="3810" y="4375"/>
                  </a:lnTo>
                  <a:lnTo>
                    <a:pt x="3810" y="4396"/>
                  </a:lnTo>
                  <a:cubicBezTo>
                    <a:pt x="3810" y="4406"/>
                    <a:pt x="3810" y="4416"/>
                    <a:pt x="3810" y="4426"/>
                  </a:cubicBezTo>
                  <a:lnTo>
                    <a:pt x="3810" y="4446"/>
                  </a:lnTo>
                  <a:lnTo>
                    <a:pt x="3810" y="4456"/>
                  </a:lnTo>
                  <a:cubicBezTo>
                    <a:pt x="3810" y="4466"/>
                    <a:pt x="3810" y="4477"/>
                    <a:pt x="3800" y="4487"/>
                  </a:cubicBezTo>
                  <a:cubicBezTo>
                    <a:pt x="3800" y="4497"/>
                    <a:pt x="3800" y="4497"/>
                    <a:pt x="3800" y="4497"/>
                  </a:cubicBezTo>
                  <a:lnTo>
                    <a:pt x="3789" y="4527"/>
                  </a:lnTo>
                  <a:cubicBezTo>
                    <a:pt x="3789" y="4537"/>
                    <a:pt x="3789" y="4537"/>
                    <a:pt x="3789" y="4537"/>
                  </a:cubicBezTo>
                  <a:cubicBezTo>
                    <a:pt x="3779" y="4557"/>
                    <a:pt x="3769" y="4567"/>
                    <a:pt x="3759" y="4588"/>
                  </a:cubicBezTo>
                  <a:lnTo>
                    <a:pt x="2415" y="6275"/>
                  </a:lnTo>
                  <a:lnTo>
                    <a:pt x="1071" y="7962"/>
                  </a:lnTo>
                  <a:cubicBezTo>
                    <a:pt x="1035" y="8008"/>
                    <a:pt x="975" y="8045"/>
                    <a:pt x="912" y="8045"/>
                  </a:cubicBezTo>
                  <a:cubicBezTo>
                    <a:pt x="907" y="8045"/>
                    <a:pt x="903" y="8045"/>
                    <a:pt x="899" y="8044"/>
                  </a:cubicBezTo>
                  <a:lnTo>
                    <a:pt x="899" y="8044"/>
                  </a:lnTo>
                  <a:lnTo>
                    <a:pt x="980" y="8053"/>
                  </a:lnTo>
                  <a:cubicBezTo>
                    <a:pt x="988" y="8054"/>
                    <a:pt x="995" y="8055"/>
                    <a:pt x="1003" y="8055"/>
                  </a:cubicBezTo>
                  <a:cubicBezTo>
                    <a:pt x="1066" y="8055"/>
                    <a:pt x="1126" y="8018"/>
                    <a:pt x="1162" y="7973"/>
                  </a:cubicBezTo>
                  <a:lnTo>
                    <a:pt x="2506" y="6285"/>
                  </a:lnTo>
                  <a:lnTo>
                    <a:pt x="3850" y="4598"/>
                  </a:lnTo>
                  <a:cubicBezTo>
                    <a:pt x="3860" y="4588"/>
                    <a:pt x="3870" y="4567"/>
                    <a:pt x="3880" y="4557"/>
                  </a:cubicBezTo>
                  <a:cubicBezTo>
                    <a:pt x="3880" y="4557"/>
                    <a:pt x="3880" y="4547"/>
                    <a:pt x="3880" y="4547"/>
                  </a:cubicBezTo>
                  <a:cubicBezTo>
                    <a:pt x="3880" y="4537"/>
                    <a:pt x="3890" y="4527"/>
                    <a:pt x="3890" y="4517"/>
                  </a:cubicBezTo>
                  <a:lnTo>
                    <a:pt x="3890" y="4507"/>
                  </a:lnTo>
                  <a:lnTo>
                    <a:pt x="3901" y="4477"/>
                  </a:lnTo>
                  <a:cubicBezTo>
                    <a:pt x="3901" y="4477"/>
                    <a:pt x="3901" y="4466"/>
                    <a:pt x="3901" y="4466"/>
                  </a:cubicBezTo>
                  <a:lnTo>
                    <a:pt x="3901" y="4456"/>
                  </a:lnTo>
                  <a:lnTo>
                    <a:pt x="3901" y="4446"/>
                  </a:lnTo>
                  <a:cubicBezTo>
                    <a:pt x="3901" y="4436"/>
                    <a:pt x="3901" y="4426"/>
                    <a:pt x="3901" y="4416"/>
                  </a:cubicBezTo>
                  <a:cubicBezTo>
                    <a:pt x="3901" y="4406"/>
                    <a:pt x="3901" y="4396"/>
                    <a:pt x="3901" y="4386"/>
                  </a:cubicBezTo>
                  <a:lnTo>
                    <a:pt x="3901" y="4375"/>
                  </a:lnTo>
                  <a:cubicBezTo>
                    <a:pt x="3901" y="4365"/>
                    <a:pt x="3901" y="4365"/>
                    <a:pt x="3901" y="4365"/>
                  </a:cubicBezTo>
                  <a:cubicBezTo>
                    <a:pt x="3901" y="4365"/>
                    <a:pt x="3901" y="4355"/>
                    <a:pt x="3901" y="4355"/>
                  </a:cubicBezTo>
                  <a:cubicBezTo>
                    <a:pt x="3901" y="4345"/>
                    <a:pt x="3890" y="4335"/>
                    <a:pt x="3890" y="4325"/>
                  </a:cubicBezTo>
                  <a:lnTo>
                    <a:pt x="3890" y="4315"/>
                  </a:lnTo>
                  <a:cubicBezTo>
                    <a:pt x="3890" y="4305"/>
                    <a:pt x="3880" y="4295"/>
                    <a:pt x="3880" y="4285"/>
                  </a:cubicBezTo>
                  <a:cubicBezTo>
                    <a:pt x="3870" y="4274"/>
                    <a:pt x="3860" y="4254"/>
                    <a:pt x="3850" y="4244"/>
                  </a:cubicBezTo>
                  <a:lnTo>
                    <a:pt x="2001" y="2163"/>
                  </a:lnTo>
                  <a:lnTo>
                    <a:pt x="91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7"/>
            <p:cNvSpPr/>
            <p:nvPr/>
          </p:nvSpPr>
          <p:spPr>
            <a:xfrm>
              <a:off x="6659259" y="1629027"/>
              <a:ext cx="555683" cy="1151640"/>
            </a:xfrm>
            <a:custGeom>
              <a:avLst/>
              <a:gdLst/>
              <a:ahLst/>
              <a:cxnLst/>
              <a:rect l="l" t="t" r="r" b="b"/>
              <a:pathLst>
                <a:path w="3891" h="8064" extrusionOk="0">
                  <a:moveTo>
                    <a:pt x="1" y="0"/>
                  </a:moveTo>
                  <a:lnTo>
                    <a:pt x="1890" y="2142"/>
                  </a:lnTo>
                  <a:lnTo>
                    <a:pt x="3759" y="4244"/>
                  </a:lnTo>
                  <a:cubicBezTo>
                    <a:pt x="3769" y="4254"/>
                    <a:pt x="3769" y="4264"/>
                    <a:pt x="3780" y="4274"/>
                  </a:cubicBezTo>
                  <a:lnTo>
                    <a:pt x="3780" y="4284"/>
                  </a:lnTo>
                  <a:lnTo>
                    <a:pt x="3790" y="4315"/>
                  </a:lnTo>
                  <a:lnTo>
                    <a:pt x="3790" y="4325"/>
                  </a:lnTo>
                  <a:cubicBezTo>
                    <a:pt x="3800" y="4335"/>
                    <a:pt x="3800" y="4345"/>
                    <a:pt x="3800" y="4355"/>
                  </a:cubicBezTo>
                  <a:lnTo>
                    <a:pt x="3800" y="4365"/>
                  </a:lnTo>
                  <a:lnTo>
                    <a:pt x="3800" y="4385"/>
                  </a:lnTo>
                  <a:lnTo>
                    <a:pt x="3800" y="4416"/>
                  </a:lnTo>
                  <a:cubicBezTo>
                    <a:pt x="3800" y="4416"/>
                    <a:pt x="3800" y="4426"/>
                    <a:pt x="3800" y="4436"/>
                  </a:cubicBezTo>
                  <a:cubicBezTo>
                    <a:pt x="3800" y="4446"/>
                    <a:pt x="3800" y="4446"/>
                    <a:pt x="3800" y="4456"/>
                  </a:cubicBezTo>
                  <a:lnTo>
                    <a:pt x="3800" y="4466"/>
                  </a:lnTo>
                  <a:lnTo>
                    <a:pt x="3800" y="4476"/>
                  </a:lnTo>
                  <a:cubicBezTo>
                    <a:pt x="3800" y="4476"/>
                    <a:pt x="3800" y="4486"/>
                    <a:pt x="3790" y="4497"/>
                  </a:cubicBezTo>
                  <a:lnTo>
                    <a:pt x="3790" y="4507"/>
                  </a:lnTo>
                  <a:cubicBezTo>
                    <a:pt x="3790" y="4527"/>
                    <a:pt x="3780" y="4537"/>
                    <a:pt x="3780" y="4557"/>
                  </a:cubicBezTo>
                  <a:cubicBezTo>
                    <a:pt x="3769" y="4567"/>
                    <a:pt x="3759" y="4587"/>
                    <a:pt x="3749" y="4598"/>
                  </a:cubicBezTo>
                  <a:lnTo>
                    <a:pt x="2415" y="6285"/>
                  </a:lnTo>
                  <a:lnTo>
                    <a:pt x="1072" y="7972"/>
                  </a:lnTo>
                  <a:cubicBezTo>
                    <a:pt x="1021" y="8023"/>
                    <a:pt x="960" y="8053"/>
                    <a:pt x="880" y="8053"/>
                  </a:cubicBezTo>
                  <a:lnTo>
                    <a:pt x="971" y="8063"/>
                  </a:lnTo>
                  <a:cubicBezTo>
                    <a:pt x="1041" y="8063"/>
                    <a:pt x="1112" y="8033"/>
                    <a:pt x="1163" y="7982"/>
                  </a:cubicBezTo>
                  <a:lnTo>
                    <a:pt x="2506" y="6295"/>
                  </a:lnTo>
                  <a:lnTo>
                    <a:pt x="3840" y="4608"/>
                  </a:lnTo>
                  <a:cubicBezTo>
                    <a:pt x="3860" y="4587"/>
                    <a:pt x="3870" y="4577"/>
                    <a:pt x="3870" y="4557"/>
                  </a:cubicBezTo>
                  <a:cubicBezTo>
                    <a:pt x="3870" y="4557"/>
                    <a:pt x="3870" y="4547"/>
                    <a:pt x="3870" y="4547"/>
                  </a:cubicBezTo>
                  <a:lnTo>
                    <a:pt x="3891" y="4517"/>
                  </a:lnTo>
                  <a:cubicBezTo>
                    <a:pt x="3891" y="4517"/>
                    <a:pt x="3891" y="4517"/>
                    <a:pt x="3891" y="4507"/>
                  </a:cubicBezTo>
                  <a:cubicBezTo>
                    <a:pt x="3891" y="4497"/>
                    <a:pt x="3881" y="4476"/>
                    <a:pt x="3881" y="4466"/>
                  </a:cubicBezTo>
                  <a:cubicBezTo>
                    <a:pt x="3881" y="4456"/>
                    <a:pt x="3881" y="4456"/>
                    <a:pt x="3881" y="4456"/>
                  </a:cubicBezTo>
                  <a:lnTo>
                    <a:pt x="3881" y="4446"/>
                  </a:lnTo>
                  <a:lnTo>
                    <a:pt x="3881" y="4426"/>
                  </a:lnTo>
                  <a:cubicBezTo>
                    <a:pt x="3881" y="4416"/>
                    <a:pt x="3881" y="4416"/>
                    <a:pt x="3881" y="4406"/>
                  </a:cubicBezTo>
                  <a:lnTo>
                    <a:pt x="3881" y="4375"/>
                  </a:lnTo>
                  <a:lnTo>
                    <a:pt x="3881" y="4365"/>
                  </a:lnTo>
                  <a:cubicBezTo>
                    <a:pt x="3881" y="4355"/>
                    <a:pt x="3881" y="4355"/>
                    <a:pt x="3881" y="4355"/>
                  </a:cubicBezTo>
                  <a:cubicBezTo>
                    <a:pt x="3881" y="4345"/>
                    <a:pt x="3881" y="4345"/>
                    <a:pt x="3881" y="4345"/>
                  </a:cubicBezTo>
                  <a:cubicBezTo>
                    <a:pt x="3881" y="4335"/>
                    <a:pt x="3870" y="4325"/>
                    <a:pt x="3870" y="4315"/>
                  </a:cubicBezTo>
                  <a:lnTo>
                    <a:pt x="3870" y="4305"/>
                  </a:lnTo>
                  <a:lnTo>
                    <a:pt x="3860" y="4274"/>
                  </a:lnTo>
                  <a:cubicBezTo>
                    <a:pt x="3850" y="4264"/>
                    <a:pt x="3840" y="4254"/>
                    <a:pt x="3840" y="4244"/>
                  </a:cubicBezTo>
                  <a:lnTo>
                    <a:pt x="1981" y="2152"/>
                  </a:lnTo>
                  <a:lnTo>
                    <a:pt x="81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5" name="Google Shape;10145;p67"/>
          <p:cNvSpPr/>
          <p:nvPr/>
        </p:nvSpPr>
        <p:spPr>
          <a:xfrm>
            <a:off x="1479381" y="3316863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Yellow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0146" name="Google Shape;10146;p67"/>
          <p:cNvSpPr/>
          <p:nvPr/>
        </p:nvSpPr>
        <p:spPr>
          <a:xfrm>
            <a:off x="3217200" y="3316863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Purple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0147" name="Google Shape;10147;p67"/>
          <p:cNvSpPr/>
          <p:nvPr/>
        </p:nvSpPr>
        <p:spPr>
          <a:xfrm>
            <a:off x="4940400" y="3316863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Red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0148" name="Google Shape;10148;p67"/>
          <p:cNvSpPr/>
          <p:nvPr/>
        </p:nvSpPr>
        <p:spPr>
          <a:xfrm>
            <a:off x="6663600" y="3316863"/>
            <a:ext cx="1313400" cy="683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aytone One"/>
                <a:ea typeface="Paytone One"/>
                <a:cs typeface="Paytone One"/>
                <a:sym typeface="Paytone One"/>
              </a:rPr>
              <a:t>Blue</a:t>
            </a:r>
            <a:endParaRPr sz="2000">
              <a:solidFill>
                <a:schemeClr val="dk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cxnSp>
        <p:nvCxnSpPr>
          <p:cNvPr id="10149" name="Google Shape;10149;p67"/>
          <p:cNvCxnSpPr>
            <a:stCxn id="10107" idx="4"/>
          </p:cNvCxnSpPr>
          <p:nvPr/>
        </p:nvCxnSpPr>
        <p:spPr>
          <a:xfrm rot="-5400000" flipH="1">
            <a:off x="2122731" y="2886781"/>
            <a:ext cx="297600" cy="2709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0" name="Google Shape;10150;p67"/>
          <p:cNvCxnSpPr>
            <a:stCxn id="10106" idx="4"/>
          </p:cNvCxnSpPr>
          <p:nvPr/>
        </p:nvCxnSpPr>
        <p:spPr>
          <a:xfrm rot="-5400000" flipH="1">
            <a:off x="3859200" y="2888131"/>
            <a:ext cx="297600" cy="268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1" name="Google Shape;10151;p67"/>
          <p:cNvCxnSpPr>
            <a:stCxn id="10105" idx="4"/>
          </p:cNvCxnSpPr>
          <p:nvPr/>
        </p:nvCxnSpPr>
        <p:spPr>
          <a:xfrm rot="-5400000" flipH="1">
            <a:off x="5588400" y="2867581"/>
            <a:ext cx="297600" cy="280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2" name="Google Shape;10152;p67"/>
          <p:cNvCxnSpPr>
            <a:stCxn id="10104" idx="4"/>
          </p:cNvCxnSpPr>
          <p:nvPr/>
        </p:nvCxnSpPr>
        <p:spPr>
          <a:xfrm rot="-5400000" flipH="1">
            <a:off x="7312200" y="2899456"/>
            <a:ext cx="308400" cy="2922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7" name="Google Shape;10157;p68"/>
          <p:cNvSpPr/>
          <p:nvPr/>
        </p:nvSpPr>
        <p:spPr>
          <a:xfrm>
            <a:off x="818100" y="3031025"/>
            <a:ext cx="3395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8" name="Google Shape;10158;p68"/>
          <p:cNvSpPr/>
          <p:nvPr/>
        </p:nvSpPr>
        <p:spPr>
          <a:xfrm>
            <a:off x="4930500" y="3031025"/>
            <a:ext cx="3395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9" name="Google Shape;10159;p68"/>
          <p:cNvSpPr txBox="1">
            <a:spLocks noGrp="1"/>
          </p:cNvSpPr>
          <p:nvPr>
            <p:ph type="title"/>
          </p:nvPr>
        </p:nvSpPr>
        <p:spPr>
          <a:xfrm>
            <a:off x="720000" y="557425"/>
            <a:ext cx="77040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Numbers</a:t>
            </a:r>
            <a:endParaRPr/>
          </a:p>
        </p:txBody>
      </p:sp>
      <p:sp>
        <p:nvSpPr>
          <p:cNvPr id="10160" name="Google Shape;10160;p68"/>
          <p:cNvSpPr txBox="1">
            <a:spLocks noGrp="1"/>
          </p:cNvSpPr>
          <p:nvPr>
            <p:ph type="body" idx="1"/>
          </p:nvPr>
        </p:nvSpPr>
        <p:spPr>
          <a:xfrm>
            <a:off x="1017450" y="3238554"/>
            <a:ext cx="29967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161" name="Google Shape;10161;p68"/>
          <p:cNvSpPr txBox="1">
            <a:spLocks noGrp="1"/>
          </p:cNvSpPr>
          <p:nvPr>
            <p:ph type="body" idx="2"/>
          </p:nvPr>
        </p:nvSpPr>
        <p:spPr>
          <a:xfrm>
            <a:off x="5129850" y="3238554"/>
            <a:ext cx="29967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0162" name="Google Shape;10162;p68"/>
          <p:cNvSpPr txBox="1">
            <a:spLocks noGrp="1"/>
          </p:cNvSpPr>
          <p:nvPr>
            <p:ph type="title" idx="3"/>
          </p:nvPr>
        </p:nvSpPr>
        <p:spPr>
          <a:xfrm>
            <a:off x="1609950" y="2447837"/>
            <a:ext cx="18117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</a:t>
            </a:r>
            <a:endParaRPr/>
          </a:p>
        </p:txBody>
      </p:sp>
      <p:sp>
        <p:nvSpPr>
          <p:cNvPr id="10163" name="Google Shape;10163;p68"/>
          <p:cNvSpPr txBox="1">
            <a:spLocks noGrp="1"/>
          </p:cNvSpPr>
          <p:nvPr>
            <p:ph type="title" idx="4"/>
          </p:nvPr>
        </p:nvSpPr>
        <p:spPr>
          <a:xfrm>
            <a:off x="5722350" y="2447837"/>
            <a:ext cx="18117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Odd</a:t>
            </a:r>
            <a:endParaRPr/>
          </a:p>
        </p:txBody>
      </p:sp>
      <p:grpSp>
        <p:nvGrpSpPr>
          <p:cNvPr id="10164" name="Google Shape;10164;p68"/>
          <p:cNvGrpSpPr/>
          <p:nvPr/>
        </p:nvGrpSpPr>
        <p:grpSpPr>
          <a:xfrm>
            <a:off x="6201160" y="1455468"/>
            <a:ext cx="854100" cy="925195"/>
            <a:chOff x="6201160" y="1531668"/>
            <a:chExt cx="854100" cy="925195"/>
          </a:xfrm>
        </p:grpSpPr>
        <p:sp>
          <p:nvSpPr>
            <p:cNvPr id="10165" name="Google Shape;10165;p68"/>
            <p:cNvSpPr/>
            <p:nvPr/>
          </p:nvSpPr>
          <p:spPr>
            <a:xfrm>
              <a:off x="6201160" y="1602762"/>
              <a:ext cx="854100" cy="85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8"/>
            <p:cNvSpPr/>
            <p:nvPr/>
          </p:nvSpPr>
          <p:spPr>
            <a:xfrm>
              <a:off x="6429396" y="1531668"/>
              <a:ext cx="397568" cy="692559"/>
            </a:xfrm>
            <a:custGeom>
              <a:avLst/>
              <a:gdLst/>
              <a:ahLst/>
              <a:cxnLst/>
              <a:rect l="l" t="t" r="r" b="b"/>
              <a:pathLst>
                <a:path w="5585" h="9729" extrusionOk="0">
                  <a:moveTo>
                    <a:pt x="3285" y="0"/>
                  </a:moveTo>
                  <a:cubicBezTo>
                    <a:pt x="2663" y="0"/>
                    <a:pt x="1928" y="211"/>
                    <a:pt x="1481" y="414"/>
                  </a:cubicBezTo>
                  <a:cubicBezTo>
                    <a:pt x="1400" y="449"/>
                    <a:pt x="196" y="2635"/>
                    <a:pt x="89" y="3135"/>
                  </a:cubicBezTo>
                  <a:cubicBezTo>
                    <a:pt x="1" y="3561"/>
                    <a:pt x="826" y="4481"/>
                    <a:pt x="1257" y="4481"/>
                  </a:cubicBezTo>
                  <a:cubicBezTo>
                    <a:pt x="1304" y="4481"/>
                    <a:pt x="1347" y="4470"/>
                    <a:pt x="1383" y="4446"/>
                  </a:cubicBezTo>
                  <a:cubicBezTo>
                    <a:pt x="2136" y="3957"/>
                    <a:pt x="2421" y="3016"/>
                    <a:pt x="2484" y="3016"/>
                  </a:cubicBezTo>
                  <a:cubicBezTo>
                    <a:pt x="2492" y="3016"/>
                    <a:pt x="2496" y="3028"/>
                    <a:pt x="2498" y="3054"/>
                  </a:cubicBezTo>
                  <a:cubicBezTo>
                    <a:pt x="2605" y="4473"/>
                    <a:pt x="2632" y="9174"/>
                    <a:pt x="3327" y="9674"/>
                  </a:cubicBezTo>
                  <a:cubicBezTo>
                    <a:pt x="3381" y="9712"/>
                    <a:pt x="3484" y="9728"/>
                    <a:pt x="3614" y="9728"/>
                  </a:cubicBezTo>
                  <a:cubicBezTo>
                    <a:pt x="4093" y="9728"/>
                    <a:pt x="4943" y="9511"/>
                    <a:pt x="5076" y="9370"/>
                  </a:cubicBezTo>
                  <a:cubicBezTo>
                    <a:pt x="5584" y="8835"/>
                    <a:pt x="4478" y="432"/>
                    <a:pt x="4077" y="182"/>
                  </a:cubicBezTo>
                  <a:cubicBezTo>
                    <a:pt x="3873" y="52"/>
                    <a:pt x="3593" y="0"/>
                    <a:pt x="3285" y="0"/>
                  </a:cubicBezTo>
                  <a:close/>
                </a:path>
              </a:pathLst>
            </a:custGeom>
            <a:solidFill>
              <a:srgbClr val="F2B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7" name="Google Shape;10167;p68"/>
          <p:cNvGrpSpPr/>
          <p:nvPr/>
        </p:nvGrpSpPr>
        <p:grpSpPr>
          <a:xfrm>
            <a:off x="2088750" y="1426300"/>
            <a:ext cx="854100" cy="954337"/>
            <a:chOff x="2088750" y="1502500"/>
            <a:chExt cx="854100" cy="954337"/>
          </a:xfrm>
        </p:grpSpPr>
        <p:sp>
          <p:nvSpPr>
            <p:cNvPr id="10168" name="Google Shape;10168;p68"/>
            <p:cNvSpPr/>
            <p:nvPr/>
          </p:nvSpPr>
          <p:spPr>
            <a:xfrm>
              <a:off x="2088750" y="1602737"/>
              <a:ext cx="854100" cy="85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8"/>
            <p:cNvSpPr/>
            <p:nvPr/>
          </p:nvSpPr>
          <p:spPr>
            <a:xfrm>
              <a:off x="2247481" y="1502500"/>
              <a:ext cx="536593" cy="750859"/>
            </a:xfrm>
            <a:custGeom>
              <a:avLst/>
              <a:gdLst/>
              <a:ahLst/>
              <a:cxnLst/>
              <a:rect l="l" t="t" r="r" b="b"/>
              <a:pathLst>
                <a:path w="7538" h="10548" extrusionOk="0">
                  <a:moveTo>
                    <a:pt x="3461" y="1273"/>
                  </a:moveTo>
                  <a:cubicBezTo>
                    <a:pt x="3606" y="1273"/>
                    <a:pt x="3775" y="1326"/>
                    <a:pt x="3970" y="1448"/>
                  </a:cubicBezTo>
                  <a:cubicBezTo>
                    <a:pt x="5047" y="2129"/>
                    <a:pt x="4330" y="3618"/>
                    <a:pt x="3610" y="3618"/>
                  </a:cubicBezTo>
                  <a:cubicBezTo>
                    <a:pt x="3453" y="3618"/>
                    <a:pt x="3297" y="3548"/>
                    <a:pt x="3158" y="3384"/>
                  </a:cubicBezTo>
                  <a:cubicBezTo>
                    <a:pt x="2626" y="2754"/>
                    <a:pt x="2698" y="1273"/>
                    <a:pt x="3461" y="1273"/>
                  </a:cubicBezTo>
                  <a:close/>
                  <a:moveTo>
                    <a:pt x="4062" y="5442"/>
                  </a:moveTo>
                  <a:cubicBezTo>
                    <a:pt x="5447" y="5442"/>
                    <a:pt x="5566" y="8389"/>
                    <a:pt x="4015" y="8451"/>
                  </a:cubicBezTo>
                  <a:cubicBezTo>
                    <a:pt x="3996" y="8452"/>
                    <a:pt x="3977" y="8452"/>
                    <a:pt x="3959" y="8452"/>
                  </a:cubicBezTo>
                  <a:cubicBezTo>
                    <a:pt x="2427" y="8452"/>
                    <a:pt x="2445" y="5559"/>
                    <a:pt x="3988" y="5444"/>
                  </a:cubicBezTo>
                  <a:cubicBezTo>
                    <a:pt x="4013" y="5443"/>
                    <a:pt x="4038" y="5442"/>
                    <a:pt x="4062" y="5442"/>
                  </a:cubicBezTo>
                  <a:close/>
                  <a:moveTo>
                    <a:pt x="4025" y="1"/>
                  </a:moveTo>
                  <a:cubicBezTo>
                    <a:pt x="3911" y="1"/>
                    <a:pt x="3792" y="4"/>
                    <a:pt x="3667" y="12"/>
                  </a:cubicBezTo>
                  <a:cubicBezTo>
                    <a:pt x="0" y="217"/>
                    <a:pt x="1035" y="2617"/>
                    <a:pt x="1865" y="3901"/>
                  </a:cubicBezTo>
                  <a:cubicBezTo>
                    <a:pt x="2150" y="4356"/>
                    <a:pt x="2114" y="4936"/>
                    <a:pt x="1784" y="5355"/>
                  </a:cubicBezTo>
                  <a:cubicBezTo>
                    <a:pt x="410" y="7122"/>
                    <a:pt x="410" y="10485"/>
                    <a:pt x="4247" y="10547"/>
                  </a:cubicBezTo>
                  <a:cubicBezTo>
                    <a:pt x="4264" y="10548"/>
                    <a:pt x="4281" y="10548"/>
                    <a:pt x="4298" y="10548"/>
                  </a:cubicBezTo>
                  <a:cubicBezTo>
                    <a:pt x="7230" y="10548"/>
                    <a:pt x="7538" y="6756"/>
                    <a:pt x="5924" y="5186"/>
                  </a:cubicBezTo>
                  <a:cubicBezTo>
                    <a:pt x="5540" y="4811"/>
                    <a:pt x="5415" y="4240"/>
                    <a:pt x="5638" y="3749"/>
                  </a:cubicBezTo>
                  <a:cubicBezTo>
                    <a:pt x="6282" y="2384"/>
                    <a:pt x="6976" y="1"/>
                    <a:pt x="4025" y="1"/>
                  </a:cubicBezTo>
                  <a:close/>
                </a:path>
              </a:pathLst>
            </a:custGeom>
            <a:solidFill>
              <a:srgbClr val="D3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0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4" name="Google Shape;10174;p69"/>
          <p:cNvSpPr/>
          <p:nvPr/>
        </p:nvSpPr>
        <p:spPr>
          <a:xfrm>
            <a:off x="4733650" y="3076900"/>
            <a:ext cx="2534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5" name="Google Shape;10175;p69"/>
          <p:cNvSpPr/>
          <p:nvPr/>
        </p:nvSpPr>
        <p:spPr>
          <a:xfrm>
            <a:off x="4733650" y="1521725"/>
            <a:ext cx="2534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6" name="Google Shape;10176;p69"/>
          <p:cNvSpPr/>
          <p:nvPr/>
        </p:nvSpPr>
        <p:spPr>
          <a:xfrm>
            <a:off x="1868225" y="3076900"/>
            <a:ext cx="2534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7" name="Google Shape;10177;p69"/>
          <p:cNvSpPr/>
          <p:nvPr/>
        </p:nvSpPr>
        <p:spPr>
          <a:xfrm>
            <a:off x="1868225" y="1521725"/>
            <a:ext cx="2534400" cy="127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8" name="Google Shape;10178;p69"/>
          <p:cNvSpPr txBox="1">
            <a:spLocks noGrp="1"/>
          </p:cNvSpPr>
          <p:nvPr>
            <p:ph type="title"/>
          </p:nvPr>
        </p:nvSpPr>
        <p:spPr>
          <a:xfrm>
            <a:off x="720000" y="578029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Numbers</a:t>
            </a:r>
            <a:endParaRPr/>
          </a:p>
        </p:txBody>
      </p:sp>
      <p:sp>
        <p:nvSpPr>
          <p:cNvPr id="10179" name="Google Shape;10179;p69"/>
          <p:cNvSpPr txBox="1">
            <a:spLocks noGrp="1"/>
          </p:cNvSpPr>
          <p:nvPr>
            <p:ph type="subTitle" idx="6"/>
          </p:nvPr>
        </p:nvSpPr>
        <p:spPr>
          <a:xfrm>
            <a:off x="4741156" y="2027975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0" name="Google Shape;10180;p69"/>
          <p:cNvSpPr txBox="1">
            <a:spLocks noGrp="1"/>
          </p:cNvSpPr>
          <p:nvPr>
            <p:ph type="subTitle" idx="2"/>
          </p:nvPr>
        </p:nvSpPr>
        <p:spPr>
          <a:xfrm>
            <a:off x="4741156" y="35751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1" name="Google Shape;10181;p69"/>
          <p:cNvSpPr txBox="1">
            <a:spLocks noGrp="1"/>
          </p:cNvSpPr>
          <p:nvPr>
            <p:ph type="title" idx="3"/>
          </p:nvPr>
        </p:nvSpPr>
        <p:spPr>
          <a:xfrm>
            <a:off x="2036000" y="31771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Odd</a:t>
            </a:r>
            <a:endParaRPr/>
          </a:p>
        </p:txBody>
      </p:sp>
      <p:sp>
        <p:nvSpPr>
          <p:cNvPr id="10182" name="Google Shape;10182;p69"/>
          <p:cNvSpPr txBox="1">
            <a:spLocks noGrp="1"/>
          </p:cNvSpPr>
          <p:nvPr>
            <p:ph type="subTitle" idx="1"/>
          </p:nvPr>
        </p:nvSpPr>
        <p:spPr>
          <a:xfrm>
            <a:off x="2035844" y="35751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183" name="Google Shape;10183;p69"/>
          <p:cNvSpPr txBox="1">
            <a:spLocks noGrp="1"/>
          </p:cNvSpPr>
          <p:nvPr>
            <p:ph type="title" idx="4"/>
          </p:nvPr>
        </p:nvSpPr>
        <p:spPr>
          <a:xfrm>
            <a:off x="4741150" y="31771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</a:t>
            </a:r>
            <a:endParaRPr/>
          </a:p>
        </p:txBody>
      </p:sp>
      <p:sp>
        <p:nvSpPr>
          <p:cNvPr id="10184" name="Google Shape;10184;p69"/>
          <p:cNvSpPr txBox="1">
            <a:spLocks noGrp="1"/>
          </p:cNvSpPr>
          <p:nvPr>
            <p:ph type="subTitle" idx="5"/>
          </p:nvPr>
        </p:nvSpPr>
        <p:spPr>
          <a:xfrm>
            <a:off x="2035844" y="2027975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 sz="1800"/>
          </a:p>
        </p:txBody>
      </p:sp>
      <p:sp>
        <p:nvSpPr>
          <p:cNvPr id="10185" name="Google Shape;10185;p69"/>
          <p:cNvSpPr txBox="1">
            <a:spLocks noGrp="1"/>
          </p:cNvSpPr>
          <p:nvPr>
            <p:ph type="title" idx="7"/>
          </p:nvPr>
        </p:nvSpPr>
        <p:spPr>
          <a:xfrm>
            <a:off x="2035850" y="1629975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</a:t>
            </a:r>
            <a:endParaRPr/>
          </a:p>
        </p:txBody>
      </p:sp>
      <p:sp>
        <p:nvSpPr>
          <p:cNvPr id="10186" name="Google Shape;10186;p69"/>
          <p:cNvSpPr txBox="1">
            <a:spLocks noGrp="1"/>
          </p:cNvSpPr>
          <p:nvPr>
            <p:ph type="title" idx="8"/>
          </p:nvPr>
        </p:nvSpPr>
        <p:spPr>
          <a:xfrm>
            <a:off x="4741150" y="1629975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Odd</a:t>
            </a:r>
            <a:endParaRPr/>
          </a:p>
        </p:txBody>
      </p:sp>
      <p:sp>
        <p:nvSpPr>
          <p:cNvPr id="10187" name="Google Shape;10187;p69"/>
          <p:cNvSpPr/>
          <p:nvPr/>
        </p:nvSpPr>
        <p:spPr>
          <a:xfrm>
            <a:off x="729543" y="1708598"/>
            <a:ext cx="854100" cy="85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8" name="Google Shape;10188;p69"/>
          <p:cNvSpPr/>
          <p:nvPr/>
        </p:nvSpPr>
        <p:spPr>
          <a:xfrm>
            <a:off x="729543" y="3287868"/>
            <a:ext cx="854100" cy="85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9" name="Google Shape;10189;p69"/>
          <p:cNvSpPr/>
          <p:nvPr/>
        </p:nvSpPr>
        <p:spPr>
          <a:xfrm>
            <a:off x="7608596" y="1708598"/>
            <a:ext cx="854100" cy="85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0" name="Google Shape;10190;p69"/>
          <p:cNvSpPr/>
          <p:nvPr/>
        </p:nvSpPr>
        <p:spPr>
          <a:xfrm>
            <a:off x="7608596" y="3287868"/>
            <a:ext cx="854100" cy="85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1" name="Google Shape;10191;p69"/>
          <p:cNvSpPr/>
          <p:nvPr/>
        </p:nvSpPr>
        <p:spPr>
          <a:xfrm>
            <a:off x="799802" y="1736412"/>
            <a:ext cx="713581" cy="798472"/>
          </a:xfrm>
          <a:custGeom>
            <a:avLst/>
            <a:gdLst/>
            <a:ahLst/>
            <a:cxnLst/>
            <a:rect l="l" t="t" r="r" b="b"/>
            <a:pathLst>
              <a:path w="40441" h="45252" extrusionOk="0">
                <a:moveTo>
                  <a:pt x="20137" y="24285"/>
                </a:moveTo>
                <a:cubicBezTo>
                  <a:pt x="20714" y="24285"/>
                  <a:pt x="21288" y="24365"/>
                  <a:pt x="21842" y="24523"/>
                </a:cubicBezTo>
                <a:cubicBezTo>
                  <a:pt x="24163" y="25205"/>
                  <a:pt x="26143" y="27321"/>
                  <a:pt x="26416" y="30734"/>
                </a:cubicBezTo>
                <a:cubicBezTo>
                  <a:pt x="26552" y="32714"/>
                  <a:pt x="26347" y="35035"/>
                  <a:pt x="24300" y="35990"/>
                </a:cubicBezTo>
                <a:cubicBezTo>
                  <a:pt x="23344" y="36468"/>
                  <a:pt x="22252" y="36809"/>
                  <a:pt x="21160" y="36946"/>
                </a:cubicBezTo>
                <a:cubicBezTo>
                  <a:pt x="20684" y="37018"/>
                  <a:pt x="20204" y="37055"/>
                  <a:pt x="19730" y="37055"/>
                </a:cubicBezTo>
                <a:cubicBezTo>
                  <a:pt x="16602" y="37055"/>
                  <a:pt x="13720" y="35420"/>
                  <a:pt x="13720" y="31212"/>
                </a:cubicBezTo>
                <a:cubicBezTo>
                  <a:pt x="13720" y="30939"/>
                  <a:pt x="13720" y="30666"/>
                  <a:pt x="13788" y="30461"/>
                </a:cubicBezTo>
                <a:cubicBezTo>
                  <a:pt x="14301" y="26304"/>
                  <a:pt x="17236" y="24285"/>
                  <a:pt x="20137" y="24285"/>
                </a:cubicBezTo>
                <a:close/>
                <a:moveTo>
                  <a:pt x="18881" y="1"/>
                </a:moveTo>
                <a:cubicBezTo>
                  <a:pt x="18203" y="1"/>
                  <a:pt x="17493" y="176"/>
                  <a:pt x="16791" y="565"/>
                </a:cubicBezTo>
                <a:lnTo>
                  <a:pt x="16655" y="633"/>
                </a:lnTo>
                <a:cubicBezTo>
                  <a:pt x="12218" y="3295"/>
                  <a:pt x="4642" y="14216"/>
                  <a:pt x="2184" y="21110"/>
                </a:cubicBezTo>
                <a:cubicBezTo>
                  <a:pt x="0" y="27117"/>
                  <a:pt x="2184" y="38720"/>
                  <a:pt x="8054" y="42202"/>
                </a:cubicBezTo>
                <a:cubicBezTo>
                  <a:pt x="11322" y="44208"/>
                  <a:pt x="15022" y="45251"/>
                  <a:pt x="18832" y="45251"/>
                </a:cubicBezTo>
                <a:cubicBezTo>
                  <a:pt x="19559" y="45251"/>
                  <a:pt x="20290" y="45213"/>
                  <a:pt x="21023" y="45137"/>
                </a:cubicBezTo>
                <a:cubicBezTo>
                  <a:pt x="24846" y="44591"/>
                  <a:pt x="28873" y="42679"/>
                  <a:pt x="32968" y="38652"/>
                </a:cubicBezTo>
                <a:cubicBezTo>
                  <a:pt x="40441" y="31115"/>
                  <a:pt x="31830" y="16835"/>
                  <a:pt x="21976" y="16835"/>
                </a:cubicBezTo>
                <a:cubicBezTo>
                  <a:pt x="21479" y="16835"/>
                  <a:pt x="20979" y="16871"/>
                  <a:pt x="20477" y="16946"/>
                </a:cubicBezTo>
                <a:cubicBezTo>
                  <a:pt x="18225" y="17356"/>
                  <a:pt x="16177" y="18380"/>
                  <a:pt x="14471" y="19950"/>
                </a:cubicBezTo>
                <a:cubicBezTo>
                  <a:pt x="15563" y="15854"/>
                  <a:pt x="17815" y="12100"/>
                  <a:pt x="20887" y="9165"/>
                </a:cubicBezTo>
                <a:cubicBezTo>
                  <a:pt x="25197" y="4970"/>
                  <a:pt x="22492" y="1"/>
                  <a:pt x="18881" y="1"/>
                </a:cubicBezTo>
                <a:close/>
              </a:path>
            </a:pathLst>
          </a:custGeom>
          <a:solidFill>
            <a:srgbClr val="F248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2" name="Google Shape;10192;p69"/>
          <p:cNvSpPr/>
          <p:nvPr/>
        </p:nvSpPr>
        <p:spPr>
          <a:xfrm rot="-4499942">
            <a:off x="7657441" y="1806772"/>
            <a:ext cx="756411" cy="657750"/>
          </a:xfrm>
          <a:custGeom>
            <a:avLst/>
            <a:gdLst/>
            <a:ahLst/>
            <a:cxnLst/>
            <a:rect l="l" t="t" r="r" b="b"/>
            <a:pathLst>
              <a:path w="42865" h="37274" extrusionOk="0">
                <a:moveTo>
                  <a:pt x="32765" y="0"/>
                </a:moveTo>
                <a:cubicBezTo>
                  <a:pt x="30106" y="0"/>
                  <a:pt x="28804" y="2940"/>
                  <a:pt x="28804" y="2940"/>
                </a:cubicBezTo>
                <a:cubicBezTo>
                  <a:pt x="27848" y="4851"/>
                  <a:pt x="31602" y="6489"/>
                  <a:pt x="31875" y="10653"/>
                </a:cubicBezTo>
                <a:cubicBezTo>
                  <a:pt x="32126" y="14370"/>
                  <a:pt x="29462" y="16120"/>
                  <a:pt x="27217" y="16120"/>
                </a:cubicBezTo>
                <a:cubicBezTo>
                  <a:pt x="25793" y="16120"/>
                  <a:pt x="24537" y="15416"/>
                  <a:pt x="24299" y="14066"/>
                </a:cubicBezTo>
                <a:cubicBezTo>
                  <a:pt x="23762" y="11086"/>
                  <a:pt x="23434" y="9823"/>
                  <a:pt x="21270" y="9823"/>
                </a:cubicBezTo>
                <a:cubicBezTo>
                  <a:pt x="20955" y="9823"/>
                  <a:pt x="20602" y="9850"/>
                  <a:pt x="20203" y="9902"/>
                </a:cubicBezTo>
                <a:cubicBezTo>
                  <a:pt x="18429" y="10175"/>
                  <a:pt x="22524" y="15840"/>
                  <a:pt x="18292" y="19526"/>
                </a:cubicBezTo>
                <a:cubicBezTo>
                  <a:pt x="17288" y="20407"/>
                  <a:pt x="16156" y="20858"/>
                  <a:pt x="15034" y="20858"/>
                </a:cubicBezTo>
                <a:cubicBezTo>
                  <a:pt x="12418" y="20858"/>
                  <a:pt x="9862" y="18406"/>
                  <a:pt x="9146" y="13247"/>
                </a:cubicBezTo>
                <a:cubicBezTo>
                  <a:pt x="8531" y="9151"/>
                  <a:pt x="10988" y="6762"/>
                  <a:pt x="9146" y="5670"/>
                </a:cubicBezTo>
                <a:cubicBezTo>
                  <a:pt x="8258" y="5142"/>
                  <a:pt x="7148" y="4712"/>
                  <a:pt x="6015" y="4712"/>
                </a:cubicBezTo>
                <a:cubicBezTo>
                  <a:pt x="3486" y="4712"/>
                  <a:pt x="838" y="6852"/>
                  <a:pt x="272" y="14817"/>
                </a:cubicBezTo>
                <a:cubicBezTo>
                  <a:pt x="204" y="15704"/>
                  <a:pt x="136" y="16659"/>
                  <a:pt x="136" y="17752"/>
                </a:cubicBezTo>
                <a:cubicBezTo>
                  <a:pt x="0" y="32327"/>
                  <a:pt x="9156" y="37274"/>
                  <a:pt x="15366" y="37274"/>
                </a:cubicBezTo>
                <a:cubicBezTo>
                  <a:pt x="15409" y="37274"/>
                  <a:pt x="15451" y="37274"/>
                  <a:pt x="15493" y="37273"/>
                </a:cubicBezTo>
                <a:cubicBezTo>
                  <a:pt x="20613" y="37205"/>
                  <a:pt x="28599" y="30925"/>
                  <a:pt x="26688" y="24031"/>
                </a:cubicBezTo>
                <a:lnTo>
                  <a:pt x="26688" y="24031"/>
                </a:lnTo>
                <a:cubicBezTo>
                  <a:pt x="27370" y="25055"/>
                  <a:pt x="28462" y="25738"/>
                  <a:pt x="29691" y="25942"/>
                </a:cubicBezTo>
                <a:cubicBezTo>
                  <a:pt x="30489" y="26142"/>
                  <a:pt x="31381" y="26252"/>
                  <a:pt x="32315" y="26252"/>
                </a:cubicBezTo>
                <a:cubicBezTo>
                  <a:pt x="35857" y="26252"/>
                  <a:pt x="39990" y="24667"/>
                  <a:pt x="41773" y="20345"/>
                </a:cubicBezTo>
                <a:cubicBezTo>
                  <a:pt x="42455" y="18502"/>
                  <a:pt x="42865" y="16591"/>
                  <a:pt x="42796" y="14680"/>
                </a:cubicBezTo>
                <a:cubicBezTo>
                  <a:pt x="42592" y="9492"/>
                  <a:pt x="40134" y="4578"/>
                  <a:pt x="36107" y="1370"/>
                </a:cubicBezTo>
                <a:cubicBezTo>
                  <a:pt x="34821" y="370"/>
                  <a:pt x="33708" y="0"/>
                  <a:pt x="32765" y="0"/>
                </a:cubicBezTo>
                <a:close/>
              </a:path>
            </a:pathLst>
          </a:custGeom>
          <a:solidFill>
            <a:srgbClr val="F2B6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3" name="Google Shape;10193;p69"/>
          <p:cNvSpPr/>
          <p:nvPr/>
        </p:nvSpPr>
        <p:spPr>
          <a:xfrm>
            <a:off x="909774" y="3352534"/>
            <a:ext cx="493638" cy="721636"/>
          </a:xfrm>
          <a:custGeom>
            <a:avLst/>
            <a:gdLst/>
            <a:ahLst/>
            <a:cxnLst/>
            <a:rect l="l" t="t" r="r" b="b"/>
            <a:pathLst>
              <a:path w="29283" h="42808" extrusionOk="0">
                <a:moveTo>
                  <a:pt x="20068" y="0"/>
                </a:moveTo>
                <a:cubicBezTo>
                  <a:pt x="15154" y="1570"/>
                  <a:pt x="7714" y="4095"/>
                  <a:pt x="3277" y="6894"/>
                </a:cubicBezTo>
                <a:cubicBezTo>
                  <a:pt x="1366" y="8123"/>
                  <a:pt x="137" y="10170"/>
                  <a:pt x="1" y="12423"/>
                </a:cubicBezTo>
                <a:cubicBezTo>
                  <a:pt x="1" y="12628"/>
                  <a:pt x="1" y="12832"/>
                  <a:pt x="1" y="13037"/>
                </a:cubicBezTo>
                <a:cubicBezTo>
                  <a:pt x="342" y="13378"/>
                  <a:pt x="751" y="13651"/>
                  <a:pt x="1229" y="13788"/>
                </a:cubicBezTo>
                <a:cubicBezTo>
                  <a:pt x="1510" y="13831"/>
                  <a:pt x="1798" y="13854"/>
                  <a:pt x="2086" y="13854"/>
                </a:cubicBezTo>
                <a:cubicBezTo>
                  <a:pt x="2708" y="13854"/>
                  <a:pt x="3332" y="13748"/>
                  <a:pt x="3891" y="13515"/>
                </a:cubicBezTo>
                <a:cubicBezTo>
                  <a:pt x="4915" y="13242"/>
                  <a:pt x="5939" y="12901"/>
                  <a:pt x="6963" y="12491"/>
                </a:cubicBezTo>
                <a:cubicBezTo>
                  <a:pt x="8123" y="12013"/>
                  <a:pt x="9352" y="11399"/>
                  <a:pt x="10580" y="11058"/>
                </a:cubicBezTo>
                <a:cubicBezTo>
                  <a:pt x="11673" y="10648"/>
                  <a:pt x="12901" y="10443"/>
                  <a:pt x="14062" y="10375"/>
                </a:cubicBezTo>
                <a:cubicBezTo>
                  <a:pt x="14424" y="10327"/>
                  <a:pt x="14778" y="10304"/>
                  <a:pt x="15127" y="10304"/>
                </a:cubicBezTo>
                <a:cubicBezTo>
                  <a:pt x="15763" y="10304"/>
                  <a:pt x="16380" y="10379"/>
                  <a:pt x="16997" y="10512"/>
                </a:cubicBezTo>
                <a:cubicBezTo>
                  <a:pt x="18021" y="10785"/>
                  <a:pt x="18840" y="11399"/>
                  <a:pt x="19386" y="12218"/>
                </a:cubicBezTo>
                <a:cubicBezTo>
                  <a:pt x="19590" y="12696"/>
                  <a:pt x="19727" y="13174"/>
                  <a:pt x="19863" y="13651"/>
                </a:cubicBezTo>
                <a:cubicBezTo>
                  <a:pt x="20205" y="15221"/>
                  <a:pt x="20478" y="16791"/>
                  <a:pt x="20683" y="18361"/>
                </a:cubicBezTo>
                <a:cubicBezTo>
                  <a:pt x="21706" y="25323"/>
                  <a:pt x="22252" y="36995"/>
                  <a:pt x="21297" y="41364"/>
                </a:cubicBezTo>
                <a:cubicBezTo>
                  <a:pt x="21229" y="41637"/>
                  <a:pt x="21229" y="41978"/>
                  <a:pt x="21160" y="42320"/>
                </a:cubicBezTo>
                <a:cubicBezTo>
                  <a:pt x="22116" y="42659"/>
                  <a:pt x="22933" y="42807"/>
                  <a:pt x="23632" y="42807"/>
                </a:cubicBezTo>
                <a:cubicBezTo>
                  <a:pt x="27428" y="42807"/>
                  <a:pt x="27756" y="38441"/>
                  <a:pt x="27986" y="36654"/>
                </a:cubicBezTo>
                <a:cubicBezTo>
                  <a:pt x="28464" y="33446"/>
                  <a:pt x="28532" y="26347"/>
                  <a:pt x="28942" y="22934"/>
                </a:cubicBezTo>
                <a:cubicBezTo>
                  <a:pt x="29283" y="20068"/>
                  <a:pt x="29146" y="8942"/>
                  <a:pt x="27781" y="3959"/>
                </a:cubicBezTo>
                <a:cubicBezTo>
                  <a:pt x="26797" y="366"/>
                  <a:pt x="23400" y="3"/>
                  <a:pt x="21453" y="3"/>
                </a:cubicBezTo>
                <a:cubicBezTo>
                  <a:pt x="20959" y="3"/>
                  <a:pt x="20558" y="26"/>
                  <a:pt x="20314" y="26"/>
                </a:cubicBezTo>
                <a:cubicBezTo>
                  <a:pt x="20186" y="26"/>
                  <a:pt x="20101" y="20"/>
                  <a:pt x="20068" y="0"/>
                </a:cubicBezTo>
                <a:close/>
              </a:path>
            </a:pathLst>
          </a:custGeom>
          <a:solidFill>
            <a:srgbClr val="3CAB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4" name="Google Shape;10194;p69"/>
          <p:cNvSpPr/>
          <p:nvPr/>
        </p:nvSpPr>
        <p:spPr>
          <a:xfrm rot="-5400000">
            <a:off x="7657407" y="3462604"/>
            <a:ext cx="756479" cy="451862"/>
          </a:xfrm>
          <a:custGeom>
            <a:avLst/>
            <a:gdLst/>
            <a:ahLst/>
            <a:cxnLst/>
            <a:rect l="l" t="t" r="r" b="b"/>
            <a:pathLst>
              <a:path w="56996" h="34045" extrusionOk="0">
                <a:moveTo>
                  <a:pt x="30755" y="0"/>
                </a:moveTo>
                <a:cubicBezTo>
                  <a:pt x="28451" y="0"/>
                  <a:pt x="26312" y="250"/>
                  <a:pt x="24573" y="884"/>
                </a:cubicBezTo>
                <a:cubicBezTo>
                  <a:pt x="18021" y="3273"/>
                  <a:pt x="15905" y="8665"/>
                  <a:pt x="16587" y="17812"/>
                </a:cubicBezTo>
                <a:cubicBezTo>
                  <a:pt x="13925" y="18153"/>
                  <a:pt x="7031" y="17812"/>
                  <a:pt x="3687" y="19245"/>
                </a:cubicBezTo>
                <a:cubicBezTo>
                  <a:pt x="3072" y="19450"/>
                  <a:pt x="2458" y="19860"/>
                  <a:pt x="2048" y="20406"/>
                </a:cubicBezTo>
                <a:cubicBezTo>
                  <a:pt x="1025" y="22112"/>
                  <a:pt x="1" y="25047"/>
                  <a:pt x="1980" y="29279"/>
                </a:cubicBezTo>
                <a:cubicBezTo>
                  <a:pt x="3028" y="31496"/>
                  <a:pt x="6526" y="32208"/>
                  <a:pt x="10593" y="32208"/>
                </a:cubicBezTo>
                <a:cubicBezTo>
                  <a:pt x="17923" y="32208"/>
                  <a:pt x="27099" y="29893"/>
                  <a:pt x="27099" y="29893"/>
                </a:cubicBezTo>
                <a:cubicBezTo>
                  <a:pt x="27099" y="29893"/>
                  <a:pt x="27850" y="30644"/>
                  <a:pt x="28873" y="31463"/>
                </a:cubicBezTo>
                <a:cubicBezTo>
                  <a:pt x="30170" y="32487"/>
                  <a:pt x="31877" y="33716"/>
                  <a:pt x="33174" y="33989"/>
                </a:cubicBezTo>
                <a:cubicBezTo>
                  <a:pt x="33361" y="34026"/>
                  <a:pt x="33540" y="34044"/>
                  <a:pt x="33709" y="34044"/>
                </a:cubicBezTo>
                <a:cubicBezTo>
                  <a:pt x="36325" y="34044"/>
                  <a:pt x="36915" y="29799"/>
                  <a:pt x="36723" y="27300"/>
                </a:cubicBezTo>
                <a:cubicBezTo>
                  <a:pt x="36723" y="27163"/>
                  <a:pt x="36723" y="27027"/>
                  <a:pt x="36723" y="26890"/>
                </a:cubicBezTo>
                <a:lnTo>
                  <a:pt x="36723" y="26822"/>
                </a:lnTo>
                <a:cubicBezTo>
                  <a:pt x="37504" y="26822"/>
                  <a:pt x="39407" y="26886"/>
                  <a:pt x="41732" y="26886"/>
                </a:cubicBezTo>
                <a:cubicBezTo>
                  <a:pt x="47333" y="26886"/>
                  <a:pt x="55385" y="26511"/>
                  <a:pt x="56108" y="23955"/>
                </a:cubicBezTo>
                <a:cubicBezTo>
                  <a:pt x="56995" y="20679"/>
                  <a:pt x="54197" y="19040"/>
                  <a:pt x="52081" y="18767"/>
                </a:cubicBezTo>
                <a:lnTo>
                  <a:pt x="51194" y="18767"/>
                </a:lnTo>
                <a:cubicBezTo>
                  <a:pt x="49056" y="18901"/>
                  <a:pt x="38875" y="20408"/>
                  <a:pt x="34540" y="20408"/>
                </a:cubicBezTo>
                <a:cubicBezTo>
                  <a:pt x="34446" y="20408"/>
                  <a:pt x="34354" y="20407"/>
                  <a:pt x="34266" y="20406"/>
                </a:cubicBezTo>
                <a:cubicBezTo>
                  <a:pt x="32218" y="19245"/>
                  <a:pt x="31945" y="13170"/>
                  <a:pt x="33310" y="11464"/>
                </a:cubicBezTo>
                <a:cubicBezTo>
                  <a:pt x="33378" y="11396"/>
                  <a:pt x="33378" y="11327"/>
                  <a:pt x="33447" y="11327"/>
                </a:cubicBezTo>
                <a:cubicBezTo>
                  <a:pt x="33515" y="11191"/>
                  <a:pt x="33651" y="11123"/>
                  <a:pt x="33788" y="11054"/>
                </a:cubicBezTo>
                <a:cubicBezTo>
                  <a:pt x="34055" y="10938"/>
                  <a:pt x="34411" y="10889"/>
                  <a:pt x="34849" y="10889"/>
                </a:cubicBezTo>
                <a:cubicBezTo>
                  <a:pt x="36989" y="10889"/>
                  <a:pt x="41102" y="12056"/>
                  <a:pt x="46484" y="12283"/>
                </a:cubicBezTo>
                <a:cubicBezTo>
                  <a:pt x="46962" y="12283"/>
                  <a:pt x="53856" y="11737"/>
                  <a:pt x="54333" y="9484"/>
                </a:cubicBezTo>
                <a:cubicBezTo>
                  <a:pt x="54743" y="7164"/>
                  <a:pt x="54129" y="4365"/>
                  <a:pt x="49078" y="3000"/>
                </a:cubicBezTo>
                <a:lnTo>
                  <a:pt x="48736" y="2863"/>
                </a:lnTo>
                <a:cubicBezTo>
                  <a:pt x="44775" y="1911"/>
                  <a:pt x="37131" y="0"/>
                  <a:pt x="30755" y="0"/>
                </a:cubicBezTo>
                <a:close/>
              </a:path>
            </a:pathLst>
          </a:custGeom>
          <a:solidFill>
            <a:srgbClr val="7623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0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0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0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9" name="Google Shape;10199;p70"/>
          <p:cNvGrpSpPr/>
          <p:nvPr/>
        </p:nvGrpSpPr>
        <p:grpSpPr>
          <a:xfrm>
            <a:off x="3346989" y="1163429"/>
            <a:ext cx="2450021" cy="3414153"/>
            <a:chOff x="726714" y="1239629"/>
            <a:chExt cx="2450021" cy="3414153"/>
          </a:xfrm>
        </p:grpSpPr>
        <p:grpSp>
          <p:nvGrpSpPr>
            <p:cNvPr id="10200" name="Google Shape;10200;p70"/>
            <p:cNvGrpSpPr/>
            <p:nvPr/>
          </p:nvGrpSpPr>
          <p:grpSpPr>
            <a:xfrm>
              <a:off x="726714" y="1239629"/>
              <a:ext cx="2450021" cy="3414153"/>
              <a:chOff x="686400" y="1189363"/>
              <a:chExt cx="2259959" cy="3414153"/>
            </a:xfrm>
          </p:grpSpPr>
          <p:sp>
            <p:nvSpPr>
              <p:cNvPr id="10201" name="Google Shape;10201;p70"/>
              <p:cNvSpPr/>
              <p:nvPr/>
            </p:nvSpPr>
            <p:spPr>
              <a:xfrm>
                <a:off x="686400" y="2011680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70"/>
              <p:cNvSpPr/>
              <p:nvPr/>
            </p:nvSpPr>
            <p:spPr>
              <a:xfrm>
                <a:off x="686400" y="1591525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70"/>
              <p:cNvSpPr/>
              <p:nvPr/>
            </p:nvSpPr>
            <p:spPr>
              <a:xfrm>
                <a:off x="686400" y="1189363"/>
                <a:ext cx="2255211" cy="747686"/>
              </a:xfrm>
              <a:custGeom>
                <a:avLst/>
                <a:gdLst/>
                <a:ahLst/>
                <a:cxnLst/>
                <a:rect l="l" t="t" r="r" b="b"/>
                <a:pathLst>
                  <a:path w="59375" h="1968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534" y="12582"/>
                      <a:pt x="4863" y="13735"/>
                      <a:pt x="5139" y="15289"/>
                    </a:cubicBezTo>
                    <a:cubicBezTo>
                      <a:pt x="11276" y="17429"/>
                      <a:pt x="20166" y="19684"/>
                      <a:pt x="30463" y="19684"/>
                    </a:cubicBezTo>
                    <a:cubicBezTo>
                      <a:pt x="39342" y="19684"/>
                      <a:pt x="49267" y="18007"/>
                      <a:pt x="59374" y="13134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04" name="Google Shape;10204;p70"/>
            <p:cNvGrpSpPr/>
            <p:nvPr/>
          </p:nvGrpSpPr>
          <p:grpSpPr>
            <a:xfrm>
              <a:off x="1092825" y="2370825"/>
              <a:ext cx="1717800" cy="2178650"/>
              <a:chOff x="1092825" y="2370825"/>
              <a:chExt cx="1717800" cy="2178650"/>
            </a:xfrm>
          </p:grpSpPr>
          <p:cxnSp>
            <p:nvCxnSpPr>
              <p:cNvPr id="10205" name="Google Shape;10205;p70"/>
              <p:cNvCxnSpPr/>
              <p:nvPr/>
            </p:nvCxnSpPr>
            <p:spPr>
              <a:xfrm>
                <a:off x="1092825" y="23708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06" name="Google Shape;10206;p70"/>
              <p:cNvCxnSpPr/>
              <p:nvPr/>
            </p:nvCxnSpPr>
            <p:spPr>
              <a:xfrm>
                <a:off x="1092825" y="27425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07" name="Google Shape;10207;p70"/>
              <p:cNvCxnSpPr/>
              <p:nvPr/>
            </p:nvCxnSpPr>
            <p:spPr>
              <a:xfrm>
                <a:off x="1092825" y="30940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08" name="Google Shape;10208;p70"/>
              <p:cNvCxnSpPr/>
              <p:nvPr/>
            </p:nvCxnSpPr>
            <p:spPr>
              <a:xfrm>
                <a:off x="1092825" y="345575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09" name="Google Shape;10209;p70"/>
              <p:cNvCxnSpPr/>
              <p:nvPr/>
            </p:nvCxnSpPr>
            <p:spPr>
              <a:xfrm>
                <a:off x="1092825" y="38174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0" name="Google Shape;10210;p70"/>
              <p:cNvCxnSpPr/>
              <p:nvPr/>
            </p:nvCxnSpPr>
            <p:spPr>
              <a:xfrm>
                <a:off x="1092825" y="417910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1" name="Google Shape;10211;p70"/>
              <p:cNvCxnSpPr/>
              <p:nvPr/>
            </p:nvCxnSpPr>
            <p:spPr>
              <a:xfrm>
                <a:off x="1092825" y="45494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212" name="Google Shape;10212;p70"/>
          <p:cNvGrpSpPr/>
          <p:nvPr/>
        </p:nvGrpSpPr>
        <p:grpSpPr>
          <a:xfrm>
            <a:off x="5967214" y="1163429"/>
            <a:ext cx="2450021" cy="3414153"/>
            <a:chOff x="726714" y="1239629"/>
            <a:chExt cx="2450021" cy="3414153"/>
          </a:xfrm>
        </p:grpSpPr>
        <p:grpSp>
          <p:nvGrpSpPr>
            <p:cNvPr id="10213" name="Google Shape;10213;p70"/>
            <p:cNvGrpSpPr/>
            <p:nvPr/>
          </p:nvGrpSpPr>
          <p:grpSpPr>
            <a:xfrm>
              <a:off x="726714" y="1239629"/>
              <a:ext cx="2450021" cy="3414153"/>
              <a:chOff x="686400" y="1189363"/>
              <a:chExt cx="2259959" cy="3414153"/>
            </a:xfrm>
          </p:grpSpPr>
          <p:sp>
            <p:nvSpPr>
              <p:cNvPr id="10214" name="Google Shape;10214;p70"/>
              <p:cNvSpPr/>
              <p:nvPr/>
            </p:nvSpPr>
            <p:spPr>
              <a:xfrm>
                <a:off x="686400" y="2011680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70"/>
              <p:cNvSpPr/>
              <p:nvPr/>
            </p:nvSpPr>
            <p:spPr>
              <a:xfrm>
                <a:off x="686400" y="1591525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70"/>
              <p:cNvSpPr/>
              <p:nvPr/>
            </p:nvSpPr>
            <p:spPr>
              <a:xfrm>
                <a:off x="686400" y="1189363"/>
                <a:ext cx="2255211" cy="747686"/>
              </a:xfrm>
              <a:custGeom>
                <a:avLst/>
                <a:gdLst/>
                <a:ahLst/>
                <a:cxnLst/>
                <a:rect l="l" t="t" r="r" b="b"/>
                <a:pathLst>
                  <a:path w="59375" h="1968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534" y="12582"/>
                      <a:pt x="4863" y="13735"/>
                      <a:pt x="5139" y="15289"/>
                    </a:cubicBezTo>
                    <a:cubicBezTo>
                      <a:pt x="11276" y="17429"/>
                      <a:pt x="20166" y="19684"/>
                      <a:pt x="30463" y="19684"/>
                    </a:cubicBezTo>
                    <a:cubicBezTo>
                      <a:pt x="39342" y="19684"/>
                      <a:pt x="49267" y="18007"/>
                      <a:pt x="59374" y="13134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17" name="Google Shape;10217;p70"/>
            <p:cNvGrpSpPr/>
            <p:nvPr/>
          </p:nvGrpSpPr>
          <p:grpSpPr>
            <a:xfrm>
              <a:off x="1092825" y="2370825"/>
              <a:ext cx="1717800" cy="2178650"/>
              <a:chOff x="1092825" y="2370825"/>
              <a:chExt cx="1717800" cy="2178650"/>
            </a:xfrm>
          </p:grpSpPr>
          <p:cxnSp>
            <p:nvCxnSpPr>
              <p:cNvPr id="10218" name="Google Shape;10218;p70"/>
              <p:cNvCxnSpPr/>
              <p:nvPr/>
            </p:nvCxnSpPr>
            <p:spPr>
              <a:xfrm>
                <a:off x="1092825" y="23708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19" name="Google Shape;10219;p70"/>
              <p:cNvCxnSpPr/>
              <p:nvPr/>
            </p:nvCxnSpPr>
            <p:spPr>
              <a:xfrm>
                <a:off x="1092825" y="27425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0" name="Google Shape;10220;p70"/>
              <p:cNvCxnSpPr/>
              <p:nvPr/>
            </p:nvCxnSpPr>
            <p:spPr>
              <a:xfrm>
                <a:off x="1092825" y="30940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1" name="Google Shape;10221;p70"/>
              <p:cNvCxnSpPr/>
              <p:nvPr/>
            </p:nvCxnSpPr>
            <p:spPr>
              <a:xfrm>
                <a:off x="1092825" y="345575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2" name="Google Shape;10222;p70"/>
              <p:cNvCxnSpPr/>
              <p:nvPr/>
            </p:nvCxnSpPr>
            <p:spPr>
              <a:xfrm>
                <a:off x="1092825" y="38174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3" name="Google Shape;10223;p70"/>
              <p:cNvCxnSpPr/>
              <p:nvPr/>
            </p:nvCxnSpPr>
            <p:spPr>
              <a:xfrm>
                <a:off x="1092825" y="417910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24" name="Google Shape;10224;p70"/>
              <p:cNvCxnSpPr/>
              <p:nvPr/>
            </p:nvCxnSpPr>
            <p:spPr>
              <a:xfrm>
                <a:off x="1092825" y="45494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225" name="Google Shape;10225;p70"/>
          <p:cNvGrpSpPr/>
          <p:nvPr/>
        </p:nvGrpSpPr>
        <p:grpSpPr>
          <a:xfrm>
            <a:off x="726714" y="1163429"/>
            <a:ext cx="2450021" cy="3414153"/>
            <a:chOff x="726714" y="1239629"/>
            <a:chExt cx="2450021" cy="3414153"/>
          </a:xfrm>
        </p:grpSpPr>
        <p:grpSp>
          <p:nvGrpSpPr>
            <p:cNvPr id="10226" name="Google Shape;10226;p70"/>
            <p:cNvGrpSpPr/>
            <p:nvPr/>
          </p:nvGrpSpPr>
          <p:grpSpPr>
            <a:xfrm>
              <a:off x="726714" y="1239629"/>
              <a:ext cx="2450021" cy="3414153"/>
              <a:chOff x="686400" y="1189363"/>
              <a:chExt cx="2259959" cy="3414153"/>
            </a:xfrm>
          </p:grpSpPr>
          <p:sp>
            <p:nvSpPr>
              <p:cNvPr id="10227" name="Google Shape;10227;p70"/>
              <p:cNvSpPr/>
              <p:nvPr/>
            </p:nvSpPr>
            <p:spPr>
              <a:xfrm>
                <a:off x="686400" y="2011680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70"/>
              <p:cNvSpPr/>
              <p:nvPr/>
            </p:nvSpPr>
            <p:spPr>
              <a:xfrm>
                <a:off x="686400" y="1591525"/>
                <a:ext cx="2259959" cy="2591836"/>
              </a:xfrm>
              <a:custGeom>
                <a:avLst/>
                <a:gdLst/>
                <a:ahLst/>
                <a:cxnLst/>
                <a:rect l="l" t="t" r="r" b="b"/>
                <a:pathLst>
                  <a:path w="59500" h="6526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735" y="12582"/>
                      <a:pt x="5214" y="14061"/>
                      <a:pt x="5214" y="15865"/>
                    </a:cubicBezTo>
                    <a:cubicBezTo>
                      <a:pt x="5214" y="17695"/>
                      <a:pt x="3735" y="19149"/>
                      <a:pt x="1905" y="19149"/>
                    </a:cubicBezTo>
                    <a:cubicBezTo>
                      <a:pt x="1229" y="19149"/>
                      <a:pt x="577" y="18923"/>
                      <a:pt x="26" y="18572"/>
                    </a:cubicBezTo>
                    <a:lnTo>
                      <a:pt x="26" y="18572"/>
                    </a:lnTo>
                    <a:lnTo>
                      <a:pt x="51" y="23911"/>
                    </a:lnTo>
                    <a:cubicBezTo>
                      <a:pt x="577" y="23535"/>
                      <a:pt x="1229" y="23309"/>
                      <a:pt x="1905" y="23309"/>
                    </a:cubicBezTo>
                    <a:cubicBezTo>
                      <a:pt x="3735" y="23309"/>
                      <a:pt x="5214" y="24788"/>
                      <a:pt x="5214" y="26617"/>
                    </a:cubicBezTo>
                    <a:cubicBezTo>
                      <a:pt x="5214" y="28422"/>
                      <a:pt x="3735" y="29901"/>
                      <a:pt x="1905" y="29901"/>
                    </a:cubicBezTo>
                    <a:cubicBezTo>
                      <a:pt x="1229" y="29901"/>
                      <a:pt x="602" y="29675"/>
                      <a:pt x="51" y="29324"/>
                    </a:cubicBezTo>
                    <a:lnTo>
                      <a:pt x="51" y="29324"/>
                    </a:lnTo>
                    <a:lnTo>
                      <a:pt x="76" y="34612"/>
                    </a:lnTo>
                    <a:cubicBezTo>
                      <a:pt x="602" y="34261"/>
                      <a:pt x="1229" y="34061"/>
                      <a:pt x="1905" y="34061"/>
                    </a:cubicBezTo>
                    <a:cubicBezTo>
                      <a:pt x="3735" y="34061"/>
                      <a:pt x="5214" y="35540"/>
                      <a:pt x="5214" y="37344"/>
                    </a:cubicBezTo>
                    <a:cubicBezTo>
                      <a:pt x="5214" y="39174"/>
                      <a:pt x="3735" y="40627"/>
                      <a:pt x="1905" y="40627"/>
                    </a:cubicBezTo>
                    <a:cubicBezTo>
                      <a:pt x="1229" y="40627"/>
                      <a:pt x="602" y="40427"/>
                      <a:pt x="76" y="40076"/>
                    </a:cubicBezTo>
                    <a:lnTo>
                      <a:pt x="76" y="40076"/>
                    </a:lnTo>
                    <a:lnTo>
                      <a:pt x="101" y="45339"/>
                    </a:lnTo>
                    <a:cubicBezTo>
                      <a:pt x="627" y="45013"/>
                      <a:pt x="1254" y="44813"/>
                      <a:pt x="1905" y="44813"/>
                    </a:cubicBezTo>
                    <a:cubicBezTo>
                      <a:pt x="3735" y="44813"/>
                      <a:pt x="5214" y="46267"/>
                      <a:pt x="5214" y="48096"/>
                    </a:cubicBezTo>
                    <a:cubicBezTo>
                      <a:pt x="5214" y="49901"/>
                      <a:pt x="3735" y="51379"/>
                      <a:pt x="1905" y="51379"/>
                    </a:cubicBezTo>
                    <a:cubicBezTo>
                      <a:pt x="1254" y="51379"/>
                      <a:pt x="627" y="51179"/>
                      <a:pt x="101" y="50828"/>
                    </a:cubicBezTo>
                    <a:lnTo>
                      <a:pt x="101" y="50828"/>
                    </a:lnTo>
                    <a:lnTo>
                      <a:pt x="126" y="56066"/>
                    </a:lnTo>
                    <a:cubicBezTo>
                      <a:pt x="627" y="55740"/>
                      <a:pt x="1254" y="55540"/>
                      <a:pt x="1905" y="55540"/>
                    </a:cubicBezTo>
                    <a:cubicBezTo>
                      <a:pt x="3735" y="55540"/>
                      <a:pt x="5214" y="57018"/>
                      <a:pt x="5214" y="58823"/>
                    </a:cubicBezTo>
                    <a:cubicBezTo>
                      <a:pt x="5214" y="60653"/>
                      <a:pt x="3735" y="62131"/>
                      <a:pt x="1905" y="62131"/>
                    </a:cubicBezTo>
                    <a:cubicBezTo>
                      <a:pt x="1254" y="62131"/>
                      <a:pt x="652" y="61931"/>
                      <a:pt x="126" y="61605"/>
                    </a:cubicBezTo>
                    <a:lnTo>
                      <a:pt x="126" y="63084"/>
                    </a:lnTo>
                    <a:cubicBezTo>
                      <a:pt x="151" y="64287"/>
                      <a:pt x="1128" y="65264"/>
                      <a:pt x="2331" y="65264"/>
                    </a:cubicBezTo>
                    <a:lnTo>
                      <a:pt x="57319" y="65139"/>
                    </a:lnTo>
                    <a:cubicBezTo>
                      <a:pt x="58522" y="65139"/>
                      <a:pt x="59500" y="64161"/>
                      <a:pt x="59500" y="62958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70"/>
              <p:cNvSpPr/>
              <p:nvPr/>
            </p:nvSpPr>
            <p:spPr>
              <a:xfrm>
                <a:off x="686400" y="1189363"/>
                <a:ext cx="2255211" cy="747686"/>
              </a:xfrm>
              <a:custGeom>
                <a:avLst/>
                <a:gdLst/>
                <a:ahLst/>
                <a:cxnLst/>
                <a:rect l="l" t="t" r="r" b="b"/>
                <a:pathLst>
                  <a:path w="59375" h="19685" extrusionOk="0">
                    <a:moveTo>
                      <a:pt x="57169" y="1"/>
                    </a:moveTo>
                    <a:lnTo>
                      <a:pt x="2181" y="126"/>
                    </a:lnTo>
                    <a:cubicBezTo>
                      <a:pt x="978" y="126"/>
                      <a:pt x="1" y="1103"/>
                      <a:pt x="1" y="2306"/>
                    </a:cubicBezTo>
                    <a:lnTo>
                      <a:pt x="1" y="2457"/>
                    </a:lnTo>
                    <a:cubicBezTo>
                      <a:pt x="552" y="2056"/>
                      <a:pt x="1204" y="1830"/>
                      <a:pt x="1905" y="1830"/>
                    </a:cubicBezTo>
                    <a:cubicBezTo>
                      <a:pt x="3735" y="1830"/>
                      <a:pt x="5214" y="3309"/>
                      <a:pt x="5214" y="5113"/>
                    </a:cubicBezTo>
                    <a:cubicBezTo>
                      <a:pt x="5214" y="6943"/>
                      <a:pt x="3735" y="8422"/>
                      <a:pt x="1905" y="8422"/>
                    </a:cubicBezTo>
                    <a:cubicBezTo>
                      <a:pt x="1204" y="8422"/>
                      <a:pt x="552" y="8196"/>
                      <a:pt x="1" y="7795"/>
                    </a:cubicBezTo>
                    <a:lnTo>
                      <a:pt x="1" y="7795"/>
                    </a:lnTo>
                    <a:lnTo>
                      <a:pt x="26" y="13184"/>
                    </a:lnTo>
                    <a:cubicBezTo>
                      <a:pt x="552" y="12808"/>
                      <a:pt x="1204" y="12582"/>
                      <a:pt x="1905" y="12582"/>
                    </a:cubicBezTo>
                    <a:cubicBezTo>
                      <a:pt x="3534" y="12582"/>
                      <a:pt x="4863" y="13735"/>
                      <a:pt x="5139" y="15289"/>
                    </a:cubicBezTo>
                    <a:cubicBezTo>
                      <a:pt x="11276" y="17429"/>
                      <a:pt x="20166" y="19684"/>
                      <a:pt x="30463" y="19684"/>
                    </a:cubicBezTo>
                    <a:cubicBezTo>
                      <a:pt x="39342" y="19684"/>
                      <a:pt x="49267" y="18007"/>
                      <a:pt x="59374" y="13134"/>
                    </a:cubicBezTo>
                    <a:lnTo>
                      <a:pt x="59349" y="2181"/>
                    </a:lnTo>
                    <a:cubicBezTo>
                      <a:pt x="59349" y="978"/>
                      <a:pt x="58372" y="1"/>
                      <a:pt x="57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0" name="Google Shape;10230;p70"/>
            <p:cNvGrpSpPr/>
            <p:nvPr/>
          </p:nvGrpSpPr>
          <p:grpSpPr>
            <a:xfrm>
              <a:off x="1092825" y="2370825"/>
              <a:ext cx="1717800" cy="2178650"/>
              <a:chOff x="1092825" y="2370825"/>
              <a:chExt cx="1717800" cy="2178650"/>
            </a:xfrm>
          </p:grpSpPr>
          <p:cxnSp>
            <p:nvCxnSpPr>
              <p:cNvPr id="10231" name="Google Shape;10231;p70"/>
              <p:cNvCxnSpPr/>
              <p:nvPr/>
            </p:nvCxnSpPr>
            <p:spPr>
              <a:xfrm>
                <a:off x="1092825" y="23708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2" name="Google Shape;10232;p70"/>
              <p:cNvCxnSpPr/>
              <p:nvPr/>
            </p:nvCxnSpPr>
            <p:spPr>
              <a:xfrm>
                <a:off x="1092825" y="27425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3" name="Google Shape;10233;p70"/>
              <p:cNvCxnSpPr/>
              <p:nvPr/>
            </p:nvCxnSpPr>
            <p:spPr>
              <a:xfrm>
                <a:off x="1092825" y="30940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4" name="Google Shape;10234;p70"/>
              <p:cNvCxnSpPr/>
              <p:nvPr/>
            </p:nvCxnSpPr>
            <p:spPr>
              <a:xfrm>
                <a:off x="1092825" y="345575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5" name="Google Shape;10235;p70"/>
              <p:cNvCxnSpPr/>
              <p:nvPr/>
            </p:nvCxnSpPr>
            <p:spPr>
              <a:xfrm>
                <a:off x="1092825" y="381742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6" name="Google Shape;10236;p70"/>
              <p:cNvCxnSpPr/>
              <p:nvPr/>
            </p:nvCxnSpPr>
            <p:spPr>
              <a:xfrm>
                <a:off x="1092825" y="4179100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37" name="Google Shape;10237;p70"/>
              <p:cNvCxnSpPr/>
              <p:nvPr/>
            </p:nvCxnSpPr>
            <p:spPr>
              <a:xfrm>
                <a:off x="1092825" y="4549475"/>
                <a:ext cx="17178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FEFE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238" name="Google Shape;10238;p7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Verbal tenses</a:t>
            </a:r>
            <a:endParaRPr/>
          </a:p>
        </p:txBody>
      </p:sp>
      <p:sp>
        <p:nvSpPr>
          <p:cNvPr id="10239" name="Google Shape;10239;p70"/>
          <p:cNvSpPr txBox="1">
            <a:spLocks noGrp="1"/>
          </p:cNvSpPr>
          <p:nvPr>
            <p:ph type="title" idx="4"/>
          </p:nvPr>
        </p:nvSpPr>
        <p:spPr>
          <a:xfrm>
            <a:off x="1045875" y="1375513"/>
            <a:ext cx="18117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</a:t>
            </a:r>
            <a:endParaRPr/>
          </a:p>
        </p:txBody>
      </p:sp>
      <p:sp>
        <p:nvSpPr>
          <p:cNvPr id="10240" name="Google Shape;10240;p70"/>
          <p:cNvSpPr txBox="1">
            <a:spLocks noGrp="1"/>
          </p:cNvSpPr>
          <p:nvPr>
            <p:ph type="title" idx="2"/>
          </p:nvPr>
        </p:nvSpPr>
        <p:spPr>
          <a:xfrm>
            <a:off x="3666100" y="1375513"/>
            <a:ext cx="18117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</a:t>
            </a:r>
            <a:endParaRPr/>
          </a:p>
        </p:txBody>
      </p:sp>
      <p:sp>
        <p:nvSpPr>
          <p:cNvPr id="10241" name="Google Shape;10241;p70"/>
          <p:cNvSpPr txBox="1">
            <a:spLocks noGrp="1"/>
          </p:cNvSpPr>
          <p:nvPr>
            <p:ph type="title" idx="3"/>
          </p:nvPr>
        </p:nvSpPr>
        <p:spPr>
          <a:xfrm>
            <a:off x="6394950" y="1375525"/>
            <a:ext cx="1608000" cy="3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10242" name="Google Shape;10242;p70"/>
          <p:cNvSpPr txBox="1">
            <a:spLocks noGrp="1"/>
          </p:cNvSpPr>
          <p:nvPr>
            <p:ph type="subTitle" idx="1"/>
          </p:nvPr>
        </p:nvSpPr>
        <p:spPr>
          <a:xfrm>
            <a:off x="3346950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walked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 __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__ied hard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__ my book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time just fl__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Jim __ his friends</a:t>
            </a:r>
            <a:endParaRPr/>
          </a:p>
        </p:txBody>
      </p:sp>
      <p:sp>
        <p:nvSpPr>
          <p:cNvPr id="10243" name="Google Shape;10243;p70"/>
          <p:cNvSpPr txBox="1">
            <a:spLocks noGrp="1"/>
          </p:cNvSpPr>
          <p:nvPr>
            <p:ph type="subTitle" idx="5"/>
          </p:nvPr>
        </p:nvSpPr>
        <p:spPr>
          <a:xfrm>
            <a:off x="5973900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walk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 will __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__ hard again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__ it again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will __ again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Jim __ them, too</a:t>
            </a:r>
            <a:endParaRPr/>
          </a:p>
        </p:txBody>
      </p:sp>
      <p:sp>
        <p:nvSpPr>
          <p:cNvPr id="10244" name="Google Shape;10244;p70"/>
          <p:cNvSpPr txBox="1">
            <a:spLocks noGrp="1"/>
          </p:cNvSpPr>
          <p:nvPr>
            <p:ph type="subTitle" idx="6"/>
          </p:nvPr>
        </p:nvSpPr>
        <p:spPr>
          <a:xfrm>
            <a:off x="726675" y="1979075"/>
            <a:ext cx="2450100" cy="2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walk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 __ to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__ hard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__ my book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__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Jim __ his friends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9" name="Google Shape;10249;p71"/>
          <p:cNvGrpSpPr/>
          <p:nvPr/>
        </p:nvGrpSpPr>
        <p:grpSpPr>
          <a:xfrm>
            <a:off x="2678458" y="1919534"/>
            <a:ext cx="1863801" cy="2232228"/>
            <a:chOff x="3139120" y="3763963"/>
            <a:chExt cx="1514423" cy="1813787"/>
          </a:xfrm>
        </p:grpSpPr>
        <p:sp>
          <p:nvSpPr>
            <p:cNvPr id="10250" name="Google Shape;10250;p71"/>
            <p:cNvSpPr/>
            <p:nvPr/>
          </p:nvSpPr>
          <p:spPr>
            <a:xfrm>
              <a:off x="3140927" y="4044725"/>
              <a:ext cx="1512617" cy="1533026"/>
            </a:xfrm>
            <a:custGeom>
              <a:avLst/>
              <a:gdLst/>
              <a:ahLst/>
              <a:cxnLst/>
              <a:rect l="l" t="t" r="r" b="b"/>
              <a:pathLst>
                <a:path w="12914" h="18259" extrusionOk="0">
                  <a:moveTo>
                    <a:pt x="861" y="1"/>
                  </a:moveTo>
                  <a:cubicBezTo>
                    <a:pt x="394" y="1"/>
                    <a:pt x="10" y="371"/>
                    <a:pt x="0" y="839"/>
                  </a:cubicBezTo>
                  <a:lnTo>
                    <a:pt x="0" y="17420"/>
                  </a:lnTo>
                  <a:cubicBezTo>
                    <a:pt x="10" y="17885"/>
                    <a:pt x="405" y="18259"/>
                    <a:pt x="879" y="18259"/>
                  </a:cubicBezTo>
                  <a:lnTo>
                    <a:pt x="12045" y="18259"/>
                  </a:lnTo>
                  <a:cubicBezTo>
                    <a:pt x="12519" y="18259"/>
                    <a:pt x="12913" y="17885"/>
                    <a:pt x="12913" y="17420"/>
                  </a:cubicBezTo>
                  <a:lnTo>
                    <a:pt x="12913" y="839"/>
                  </a:lnTo>
                  <a:cubicBezTo>
                    <a:pt x="12913" y="371"/>
                    <a:pt x="12530" y="1"/>
                    <a:pt x="12063" y="1"/>
                  </a:cubicBezTo>
                  <a:cubicBezTo>
                    <a:pt x="12057" y="1"/>
                    <a:pt x="12051" y="1"/>
                    <a:pt x="12045" y="1"/>
                  </a:cubicBezTo>
                  <a:lnTo>
                    <a:pt x="879" y="1"/>
                  </a:lnTo>
                  <a:cubicBezTo>
                    <a:pt x="873" y="1"/>
                    <a:pt x="867" y="1"/>
                    <a:pt x="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71"/>
            <p:cNvSpPr/>
            <p:nvPr/>
          </p:nvSpPr>
          <p:spPr>
            <a:xfrm>
              <a:off x="3139120" y="3763963"/>
              <a:ext cx="1512623" cy="356410"/>
            </a:xfrm>
            <a:custGeom>
              <a:avLst/>
              <a:gdLst/>
              <a:ahLst/>
              <a:cxnLst/>
              <a:rect l="l" t="t" r="r" b="b"/>
              <a:pathLst>
                <a:path w="18016" h="4245" extrusionOk="0">
                  <a:moveTo>
                    <a:pt x="0" y="0"/>
                  </a:moveTo>
                  <a:lnTo>
                    <a:pt x="0" y="4244"/>
                  </a:lnTo>
                  <a:lnTo>
                    <a:pt x="18016" y="4244"/>
                  </a:lnTo>
                  <a:lnTo>
                    <a:pt x="18016" y="0"/>
                  </a:lnTo>
                  <a:close/>
                </a:path>
              </a:pathLst>
            </a:custGeom>
            <a:solidFill>
              <a:srgbClr val="3CAB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71"/>
            <p:cNvSpPr/>
            <p:nvPr/>
          </p:nvSpPr>
          <p:spPr>
            <a:xfrm>
              <a:off x="3269886" y="4372164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71"/>
            <p:cNvSpPr/>
            <p:nvPr/>
          </p:nvSpPr>
          <p:spPr>
            <a:xfrm>
              <a:off x="3403649" y="4372164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71"/>
            <p:cNvSpPr/>
            <p:nvPr/>
          </p:nvSpPr>
          <p:spPr>
            <a:xfrm>
              <a:off x="4481829" y="4372164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71"/>
            <p:cNvSpPr/>
            <p:nvPr/>
          </p:nvSpPr>
          <p:spPr>
            <a:xfrm>
              <a:off x="3269886" y="46258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71"/>
            <p:cNvSpPr/>
            <p:nvPr/>
          </p:nvSpPr>
          <p:spPr>
            <a:xfrm>
              <a:off x="3403649" y="46258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71"/>
            <p:cNvSpPr/>
            <p:nvPr/>
          </p:nvSpPr>
          <p:spPr>
            <a:xfrm>
              <a:off x="4481829" y="46258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71"/>
            <p:cNvSpPr/>
            <p:nvPr/>
          </p:nvSpPr>
          <p:spPr>
            <a:xfrm>
              <a:off x="3269886" y="48786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71"/>
            <p:cNvSpPr/>
            <p:nvPr/>
          </p:nvSpPr>
          <p:spPr>
            <a:xfrm>
              <a:off x="3403649" y="48786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71"/>
            <p:cNvSpPr/>
            <p:nvPr/>
          </p:nvSpPr>
          <p:spPr>
            <a:xfrm>
              <a:off x="4481829" y="48786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71"/>
            <p:cNvSpPr/>
            <p:nvPr/>
          </p:nvSpPr>
          <p:spPr>
            <a:xfrm>
              <a:off x="3269886" y="5132327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71"/>
            <p:cNvSpPr/>
            <p:nvPr/>
          </p:nvSpPr>
          <p:spPr>
            <a:xfrm>
              <a:off x="3403649" y="5132327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71"/>
            <p:cNvSpPr/>
            <p:nvPr/>
          </p:nvSpPr>
          <p:spPr>
            <a:xfrm>
              <a:off x="4481829" y="5132327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71"/>
            <p:cNvSpPr/>
            <p:nvPr/>
          </p:nvSpPr>
          <p:spPr>
            <a:xfrm>
              <a:off x="3269886" y="5386806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71"/>
            <p:cNvSpPr/>
            <p:nvPr/>
          </p:nvSpPr>
          <p:spPr>
            <a:xfrm>
              <a:off x="3403649" y="5386806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71"/>
            <p:cNvSpPr/>
            <p:nvPr/>
          </p:nvSpPr>
          <p:spPr>
            <a:xfrm>
              <a:off x="4481829" y="5386806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7" name="Google Shape;10267;p71"/>
          <p:cNvSpPr txBox="1">
            <a:spLocks noGrp="1"/>
          </p:cNvSpPr>
          <p:nvPr>
            <p:ph type="subTitle" idx="1"/>
          </p:nvPr>
        </p:nvSpPr>
        <p:spPr>
          <a:xfrm>
            <a:off x="2721463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was having a bath when the telephone rang</a:t>
            </a:r>
            <a:endParaRPr/>
          </a:p>
        </p:txBody>
      </p:sp>
      <p:grpSp>
        <p:nvGrpSpPr>
          <p:cNvPr id="10268" name="Google Shape;10268;p71"/>
          <p:cNvGrpSpPr/>
          <p:nvPr/>
        </p:nvGrpSpPr>
        <p:grpSpPr>
          <a:xfrm>
            <a:off x="4611283" y="1919534"/>
            <a:ext cx="1863801" cy="2232228"/>
            <a:chOff x="3139120" y="3763963"/>
            <a:chExt cx="1514423" cy="1813787"/>
          </a:xfrm>
        </p:grpSpPr>
        <p:sp>
          <p:nvSpPr>
            <p:cNvPr id="10269" name="Google Shape;10269;p71"/>
            <p:cNvSpPr/>
            <p:nvPr/>
          </p:nvSpPr>
          <p:spPr>
            <a:xfrm>
              <a:off x="3140927" y="4044725"/>
              <a:ext cx="1512617" cy="1533026"/>
            </a:xfrm>
            <a:custGeom>
              <a:avLst/>
              <a:gdLst/>
              <a:ahLst/>
              <a:cxnLst/>
              <a:rect l="l" t="t" r="r" b="b"/>
              <a:pathLst>
                <a:path w="12914" h="18259" extrusionOk="0">
                  <a:moveTo>
                    <a:pt x="861" y="1"/>
                  </a:moveTo>
                  <a:cubicBezTo>
                    <a:pt x="394" y="1"/>
                    <a:pt x="10" y="371"/>
                    <a:pt x="0" y="839"/>
                  </a:cubicBezTo>
                  <a:lnTo>
                    <a:pt x="0" y="17420"/>
                  </a:lnTo>
                  <a:cubicBezTo>
                    <a:pt x="10" y="17885"/>
                    <a:pt x="405" y="18259"/>
                    <a:pt x="879" y="18259"/>
                  </a:cubicBezTo>
                  <a:lnTo>
                    <a:pt x="12045" y="18259"/>
                  </a:lnTo>
                  <a:cubicBezTo>
                    <a:pt x="12519" y="18259"/>
                    <a:pt x="12913" y="17885"/>
                    <a:pt x="12913" y="17420"/>
                  </a:cubicBezTo>
                  <a:lnTo>
                    <a:pt x="12913" y="839"/>
                  </a:lnTo>
                  <a:cubicBezTo>
                    <a:pt x="12913" y="371"/>
                    <a:pt x="12530" y="1"/>
                    <a:pt x="12063" y="1"/>
                  </a:cubicBezTo>
                  <a:cubicBezTo>
                    <a:pt x="12057" y="1"/>
                    <a:pt x="12051" y="1"/>
                    <a:pt x="12045" y="1"/>
                  </a:cubicBezTo>
                  <a:lnTo>
                    <a:pt x="879" y="1"/>
                  </a:lnTo>
                  <a:cubicBezTo>
                    <a:pt x="873" y="1"/>
                    <a:pt x="867" y="1"/>
                    <a:pt x="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71"/>
            <p:cNvSpPr/>
            <p:nvPr/>
          </p:nvSpPr>
          <p:spPr>
            <a:xfrm>
              <a:off x="3139120" y="3763963"/>
              <a:ext cx="1512623" cy="356410"/>
            </a:xfrm>
            <a:custGeom>
              <a:avLst/>
              <a:gdLst/>
              <a:ahLst/>
              <a:cxnLst/>
              <a:rect l="l" t="t" r="r" b="b"/>
              <a:pathLst>
                <a:path w="18016" h="4245" extrusionOk="0">
                  <a:moveTo>
                    <a:pt x="0" y="0"/>
                  </a:moveTo>
                  <a:lnTo>
                    <a:pt x="0" y="4244"/>
                  </a:lnTo>
                  <a:lnTo>
                    <a:pt x="18016" y="4244"/>
                  </a:lnTo>
                  <a:lnTo>
                    <a:pt x="18016" y="0"/>
                  </a:lnTo>
                  <a:close/>
                </a:path>
              </a:pathLst>
            </a:custGeom>
            <a:solidFill>
              <a:srgbClr val="D3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71"/>
            <p:cNvSpPr/>
            <p:nvPr/>
          </p:nvSpPr>
          <p:spPr>
            <a:xfrm>
              <a:off x="3269886" y="4372164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71"/>
            <p:cNvSpPr/>
            <p:nvPr/>
          </p:nvSpPr>
          <p:spPr>
            <a:xfrm>
              <a:off x="3403649" y="4372164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71"/>
            <p:cNvSpPr/>
            <p:nvPr/>
          </p:nvSpPr>
          <p:spPr>
            <a:xfrm>
              <a:off x="4481829" y="4372164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71"/>
            <p:cNvSpPr/>
            <p:nvPr/>
          </p:nvSpPr>
          <p:spPr>
            <a:xfrm>
              <a:off x="3269886" y="46258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71"/>
            <p:cNvSpPr/>
            <p:nvPr/>
          </p:nvSpPr>
          <p:spPr>
            <a:xfrm>
              <a:off x="3403649" y="46258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71"/>
            <p:cNvSpPr/>
            <p:nvPr/>
          </p:nvSpPr>
          <p:spPr>
            <a:xfrm>
              <a:off x="4481829" y="46258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71"/>
            <p:cNvSpPr/>
            <p:nvPr/>
          </p:nvSpPr>
          <p:spPr>
            <a:xfrm>
              <a:off x="3269886" y="48786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71"/>
            <p:cNvSpPr/>
            <p:nvPr/>
          </p:nvSpPr>
          <p:spPr>
            <a:xfrm>
              <a:off x="3403649" y="48786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71"/>
            <p:cNvSpPr/>
            <p:nvPr/>
          </p:nvSpPr>
          <p:spPr>
            <a:xfrm>
              <a:off x="4481829" y="48786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71"/>
            <p:cNvSpPr/>
            <p:nvPr/>
          </p:nvSpPr>
          <p:spPr>
            <a:xfrm>
              <a:off x="3269886" y="5132327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71"/>
            <p:cNvSpPr/>
            <p:nvPr/>
          </p:nvSpPr>
          <p:spPr>
            <a:xfrm>
              <a:off x="3403649" y="5132327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71"/>
            <p:cNvSpPr/>
            <p:nvPr/>
          </p:nvSpPr>
          <p:spPr>
            <a:xfrm>
              <a:off x="4481829" y="5132327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71"/>
            <p:cNvSpPr/>
            <p:nvPr/>
          </p:nvSpPr>
          <p:spPr>
            <a:xfrm>
              <a:off x="3269886" y="5386806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71"/>
            <p:cNvSpPr/>
            <p:nvPr/>
          </p:nvSpPr>
          <p:spPr>
            <a:xfrm>
              <a:off x="3403649" y="5386806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71"/>
            <p:cNvSpPr/>
            <p:nvPr/>
          </p:nvSpPr>
          <p:spPr>
            <a:xfrm>
              <a:off x="4481829" y="5386806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6" name="Google Shape;10286;p71"/>
          <p:cNvGrpSpPr/>
          <p:nvPr/>
        </p:nvGrpSpPr>
        <p:grpSpPr>
          <a:xfrm>
            <a:off x="6552754" y="1919534"/>
            <a:ext cx="1863801" cy="2232228"/>
            <a:chOff x="3139120" y="3763963"/>
            <a:chExt cx="1514423" cy="1813787"/>
          </a:xfrm>
        </p:grpSpPr>
        <p:sp>
          <p:nvSpPr>
            <p:cNvPr id="10287" name="Google Shape;10287;p71"/>
            <p:cNvSpPr/>
            <p:nvPr/>
          </p:nvSpPr>
          <p:spPr>
            <a:xfrm>
              <a:off x="3140927" y="4044725"/>
              <a:ext cx="1512617" cy="1533026"/>
            </a:xfrm>
            <a:custGeom>
              <a:avLst/>
              <a:gdLst/>
              <a:ahLst/>
              <a:cxnLst/>
              <a:rect l="l" t="t" r="r" b="b"/>
              <a:pathLst>
                <a:path w="12914" h="18259" extrusionOk="0">
                  <a:moveTo>
                    <a:pt x="861" y="1"/>
                  </a:moveTo>
                  <a:cubicBezTo>
                    <a:pt x="394" y="1"/>
                    <a:pt x="10" y="371"/>
                    <a:pt x="0" y="839"/>
                  </a:cubicBezTo>
                  <a:lnTo>
                    <a:pt x="0" y="17420"/>
                  </a:lnTo>
                  <a:cubicBezTo>
                    <a:pt x="10" y="17885"/>
                    <a:pt x="405" y="18259"/>
                    <a:pt x="879" y="18259"/>
                  </a:cubicBezTo>
                  <a:lnTo>
                    <a:pt x="12045" y="18259"/>
                  </a:lnTo>
                  <a:cubicBezTo>
                    <a:pt x="12519" y="18259"/>
                    <a:pt x="12913" y="17885"/>
                    <a:pt x="12913" y="17420"/>
                  </a:cubicBezTo>
                  <a:lnTo>
                    <a:pt x="12913" y="839"/>
                  </a:lnTo>
                  <a:cubicBezTo>
                    <a:pt x="12913" y="371"/>
                    <a:pt x="12530" y="1"/>
                    <a:pt x="12063" y="1"/>
                  </a:cubicBezTo>
                  <a:cubicBezTo>
                    <a:pt x="12057" y="1"/>
                    <a:pt x="12051" y="1"/>
                    <a:pt x="12045" y="1"/>
                  </a:cubicBezTo>
                  <a:lnTo>
                    <a:pt x="879" y="1"/>
                  </a:lnTo>
                  <a:cubicBezTo>
                    <a:pt x="873" y="1"/>
                    <a:pt x="867" y="1"/>
                    <a:pt x="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71"/>
            <p:cNvSpPr/>
            <p:nvPr/>
          </p:nvSpPr>
          <p:spPr>
            <a:xfrm>
              <a:off x="3139120" y="3763963"/>
              <a:ext cx="1512623" cy="356410"/>
            </a:xfrm>
            <a:custGeom>
              <a:avLst/>
              <a:gdLst/>
              <a:ahLst/>
              <a:cxnLst/>
              <a:rect l="l" t="t" r="r" b="b"/>
              <a:pathLst>
                <a:path w="18016" h="4245" extrusionOk="0">
                  <a:moveTo>
                    <a:pt x="0" y="0"/>
                  </a:moveTo>
                  <a:lnTo>
                    <a:pt x="0" y="4244"/>
                  </a:lnTo>
                  <a:lnTo>
                    <a:pt x="18016" y="4244"/>
                  </a:lnTo>
                  <a:lnTo>
                    <a:pt x="180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71"/>
            <p:cNvSpPr/>
            <p:nvPr/>
          </p:nvSpPr>
          <p:spPr>
            <a:xfrm>
              <a:off x="3269886" y="4372164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71"/>
            <p:cNvSpPr/>
            <p:nvPr/>
          </p:nvSpPr>
          <p:spPr>
            <a:xfrm>
              <a:off x="3403649" y="4372164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71"/>
            <p:cNvSpPr/>
            <p:nvPr/>
          </p:nvSpPr>
          <p:spPr>
            <a:xfrm>
              <a:off x="4481829" y="4372164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71"/>
            <p:cNvSpPr/>
            <p:nvPr/>
          </p:nvSpPr>
          <p:spPr>
            <a:xfrm>
              <a:off x="3269886" y="46258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71"/>
            <p:cNvSpPr/>
            <p:nvPr/>
          </p:nvSpPr>
          <p:spPr>
            <a:xfrm>
              <a:off x="3403649" y="46258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71"/>
            <p:cNvSpPr/>
            <p:nvPr/>
          </p:nvSpPr>
          <p:spPr>
            <a:xfrm>
              <a:off x="4481829" y="46258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71"/>
            <p:cNvSpPr/>
            <p:nvPr/>
          </p:nvSpPr>
          <p:spPr>
            <a:xfrm>
              <a:off x="3269886" y="48786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71"/>
            <p:cNvSpPr/>
            <p:nvPr/>
          </p:nvSpPr>
          <p:spPr>
            <a:xfrm>
              <a:off x="3403649" y="48786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71"/>
            <p:cNvSpPr/>
            <p:nvPr/>
          </p:nvSpPr>
          <p:spPr>
            <a:xfrm>
              <a:off x="4481829" y="48786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71"/>
            <p:cNvSpPr/>
            <p:nvPr/>
          </p:nvSpPr>
          <p:spPr>
            <a:xfrm>
              <a:off x="3269886" y="5132327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71"/>
            <p:cNvSpPr/>
            <p:nvPr/>
          </p:nvSpPr>
          <p:spPr>
            <a:xfrm>
              <a:off x="3403649" y="5132327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71"/>
            <p:cNvSpPr/>
            <p:nvPr/>
          </p:nvSpPr>
          <p:spPr>
            <a:xfrm>
              <a:off x="4481829" y="5132327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71"/>
            <p:cNvSpPr/>
            <p:nvPr/>
          </p:nvSpPr>
          <p:spPr>
            <a:xfrm>
              <a:off x="3269886" y="5386806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71"/>
            <p:cNvSpPr/>
            <p:nvPr/>
          </p:nvSpPr>
          <p:spPr>
            <a:xfrm>
              <a:off x="3403649" y="5386806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71"/>
            <p:cNvSpPr/>
            <p:nvPr/>
          </p:nvSpPr>
          <p:spPr>
            <a:xfrm>
              <a:off x="4481829" y="5386806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4" name="Google Shape;10304;p71"/>
          <p:cNvGrpSpPr/>
          <p:nvPr/>
        </p:nvGrpSpPr>
        <p:grpSpPr>
          <a:xfrm>
            <a:off x="727445" y="1919534"/>
            <a:ext cx="1863801" cy="2232228"/>
            <a:chOff x="3139120" y="3763963"/>
            <a:chExt cx="1514423" cy="1813787"/>
          </a:xfrm>
        </p:grpSpPr>
        <p:sp>
          <p:nvSpPr>
            <p:cNvPr id="10305" name="Google Shape;10305;p71"/>
            <p:cNvSpPr/>
            <p:nvPr/>
          </p:nvSpPr>
          <p:spPr>
            <a:xfrm>
              <a:off x="3140927" y="4044725"/>
              <a:ext cx="1512617" cy="1533026"/>
            </a:xfrm>
            <a:custGeom>
              <a:avLst/>
              <a:gdLst/>
              <a:ahLst/>
              <a:cxnLst/>
              <a:rect l="l" t="t" r="r" b="b"/>
              <a:pathLst>
                <a:path w="12914" h="18259" extrusionOk="0">
                  <a:moveTo>
                    <a:pt x="861" y="1"/>
                  </a:moveTo>
                  <a:cubicBezTo>
                    <a:pt x="394" y="1"/>
                    <a:pt x="10" y="371"/>
                    <a:pt x="0" y="839"/>
                  </a:cubicBezTo>
                  <a:lnTo>
                    <a:pt x="0" y="17420"/>
                  </a:lnTo>
                  <a:cubicBezTo>
                    <a:pt x="10" y="17885"/>
                    <a:pt x="405" y="18259"/>
                    <a:pt x="879" y="18259"/>
                  </a:cubicBezTo>
                  <a:lnTo>
                    <a:pt x="12045" y="18259"/>
                  </a:lnTo>
                  <a:cubicBezTo>
                    <a:pt x="12519" y="18259"/>
                    <a:pt x="12913" y="17885"/>
                    <a:pt x="12913" y="17420"/>
                  </a:cubicBezTo>
                  <a:lnTo>
                    <a:pt x="12913" y="839"/>
                  </a:lnTo>
                  <a:cubicBezTo>
                    <a:pt x="12913" y="371"/>
                    <a:pt x="12530" y="1"/>
                    <a:pt x="12063" y="1"/>
                  </a:cubicBezTo>
                  <a:cubicBezTo>
                    <a:pt x="12057" y="1"/>
                    <a:pt x="12051" y="1"/>
                    <a:pt x="12045" y="1"/>
                  </a:cubicBezTo>
                  <a:lnTo>
                    <a:pt x="879" y="1"/>
                  </a:lnTo>
                  <a:cubicBezTo>
                    <a:pt x="873" y="1"/>
                    <a:pt x="867" y="1"/>
                    <a:pt x="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71"/>
            <p:cNvSpPr/>
            <p:nvPr/>
          </p:nvSpPr>
          <p:spPr>
            <a:xfrm>
              <a:off x="3139120" y="3763963"/>
              <a:ext cx="1512623" cy="356410"/>
            </a:xfrm>
            <a:custGeom>
              <a:avLst/>
              <a:gdLst/>
              <a:ahLst/>
              <a:cxnLst/>
              <a:rect l="l" t="t" r="r" b="b"/>
              <a:pathLst>
                <a:path w="18016" h="4245" extrusionOk="0">
                  <a:moveTo>
                    <a:pt x="0" y="0"/>
                  </a:moveTo>
                  <a:lnTo>
                    <a:pt x="0" y="4244"/>
                  </a:lnTo>
                  <a:lnTo>
                    <a:pt x="18016" y="4244"/>
                  </a:lnTo>
                  <a:lnTo>
                    <a:pt x="18016" y="0"/>
                  </a:lnTo>
                  <a:close/>
                </a:path>
              </a:pathLst>
            </a:custGeom>
            <a:solidFill>
              <a:srgbClr val="F79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71"/>
            <p:cNvSpPr/>
            <p:nvPr/>
          </p:nvSpPr>
          <p:spPr>
            <a:xfrm>
              <a:off x="3269886" y="4372164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71"/>
            <p:cNvSpPr/>
            <p:nvPr/>
          </p:nvSpPr>
          <p:spPr>
            <a:xfrm>
              <a:off x="3403649" y="4372164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71"/>
            <p:cNvSpPr/>
            <p:nvPr/>
          </p:nvSpPr>
          <p:spPr>
            <a:xfrm>
              <a:off x="4481829" y="4372164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71"/>
            <p:cNvSpPr/>
            <p:nvPr/>
          </p:nvSpPr>
          <p:spPr>
            <a:xfrm>
              <a:off x="3269886" y="46258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71"/>
            <p:cNvSpPr/>
            <p:nvPr/>
          </p:nvSpPr>
          <p:spPr>
            <a:xfrm>
              <a:off x="3403649" y="46258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71"/>
            <p:cNvSpPr/>
            <p:nvPr/>
          </p:nvSpPr>
          <p:spPr>
            <a:xfrm>
              <a:off x="4481829" y="46258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71"/>
            <p:cNvSpPr/>
            <p:nvPr/>
          </p:nvSpPr>
          <p:spPr>
            <a:xfrm>
              <a:off x="3269886" y="4878688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71"/>
            <p:cNvSpPr/>
            <p:nvPr/>
          </p:nvSpPr>
          <p:spPr>
            <a:xfrm>
              <a:off x="3403649" y="4878688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71"/>
            <p:cNvSpPr/>
            <p:nvPr/>
          </p:nvSpPr>
          <p:spPr>
            <a:xfrm>
              <a:off x="4481829" y="4878688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71"/>
            <p:cNvSpPr/>
            <p:nvPr/>
          </p:nvSpPr>
          <p:spPr>
            <a:xfrm>
              <a:off x="3269886" y="5132327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0"/>
                  </a:moveTo>
                  <a:lnTo>
                    <a:pt x="385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71"/>
            <p:cNvSpPr/>
            <p:nvPr/>
          </p:nvSpPr>
          <p:spPr>
            <a:xfrm>
              <a:off x="3403649" y="5132327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0"/>
                  </a:moveTo>
                  <a:lnTo>
                    <a:pt x="8821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71"/>
            <p:cNvSpPr/>
            <p:nvPr/>
          </p:nvSpPr>
          <p:spPr>
            <a:xfrm>
              <a:off x="4481829" y="5132327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0"/>
                  </a:moveTo>
                  <a:lnTo>
                    <a:pt x="374" y="0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71"/>
            <p:cNvSpPr/>
            <p:nvPr/>
          </p:nvSpPr>
          <p:spPr>
            <a:xfrm>
              <a:off x="3269886" y="5386806"/>
              <a:ext cx="45095" cy="84"/>
            </a:xfrm>
            <a:custGeom>
              <a:avLst/>
              <a:gdLst/>
              <a:ahLst/>
              <a:cxnLst/>
              <a:rect l="l" t="t" r="r" b="b"/>
              <a:pathLst>
                <a:path w="385" h="1" fill="none" extrusionOk="0">
                  <a:moveTo>
                    <a:pt x="1" y="1"/>
                  </a:moveTo>
                  <a:lnTo>
                    <a:pt x="385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71"/>
            <p:cNvSpPr/>
            <p:nvPr/>
          </p:nvSpPr>
          <p:spPr>
            <a:xfrm>
              <a:off x="3403649" y="5386806"/>
              <a:ext cx="1033321" cy="84"/>
            </a:xfrm>
            <a:custGeom>
              <a:avLst/>
              <a:gdLst/>
              <a:ahLst/>
              <a:cxnLst/>
              <a:rect l="l" t="t" r="r" b="b"/>
              <a:pathLst>
                <a:path w="8822" h="1" fill="none" extrusionOk="0">
                  <a:moveTo>
                    <a:pt x="0" y="1"/>
                  </a:moveTo>
                  <a:lnTo>
                    <a:pt x="8821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71"/>
            <p:cNvSpPr/>
            <p:nvPr/>
          </p:nvSpPr>
          <p:spPr>
            <a:xfrm>
              <a:off x="4481829" y="5386806"/>
              <a:ext cx="43924" cy="84"/>
            </a:xfrm>
            <a:custGeom>
              <a:avLst/>
              <a:gdLst/>
              <a:ahLst/>
              <a:cxnLst/>
              <a:rect l="l" t="t" r="r" b="b"/>
              <a:pathLst>
                <a:path w="375" h="1" fill="none" extrusionOk="0">
                  <a:moveTo>
                    <a:pt x="0" y="1"/>
                  </a:moveTo>
                  <a:lnTo>
                    <a:pt x="374" y="1"/>
                  </a:lnTo>
                </a:path>
              </a:pathLst>
            </a:custGeom>
            <a:noFill/>
            <a:ln w="6325" cap="rnd" cmpd="sng">
              <a:solidFill>
                <a:srgbClr val="A7A9A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2" name="Google Shape;10322;p71"/>
          <p:cNvSpPr txBox="1">
            <a:spLocks noGrp="1"/>
          </p:cNvSpPr>
          <p:nvPr>
            <p:ph type="title" idx="4"/>
          </p:nvPr>
        </p:nvSpPr>
        <p:spPr>
          <a:xfrm>
            <a:off x="2704509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Past</a:t>
            </a:r>
            <a:endParaRPr/>
          </a:p>
        </p:txBody>
      </p:sp>
      <p:sp>
        <p:nvSpPr>
          <p:cNvPr id="10323" name="Google Shape;10323;p71"/>
          <p:cNvSpPr txBox="1">
            <a:spLocks noGrp="1"/>
          </p:cNvSpPr>
          <p:nvPr>
            <p:ph type="title" idx="6"/>
          </p:nvPr>
        </p:nvSpPr>
        <p:spPr>
          <a:xfrm>
            <a:off x="4637334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10324" name="Google Shape;10324;p71"/>
          <p:cNvSpPr txBox="1">
            <a:spLocks noGrp="1"/>
          </p:cNvSpPr>
          <p:nvPr>
            <p:ph type="title" idx="2"/>
          </p:nvPr>
        </p:nvSpPr>
        <p:spPr>
          <a:xfrm>
            <a:off x="753496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</a:t>
            </a:r>
            <a:endParaRPr/>
          </a:p>
        </p:txBody>
      </p:sp>
      <p:sp>
        <p:nvSpPr>
          <p:cNvPr id="10325" name="Google Shape;10325;p71"/>
          <p:cNvSpPr txBox="1">
            <a:spLocks noGrp="1"/>
          </p:cNvSpPr>
          <p:nvPr>
            <p:ph type="title" idx="8"/>
          </p:nvPr>
        </p:nvSpPr>
        <p:spPr>
          <a:xfrm>
            <a:off x="6578804" y="1900036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</a:t>
            </a:r>
            <a:endParaRPr/>
          </a:p>
        </p:txBody>
      </p:sp>
      <p:sp>
        <p:nvSpPr>
          <p:cNvPr id="10326" name="Google Shape;10326;p7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Verbal tenses: continuous form</a:t>
            </a:r>
            <a:endParaRPr/>
          </a:p>
        </p:txBody>
      </p:sp>
      <p:sp>
        <p:nvSpPr>
          <p:cNvPr id="10327" name="Google Shape;10327;p71"/>
          <p:cNvSpPr txBox="1">
            <a:spLocks noGrp="1"/>
          </p:cNvSpPr>
          <p:nvPr>
            <p:ph type="subTitle" idx="7"/>
          </p:nvPr>
        </p:nvSpPr>
        <p:spPr>
          <a:xfrm>
            <a:off x="6604850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he were here he would be cleaning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8" name="Google Shape;10328;p71"/>
          <p:cNvSpPr txBox="1">
            <a:spLocks noGrp="1"/>
          </p:cNvSpPr>
          <p:nvPr>
            <p:ph type="subTitle" idx="5"/>
          </p:nvPr>
        </p:nvSpPr>
        <p:spPr>
          <a:xfrm>
            <a:off x="4663375" y="2379076"/>
            <a:ext cx="18117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be studying when you call me</a:t>
            </a:r>
            <a:endParaRPr/>
          </a:p>
        </p:txBody>
      </p:sp>
      <p:sp>
        <p:nvSpPr>
          <p:cNvPr id="10329" name="Google Shape;10329;p71"/>
          <p:cNvSpPr txBox="1">
            <a:spLocks noGrp="1"/>
          </p:cNvSpPr>
          <p:nvPr>
            <p:ph type="subTitle" idx="3"/>
          </p:nvPr>
        </p:nvSpPr>
        <p:spPr>
          <a:xfrm>
            <a:off x="823775" y="2393326"/>
            <a:ext cx="1811700" cy="15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friends are going to New York next summer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0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10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4" name="Google Shape;10334;p72"/>
          <p:cNvSpPr txBox="1">
            <a:spLocks noGrp="1"/>
          </p:cNvSpPr>
          <p:nvPr>
            <p:ph type="title"/>
          </p:nvPr>
        </p:nvSpPr>
        <p:spPr>
          <a:xfrm>
            <a:off x="4572000" y="1005300"/>
            <a:ext cx="3852000" cy="31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9" name="Google Shape;10339;p73"/>
          <p:cNvSpPr txBox="1">
            <a:spLocks noGrp="1"/>
          </p:cNvSpPr>
          <p:nvPr>
            <p:ph type="title"/>
          </p:nvPr>
        </p:nvSpPr>
        <p:spPr>
          <a:xfrm>
            <a:off x="727325" y="738600"/>
            <a:ext cx="3852000" cy="31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5" name="Google Shape;9545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9546" name="Google Shape;9546;p56"/>
          <p:cNvSpPr txBox="1">
            <a:spLocks noGrp="1"/>
          </p:cNvSpPr>
          <p:nvPr>
            <p:ph type="subTitle" idx="1"/>
          </p:nvPr>
        </p:nvSpPr>
        <p:spPr>
          <a:xfrm>
            <a:off x="726675" y="1205275"/>
            <a:ext cx="7704000" cy="3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 b="1">
                <a:uFill>
                  <a:noFill/>
                </a:uFill>
                <a:hlinkClick r:id="rId3"/>
              </a:rPr>
              <a:t>Slidesgo</a:t>
            </a:r>
            <a:r>
              <a:rPr lang="en" b="1"/>
              <a:t> </a:t>
            </a:r>
            <a:r>
              <a:rPr lang="en"/>
              <a:t>template: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slide structure based on a multi-purpose XL presentation, which you can easily adapt to your needs. For more info on how to edit the template, please visit </a:t>
            </a:r>
            <a:r>
              <a:rPr lang="en" b="1">
                <a:uFill>
                  <a:noFill/>
                </a:uFill>
                <a:hlinkClick r:id="rId4"/>
              </a:rPr>
              <a:t>Slidesgo School</a:t>
            </a:r>
            <a:r>
              <a:rPr lang="en"/>
              <a:t> or read our </a:t>
            </a:r>
            <a:r>
              <a:rPr lang="en" b="1">
                <a:uFill>
                  <a:noFill/>
                </a:uFill>
                <a:hlinkClick r:id="rId5"/>
              </a:rPr>
              <a:t>FAQs</a:t>
            </a:r>
            <a:r>
              <a:rPr lang="en"/>
              <a:t>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An assortment of graphic resources that are suitable for use in the presentation can be found in the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rId6" action="ppaction://hlinksldjump"/>
              </a:rPr>
              <a:t>thanks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</a:t>
            </a:r>
            <a:r>
              <a:rPr lang="en" b="1"/>
              <a:t>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resources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●"/>
            </a:pP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/>
              </a:rPr>
              <a:t>Instructions for use</a:t>
            </a:r>
            <a:r>
              <a:rPr lang="en"/>
              <a:t>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Char char="●"/>
            </a:pPr>
            <a:r>
              <a:rPr lang="en"/>
              <a:t>Final slides with: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fonts and colors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</a:t>
            </a:r>
            <a:r>
              <a:rPr lang="en"/>
              <a:t>used in the template.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selection of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illustrations</a:t>
            </a:r>
            <a:r>
              <a:rPr lang="en"/>
              <a:t>. You can also customize and animate them as you wish with the online editor. Visit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rId7"/>
              </a:rPr>
              <a:t>Storyset</a:t>
            </a:r>
            <a:r>
              <a:rPr lang="en"/>
              <a:t> to find more.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More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Sets of</a:t>
            </a:r>
            <a:r>
              <a:rPr lang="en" b="1"/>
              <a:t>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4" name="Google Shape;10344;p74"/>
          <p:cNvSpPr txBox="1">
            <a:spLocks noGrp="1"/>
          </p:cNvSpPr>
          <p:nvPr>
            <p:ph type="title"/>
          </p:nvPr>
        </p:nvSpPr>
        <p:spPr>
          <a:xfrm>
            <a:off x="4295250" y="878974"/>
            <a:ext cx="4177200" cy="21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10345" name="Google Shape;10345;p74"/>
          <p:cNvSpPr txBox="1">
            <a:spLocks noGrp="1"/>
          </p:cNvSpPr>
          <p:nvPr>
            <p:ph type="subTitle" idx="1"/>
          </p:nvPr>
        </p:nvSpPr>
        <p:spPr>
          <a:xfrm>
            <a:off x="4295250" y="3243119"/>
            <a:ext cx="41772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 sz="1800"/>
          </a:p>
        </p:txBody>
      </p:sp>
      <p:pic>
        <p:nvPicPr>
          <p:cNvPr id="10346" name="Google Shape;10346;p74"/>
          <p:cNvPicPr preferRelativeResize="0"/>
          <p:nvPr/>
        </p:nvPicPr>
        <p:blipFill rotWithShape="1">
          <a:blip r:embed="rId3">
            <a:alphaModFix/>
          </a:blip>
          <a:srcRect l="10670" r="20799"/>
          <a:stretch/>
        </p:blipFill>
        <p:spPr>
          <a:xfrm>
            <a:off x="727325" y="1015050"/>
            <a:ext cx="3200700" cy="3113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1" name="Google Shape;10351;p75"/>
          <p:cNvSpPr txBox="1">
            <a:spLocks noGrp="1"/>
          </p:cNvSpPr>
          <p:nvPr>
            <p:ph type="title"/>
          </p:nvPr>
        </p:nvSpPr>
        <p:spPr>
          <a:xfrm>
            <a:off x="2483400" y="1010925"/>
            <a:ext cx="4177200" cy="19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10352" name="Google Shape;10352;p75"/>
          <p:cNvSpPr txBox="1">
            <a:spLocks noGrp="1"/>
          </p:cNvSpPr>
          <p:nvPr>
            <p:ph type="subTitle" idx="1"/>
          </p:nvPr>
        </p:nvSpPr>
        <p:spPr>
          <a:xfrm>
            <a:off x="2978250" y="3128039"/>
            <a:ext cx="31875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keywords are great for catching your audience’s attention. Let’s do it!</a:t>
            </a:r>
            <a:endParaRPr/>
          </a:p>
        </p:txBody>
      </p:sp>
      <p:grpSp>
        <p:nvGrpSpPr>
          <p:cNvPr id="10353" name="Google Shape;10353;p75"/>
          <p:cNvGrpSpPr/>
          <p:nvPr/>
        </p:nvGrpSpPr>
        <p:grpSpPr>
          <a:xfrm flipH="1">
            <a:off x="293915" y="3863106"/>
            <a:ext cx="2749612" cy="741282"/>
            <a:chOff x="5655733" y="4035427"/>
            <a:chExt cx="2254335" cy="607807"/>
          </a:xfrm>
        </p:grpSpPr>
        <p:sp>
          <p:nvSpPr>
            <p:cNvPr id="10354" name="Google Shape;10354;p75"/>
            <p:cNvSpPr/>
            <p:nvPr/>
          </p:nvSpPr>
          <p:spPr>
            <a:xfrm flipH="1">
              <a:off x="7807749" y="4432221"/>
              <a:ext cx="102319" cy="103323"/>
            </a:xfrm>
            <a:custGeom>
              <a:avLst/>
              <a:gdLst/>
              <a:ahLst/>
              <a:cxnLst/>
              <a:rect l="l" t="t" r="r" b="b"/>
              <a:pathLst>
                <a:path w="2648" h="2674" extrusionOk="0">
                  <a:moveTo>
                    <a:pt x="1264" y="0"/>
                  </a:moveTo>
                  <a:cubicBezTo>
                    <a:pt x="617" y="0"/>
                    <a:pt x="90" y="510"/>
                    <a:pt x="46" y="1167"/>
                  </a:cubicBezTo>
                  <a:lnTo>
                    <a:pt x="46" y="1281"/>
                  </a:lnTo>
                  <a:cubicBezTo>
                    <a:pt x="0" y="1966"/>
                    <a:pt x="525" y="2560"/>
                    <a:pt x="1210" y="2605"/>
                  </a:cubicBezTo>
                  <a:lnTo>
                    <a:pt x="2488" y="2674"/>
                  </a:lnTo>
                  <a:lnTo>
                    <a:pt x="2648" y="72"/>
                  </a:lnTo>
                  <a:lnTo>
                    <a:pt x="1347" y="3"/>
                  </a:lnTo>
                  <a:cubicBezTo>
                    <a:pt x="1319" y="1"/>
                    <a:pt x="1291" y="0"/>
                    <a:pt x="1264" y="0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75"/>
            <p:cNvSpPr/>
            <p:nvPr/>
          </p:nvSpPr>
          <p:spPr>
            <a:xfrm flipH="1">
              <a:off x="5655733" y="4542577"/>
              <a:ext cx="208192" cy="100580"/>
            </a:xfrm>
            <a:custGeom>
              <a:avLst/>
              <a:gdLst/>
              <a:ahLst/>
              <a:cxnLst/>
              <a:rect l="l" t="t" r="r" b="b"/>
              <a:pathLst>
                <a:path w="5388" h="2603" extrusionOk="0">
                  <a:moveTo>
                    <a:pt x="138" y="0"/>
                  </a:moveTo>
                  <a:lnTo>
                    <a:pt x="1" y="2602"/>
                  </a:lnTo>
                  <a:lnTo>
                    <a:pt x="5388" y="1598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75"/>
            <p:cNvSpPr/>
            <p:nvPr/>
          </p:nvSpPr>
          <p:spPr>
            <a:xfrm flipH="1">
              <a:off x="5655733" y="4578705"/>
              <a:ext cx="98687" cy="41499"/>
            </a:xfrm>
            <a:custGeom>
              <a:avLst/>
              <a:gdLst/>
              <a:ahLst/>
              <a:cxnLst/>
              <a:rect l="l" t="t" r="r" b="b"/>
              <a:pathLst>
                <a:path w="2554" h="1074" extrusionOk="0">
                  <a:moveTo>
                    <a:pt x="353" y="1"/>
                  </a:moveTo>
                  <a:cubicBezTo>
                    <a:pt x="64" y="1"/>
                    <a:pt x="0" y="1074"/>
                    <a:pt x="294" y="1074"/>
                  </a:cubicBezTo>
                  <a:lnTo>
                    <a:pt x="2554" y="663"/>
                  </a:lnTo>
                  <a:lnTo>
                    <a:pt x="362" y="1"/>
                  </a:lnTo>
                  <a:cubicBezTo>
                    <a:pt x="359" y="1"/>
                    <a:pt x="356" y="1"/>
                    <a:pt x="353" y="1"/>
                  </a:cubicBezTo>
                  <a:close/>
                </a:path>
              </a:pathLst>
            </a:custGeom>
            <a:solidFill>
              <a:srgbClr val="444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75"/>
            <p:cNvSpPr/>
            <p:nvPr/>
          </p:nvSpPr>
          <p:spPr>
            <a:xfrm flipH="1">
              <a:off x="5842712" y="4473759"/>
              <a:ext cx="1872456" cy="135936"/>
            </a:xfrm>
            <a:custGeom>
              <a:avLst/>
              <a:gdLst/>
              <a:ahLst/>
              <a:cxnLst/>
              <a:rect l="l" t="t" r="r" b="b"/>
              <a:pathLst>
                <a:path w="48459" h="3518" extrusionOk="0">
                  <a:moveTo>
                    <a:pt x="46" y="1"/>
                  </a:moveTo>
                  <a:lnTo>
                    <a:pt x="1" y="868"/>
                  </a:lnTo>
                  <a:lnTo>
                    <a:pt x="47979" y="3516"/>
                  </a:lnTo>
                  <a:cubicBezTo>
                    <a:pt x="47994" y="3517"/>
                    <a:pt x="48008" y="3518"/>
                    <a:pt x="48022" y="3518"/>
                  </a:cubicBezTo>
                  <a:cubicBezTo>
                    <a:pt x="48253" y="3518"/>
                    <a:pt x="48436" y="3342"/>
                    <a:pt x="48436" y="3105"/>
                  </a:cubicBezTo>
                  <a:cubicBezTo>
                    <a:pt x="48459" y="2877"/>
                    <a:pt x="48276" y="2671"/>
                    <a:pt x="48025" y="2649"/>
                  </a:cubicBezTo>
                  <a:lnTo>
                    <a:pt x="46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75"/>
            <p:cNvSpPr/>
            <p:nvPr/>
          </p:nvSpPr>
          <p:spPr>
            <a:xfrm flipH="1">
              <a:off x="5840934" y="4440258"/>
              <a:ext cx="1872456" cy="135936"/>
            </a:xfrm>
            <a:custGeom>
              <a:avLst/>
              <a:gdLst/>
              <a:ahLst/>
              <a:cxnLst/>
              <a:rect l="l" t="t" r="r" b="b"/>
              <a:pathLst>
                <a:path w="48459" h="3518" extrusionOk="0">
                  <a:moveTo>
                    <a:pt x="274" y="0"/>
                  </a:moveTo>
                  <a:lnTo>
                    <a:pt x="0" y="868"/>
                  </a:lnTo>
                  <a:lnTo>
                    <a:pt x="47956" y="3516"/>
                  </a:lnTo>
                  <a:cubicBezTo>
                    <a:pt x="47970" y="3517"/>
                    <a:pt x="47985" y="3518"/>
                    <a:pt x="47999" y="3518"/>
                  </a:cubicBezTo>
                  <a:cubicBezTo>
                    <a:pt x="48232" y="3518"/>
                    <a:pt x="48435" y="3342"/>
                    <a:pt x="48435" y="3105"/>
                  </a:cubicBezTo>
                  <a:cubicBezTo>
                    <a:pt x="48458" y="2876"/>
                    <a:pt x="48253" y="2671"/>
                    <a:pt x="48002" y="2648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75"/>
            <p:cNvSpPr/>
            <p:nvPr/>
          </p:nvSpPr>
          <p:spPr>
            <a:xfrm flipH="1">
              <a:off x="5844489" y="4507298"/>
              <a:ext cx="1870678" cy="135936"/>
            </a:xfrm>
            <a:custGeom>
              <a:avLst/>
              <a:gdLst/>
              <a:ahLst/>
              <a:cxnLst/>
              <a:rect l="l" t="t" r="r" b="b"/>
              <a:pathLst>
                <a:path w="48413" h="3518" extrusionOk="0">
                  <a:moveTo>
                    <a:pt x="1" y="0"/>
                  </a:moveTo>
                  <a:lnTo>
                    <a:pt x="160" y="868"/>
                  </a:lnTo>
                  <a:lnTo>
                    <a:pt x="47911" y="3515"/>
                  </a:lnTo>
                  <a:cubicBezTo>
                    <a:pt x="47925" y="3517"/>
                    <a:pt x="47939" y="3517"/>
                    <a:pt x="47953" y="3517"/>
                  </a:cubicBezTo>
                  <a:cubicBezTo>
                    <a:pt x="48187" y="3517"/>
                    <a:pt x="48390" y="3341"/>
                    <a:pt x="48390" y="3104"/>
                  </a:cubicBezTo>
                  <a:cubicBezTo>
                    <a:pt x="48413" y="2876"/>
                    <a:pt x="48208" y="2671"/>
                    <a:pt x="47957" y="264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75"/>
            <p:cNvSpPr/>
            <p:nvPr/>
          </p:nvSpPr>
          <p:spPr>
            <a:xfrm flipH="1">
              <a:off x="7676334" y="4433187"/>
              <a:ext cx="168470" cy="109428"/>
            </a:xfrm>
            <a:custGeom>
              <a:avLst/>
              <a:gdLst/>
              <a:ahLst/>
              <a:cxnLst/>
              <a:rect l="l" t="t" r="r" b="b"/>
              <a:pathLst>
                <a:path w="4360" h="2832" extrusionOk="0">
                  <a:moveTo>
                    <a:pt x="320" y="1"/>
                  </a:moveTo>
                  <a:cubicBezTo>
                    <a:pt x="160" y="1"/>
                    <a:pt x="46" y="640"/>
                    <a:pt x="23" y="1302"/>
                  </a:cubicBezTo>
                  <a:cubicBezTo>
                    <a:pt x="0" y="1507"/>
                    <a:pt x="0" y="1736"/>
                    <a:pt x="0" y="1941"/>
                  </a:cubicBezTo>
                  <a:cubicBezTo>
                    <a:pt x="23" y="2329"/>
                    <a:pt x="69" y="2603"/>
                    <a:pt x="183" y="2603"/>
                  </a:cubicBezTo>
                  <a:lnTo>
                    <a:pt x="4215" y="2831"/>
                  </a:lnTo>
                  <a:lnTo>
                    <a:pt x="4215" y="2831"/>
                  </a:lnTo>
                  <a:cubicBezTo>
                    <a:pt x="4107" y="2818"/>
                    <a:pt x="4063" y="2548"/>
                    <a:pt x="4040" y="2169"/>
                  </a:cubicBezTo>
                  <a:cubicBezTo>
                    <a:pt x="4040" y="1964"/>
                    <a:pt x="4040" y="1736"/>
                    <a:pt x="4063" y="1507"/>
                  </a:cubicBezTo>
                  <a:cubicBezTo>
                    <a:pt x="4086" y="868"/>
                    <a:pt x="4200" y="229"/>
                    <a:pt x="4360" y="229"/>
                  </a:cubicBezTo>
                  <a:lnTo>
                    <a:pt x="320" y="1"/>
                  </a:lnTo>
                  <a:close/>
                  <a:moveTo>
                    <a:pt x="4215" y="2831"/>
                  </a:moveTo>
                  <a:lnTo>
                    <a:pt x="4215" y="2831"/>
                  </a:lnTo>
                  <a:cubicBezTo>
                    <a:pt x="4218" y="2831"/>
                    <a:pt x="4220" y="2831"/>
                    <a:pt x="4223" y="2831"/>
                  </a:cubicBezTo>
                  <a:lnTo>
                    <a:pt x="4215" y="28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75"/>
            <p:cNvSpPr/>
            <p:nvPr/>
          </p:nvSpPr>
          <p:spPr>
            <a:xfrm flipH="1">
              <a:off x="7681628" y="4483458"/>
              <a:ext cx="163177" cy="59158"/>
            </a:xfrm>
            <a:custGeom>
              <a:avLst/>
              <a:gdLst/>
              <a:ahLst/>
              <a:cxnLst/>
              <a:rect l="l" t="t" r="r" b="b"/>
              <a:pathLst>
                <a:path w="4223" h="1531" extrusionOk="0">
                  <a:moveTo>
                    <a:pt x="23" y="1"/>
                  </a:moveTo>
                  <a:cubicBezTo>
                    <a:pt x="0" y="206"/>
                    <a:pt x="0" y="435"/>
                    <a:pt x="0" y="640"/>
                  </a:cubicBezTo>
                  <a:cubicBezTo>
                    <a:pt x="23" y="1028"/>
                    <a:pt x="69" y="1302"/>
                    <a:pt x="183" y="1302"/>
                  </a:cubicBezTo>
                  <a:lnTo>
                    <a:pt x="4215" y="1530"/>
                  </a:lnTo>
                  <a:lnTo>
                    <a:pt x="4215" y="1530"/>
                  </a:lnTo>
                  <a:cubicBezTo>
                    <a:pt x="4107" y="1517"/>
                    <a:pt x="4063" y="1247"/>
                    <a:pt x="4040" y="868"/>
                  </a:cubicBezTo>
                  <a:cubicBezTo>
                    <a:pt x="4040" y="663"/>
                    <a:pt x="4040" y="435"/>
                    <a:pt x="4063" y="206"/>
                  </a:cubicBezTo>
                  <a:lnTo>
                    <a:pt x="23" y="1"/>
                  </a:lnTo>
                  <a:close/>
                  <a:moveTo>
                    <a:pt x="4215" y="1530"/>
                  </a:moveTo>
                  <a:lnTo>
                    <a:pt x="4215" y="1530"/>
                  </a:lnTo>
                  <a:cubicBezTo>
                    <a:pt x="4218" y="1530"/>
                    <a:pt x="4220" y="1530"/>
                    <a:pt x="4223" y="1530"/>
                  </a:cubicBezTo>
                  <a:lnTo>
                    <a:pt x="4215" y="15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75"/>
            <p:cNvSpPr/>
            <p:nvPr/>
          </p:nvSpPr>
          <p:spPr>
            <a:xfrm flipH="1">
              <a:off x="7050134" y="4133341"/>
              <a:ext cx="291075" cy="256686"/>
            </a:xfrm>
            <a:custGeom>
              <a:avLst/>
              <a:gdLst/>
              <a:ahLst/>
              <a:cxnLst/>
              <a:rect l="l" t="t" r="r" b="b"/>
              <a:pathLst>
                <a:path w="7533" h="6643" extrusionOk="0">
                  <a:moveTo>
                    <a:pt x="0" y="0"/>
                  </a:moveTo>
                  <a:lnTo>
                    <a:pt x="0" y="3333"/>
                  </a:lnTo>
                  <a:lnTo>
                    <a:pt x="1941" y="4132"/>
                  </a:lnTo>
                  <a:cubicBezTo>
                    <a:pt x="1957" y="4131"/>
                    <a:pt x="1973" y="4131"/>
                    <a:pt x="1989" y="4131"/>
                  </a:cubicBezTo>
                  <a:cubicBezTo>
                    <a:pt x="3904" y="4131"/>
                    <a:pt x="5296" y="5456"/>
                    <a:pt x="5296" y="5456"/>
                  </a:cubicBezTo>
                  <a:lnTo>
                    <a:pt x="7533" y="6642"/>
                  </a:lnTo>
                  <a:lnTo>
                    <a:pt x="7533" y="4383"/>
                  </a:lnTo>
                  <a:lnTo>
                    <a:pt x="6072" y="2488"/>
                  </a:lnTo>
                  <a:lnTo>
                    <a:pt x="3105" y="845"/>
                  </a:lnTo>
                  <a:lnTo>
                    <a:pt x="1849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44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75"/>
            <p:cNvSpPr/>
            <p:nvPr/>
          </p:nvSpPr>
          <p:spPr>
            <a:xfrm flipH="1">
              <a:off x="6899322" y="4035427"/>
              <a:ext cx="441887" cy="299924"/>
            </a:xfrm>
            <a:custGeom>
              <a:avLst/>
              <a:gdLst/>
              <a:ahLst/>
              <a:cxnLst/>
              <a:rect l="l" t="t" r="r" b="b"/>
              <a:pathLst>
                <a:path w="11436" h="7762" extrusionOk="0">
                  <a:moveTo>
                    <a:pt x="3949" y="1"/>
                  </a:moveTo>
                  <a:lnTo>
                    <a:pt x="0" y="2534"/>
                  </a:lnTo>
                  <a:lnTo>
                    <a:pt x="1826" y="3767"/>
                  </a:lnTo>
                  <a:cubicBezTo>
                    <a:pt x="1826" y="3767"/>
                    <a:pt x="4451" y="4201"/>
                    <a:pt x="5456" y="6392"/>
                  </a:cubicBezTo>
                  <a:lnTo>
                    <a:pt x="7533" y="7761"/>
                  </a:lnTo>
                  <a:lnTo>
                    <a:pt x="8765" y="6917"/>
                  </a:lnTo>
                  <a:lnTo>
                    <a:pt x="10454" y="5798"/>
                  </a:lnTo>
                  <a:lnTo>
                    <a:pt x="11436" y="5159"/>
                  </a:lnTo>
                  <a:lnTo>
                    <a:pt x="8400" y="3173"/>
                  </a:lnTo>
                  <a:cubicBezTo>
                    <a:pt x="8400" y="3173"/>
                    <a:pt x="6757" y="3036"/>
                    <a:pt x="5821" y="1165"/>
                  </a:cubicBezTo>
                  <a:lnTo>
                    <a:pt x="3949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75"/>
            <p:cNvSpPr/>
            <p:nvPr/>
          </p:nvSpPr>
          <p:spPr>
            <a:xfrm flipH="1">
              <a:off x="6899322" y="4234771"/>
              <a:ext cx="150851" cy="155256"/>
            </a:xfrm>
            <a:custGeom>
              <a:avLst/>
              <a:gdLst/>
              <a:ahLst/>
              <a:cxnLst/>
              <a:rect l="l" t="t" r="r" b="b"/>
              <a:pathLst>
                <a:path w="3904" h="4018" extrusionOk="0">
                  <a:moveTo>
                    <a:pt x="3904" y="0"/>
                  </a:moveTo>
                  <a:lnTo>
                    <a:pt x="1" y="2602"/>
                  </a:lnTo>
                  <a:lnTo>
                    <a:pt x="1" y="4017"/>
                  </a:lnTo>
                  <a:lnTo>
                    <a:pt x="3904" y="1370"/>
                  </a:lnTo>
                  <a:lnTo>
                    <a:pt x="3904" y="0"/>
                  </a:lnTo>
                  <a:close/>
                </a:path>
              </a:pathLst>
            </a:custGeom>
            <a:solidFill>
              <a:srgbClr val="EC6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75"/>
            <p:cNvSpPr/>
            <p:nvPr/>
          </p:nvSpPr>
          <p:spPr>
            <a:xfrm flipH="1">
              <a:off x="6937228" y="4088673"/>
              <a:ext cx="326353" cy="214027"/>
            </a:xfrm>
            <a:custGeom>
              <a:avLst/>
              <a:gdLst/>
              <a:ahLst/>
              <a:cxnLst/>
              <a:rect l="l" t="t" r="r" b="b"/>
              <a:pathLst>
                <a:path w="8446" h="5539" extrusionOk="0">
                  <a:moveTo>
                    <a:pt x="1548" y="0"/>
                  </a:moveTo>
                  <a:cubicBezTo>
                    <a:pt x="1184" y="0"/>
                    <a:pt x="786" y="81"/>
                    <a:pt x="388" y="335"/>
                  </a:cubicBezTo>
                  <a:cubicBezTo>
                    <a:pt x="251" y="426"/>
                    <a:pt x="114" y="540"/>
                    <a:pt x="0" y="677"/>
                  </a:cubicBezTo>
                  <a:lnTo>
                    <a:pt x="6756" y="5539"/>
                  </a:lnTo>
                  <a:lnTo>
                    <a:pt x="7144" y="5311"/>
                  </a:lnTo>
                  <a:lnTo>
                    <a:pt x="8445" y="4420"/>
                  </a:lnTo>
                  <a:lnTo>
                    <a:pt x="3082" y="517"/>
                  </a:lnTo>
                  <a:cubicBezTo>
                    <a:pt x="2716" y="243"/>
                    <a:pt x="2283" y="61"/>
                    <a:pt x="1826" y="15"/>
                  </a:cubicBezTo>
                  <a:cubicBezTo>
                    <a:pt x="1736" y="6"/>
                    <a:pt x="1644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75"/>
            <p:cNvSpPr/>
            <p:nvPr/>
          </p:nvSpPr>
          <p:spPr>
            <a:xfrm flipH="1">
              <a:off x="6987499" y="4101578"/>
              <a:ext cx="276083" cy="201121"/>
            </a:xfrm>
            <a:custGeom>
              <a:avLst/>
              <a:gdLst/>
              <a:ahLst/>
              <a:cxnLst/>
              <a:rect l="l" t="t" r="r" b="b"/>
              <a:pathLst>
                <a:path w="7145" h="5205" extrusionOk="0">
                  <a:moveTo>
                    <a:pt x="388" y="1"/>
                  </a:moveTo>
                  <a:cubicBezTo>
                    <a:pt x="251" y="92"/>
                    <a:pt x="137" y="206"/>
                    <a:pt x="0" y="343"/>
                  </a:cubicBezTo>
                  <a:lnTo>
                    <a:pt x="6756" y="5205"/>
                  </a:lnTo>
                  <a:lnTo>
                    <a:pt x="7144" y="4977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7" name="Google Shape;10367;p75"/>
          <p:cNvGrpSpPr/>
          <p:nvPr/>
        </p:nvGrpSpPr>
        <p:grpSpPr>
          <a:xfrm>
            <a:off x="7259794" y="2152870"/>
            <a:ext cx="1317413" cy="2679105"/>
            <a:chOff x="7260027" y="1807599"/>
            <a:chExt cx="1178365" cy="2396337"/>
          </a:xfrm>
        </p:grpSpPr>
        <p:sp>
          <p:nvSpPr>
            <p:cNvPr id="10368" name="Google Shape;10368;p75"/>
            <p:cNvSpPr/>
            <p:nvPr/>
          </p:nvSpPr>
          <p:spPr>
            <a:xfrm flipH="1">
              <a:off x="7285607" y="2633993"/>
              <a:ext cx="1125429" cy="107651"/>
            </a:xfrm>
            <a:custGeom>
              <a:avLst/>
              <a:gdLst/>
              <a:ahLst/>
              <a:cxnLst/>
              <a:rect l="l" t="t" r="r" b="b"/>
              <a:pathLst>
                <a:path w="29126" h="2786" extrusionOk="0">
                  <a:moveTo>
                    <a:pt x="14563" y="0"/>
                  </a:moveTo>
                  <a:cubicBezTo>
                    <a:pt x="6528" y="0"/>
                    <a:pt x="0" y="617"/>
                    <a:pt x="0" y="1393"/>
                  </a:cubicBezTo>
                  <a:cubicBezTo>
                    <a:pt x="0" y="2146"/>
                    <a:pt x="6528" y="2785"/>
                    <a:pt x="14563" y="2785"/>
                  </a:cubicBezTo>
                  <a:cubicBezTo>
                    <a:pt x="22620" y="2785"/>
                    <a:pt x="29125" y="2146"/>
                    <a:pt x="29125" y="1393"/>
                  </a:cubicBezTo>
                  <a:cubicBezTo>
                    <a:pt x="29125" y="617"/>
                    <a:pt x="22620" y="0"/>
                    <a:pt x="14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75"/>
            <p:cNvSpPr/>
            <p:nvPr/>
          </p:nvSpPr>
          <p:spPr>
            <a:xfrm flipH="1">
              <a:off x="7486689" y="1856865"/>
              <a:ext cx="113833" cy="107728"/>
            </a:xfrm>
            <a:custGeom>
              <a:avLst/>
              <a:gdLst/>
              <a:ahLst/>
              <a:cxnLst/>
              <a:rect l="l" t="t" r="r" b="b"/>
              <a:pathLst>
                <a:path w="2946" h="2788" extrusionOk="0">
                  <a:moveTo>
                    <a:pt x="1482" y="1"/>
                  </a:moveTo>
                  <a:cubicBezTo>
                    <a:pt x="899" y="1"/>
                    <a:pt x="392" y="405"/>
                    <a:pt x="252" y="985"/>
                  </a:cubicBezTo>
                  <a:lnTo>
                    <a:pt x="1" y="2263"/>
                  </a:lnTo>
                  <a:lnTo>
                    <a:pt x="2557" y="2788"/>
                  </a:lnTo>
                  <a:lnTo>
                    <a:pt x="2808" y="1510"/>
                  </a:lnTo>
                  <a:cubicBezTo>
                    <a:pt x="2945" y="848"/>
                    <a:pt x="2512" y="186"/>
                    <a:pt x="1850" y="49"/>
                  </a:cubicBezTo>
                  <a:lnTo>
                    <a:pt x="1736" y="26"/>
                  </a:lnTo>
                  <a:cubicBezTo>
                    <a:pt x="1650" y="9"/>
                    <a:pt x="1566" y="1"/>
                    <a:pt x="1482" y="1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75"/>
            <p:cNvSpPr/>
            <p:nvPr/>
          </p:nvSpPr>
          <p:spPr>
            <a:xfrm flipH="1">
              <a:off x="7895925" y="3856408"/>
              <a:ext cx="97952" cy="211709"/>
            </a:xfrm>
            <a:custGeom>
              <a:avLst/>
              <a:gdLst/>
              <a:ahLst/>
              <a:cxnLst/>
              <a:rect l="l" t="t" r="r" b="b"/>
              <a:pathLst>
                <a:path w="2535" h="5479" extrusionOk="0">
                  <a:moveTo>
                    <a:pt x="1" y="0"/>
                  </a:moveTo>
                  <a:lnTo>
                    <a:pt x="183" y="5478"/>
                  </a:lnTo>
                  <a:lnTo>
                    <a:pt x="2534" y="5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75"/>
            <p:cNvSpPr/>
            <p:nvPr/>
          </p:nvSpPr>
          <p:spPr>
            <a:xfrm flipH="1">
              <a:off x="7947123" y="3974298"/>
              <a:ext cx="42349" cy="93818"/>
            </a:xfrm>
            <a:custGeom>
              <a:avLst/>
              <a:gdLst/>
              <a:ahLst/>
              <a:cxnLst/>
              <a:rect l="l" t="t" r="r" b="b"/>
              <a:pathLst>
                <a:path w="1096" h="2428" extrusionOk="0">
                  <a:moveTo>
                    <a:pt x="324" y="0"/>
                  </a:moveTo>
                  <a:cubicBezTo>
                    <a:pt x="154" y="0"/>
                    <a:pt x="17" y="43"/>
                    <a:pt x="1" y="145"/>
                  </a:cubicBezTo>
                  <a:lnTo>
                    <a:pt x="69" y="2427"/>
                  </a:lnTo>
                  <a:lnTo>
                    <a:pt x="1051" y="350"/>
                  </a:lnTo>
                  <a:cubicBezTo>
                    <a:pt x="1096" y="155"/>
                    <a:pt x="649" y="0"/>
                    <a:pt x="324" y="0"/>
                  </a:cubicBezTo>
                  <a:close/>
                </a:path>
              </a:pathLst>
            </a:custGeom>
            <a:solidFill>
              <a:srgbClr val="444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75"/>
            <p:cNvSpPr/>
            <p:nvPr/>
          </p:nvSpPr>
          <p:spPr>
            <a:xfrm flipH="1">
              <a:off x="7553729" y="2045699"/>
              <a:ext cx="410164" cy="1839264"/>
            </a:xfrm>
            <a:custGeom>
              <a:avLst/>
              <a:gdLst/>
              <a:ahLst/>
              <a:cxnLst/>
              <a:rect l="l" t="t" r="r" b="b"/>
              <a:pathLst>
                <a:path w="10615" h="47600" extrusionOk="0">
                  <a:moveTo>
                    <a:pt x="9747" y="1"/>
                  </a:moveTo>
                  <a:lnTo>
                    <a:pt x="69" y="47067"/>
                  </a:lnTo>
                  <a:cubicBezTo>
                    <a:pt x="1" y="47295"/>
                    <a:pt x="161" y="47546"/>
                    <a:pt x="389" y="47592"/>
                  </a:cubicBezTo>
                  <a:cubicBezTo>
                    <a:pt x="418" y="47597"/>
                    <a:pt x="447" y="47599"/>
                    <a:pt x="475" y="47599"/>
                  </a:cubicBezTo>
                  <a:cubicBezTo>
                    <a:pt x="690" y="47599"/>
                    <a:pt x="873" y="47451"/>
                    <a:pt x="914" y="47249"/>
                  </a:cubicBezTo>
                  <a:lnTo>
                    <a:pt x="10615" y="184"/>
                  </a:lnTo>
                  <a:lnTo>
                    <a:pt x="9747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75"/>
            <p:cNvSpPr/>
            <p:nvPr/>
          </p:nvSpPr>
          <p:spPr>
            <a:xfrm flipH="1">
              <a:off x="7522856" y="2052770"/>
              <a:ext cx="407497" cy="1838375"/>
            </a:xfrm>
            <a:custGeom>
              <a:avLst/>
              <a:gdLst/>
              <a:ahLst/>
              <a:cxnLst/>
              <a:rect l="l" t="t" r="r" b="b"/>
              <a:pathLst>
                <a:path w="10546" h="47577" extrusionOk="0">
                  <a:moveTo>
                    <a:pt x="9724" y="1"/>
                  </a:moveTo>
                  <a:lnTo>
                    <a:pt x="46" y="47021"/>
                  </a:lnTo>
                  <a:cubicBezTo>
                    <a:pt x="0" y="47272"/>
                    <a:pt x="137" y="47523"/>
                    <a:pt x="388" y="47568"/>
                  </a:cubicBezTo>
                  <a:cubicBezTo>
                    <a:pt x="414" y="47574"/>
                    <a:pt x="441" y="47576"/>
                    <a:pt x="467" y="47576"/>
                  </a:cubicBezTo>
                  <a:cubicBezTo>
                    <a:pt x="666" y="47576"/>
                    <a:pt x="850" y="47425"/>
                    <a:pt x="890" y="47203"/>
                  </a:cubicBezTo>
                  <a:lnTo>
                    <a:pt x="10545" y="389"/>
                  </a:lnTo>
                  <a:lnTo>
                    <a:pt x="9724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75"/>
            <p:cNvSpPr/>
            <p:nvPr/>
          </p:nvSpPr>
          <p:spPr>
            <a:xfrm flipH="1">
              <a:off x="7587230" y="2045699"/>
              <a:ext cx="409275" cy="1832193"/>
            </a:xfrm>
            <a:custGeom>
              <a:avLst/>
              <a:gdLst/>
              <a:ahLst/>
              <a:cxnLst/>
              <a:rect l="l" t="t" r="r" b="b"/>
              <a:pathLst>
                <a:path w="10592" h="47417" extrusionOk="0">
                  <a:moveTo>
                    <a:pt x="10591" y="1"/>
                  </a:moveTo>
                  <a:lnTo>
                    <a:pt x="9701" y="47"/>
                  </a:lnTo>
                  <a:lnTo>
                    <a:pt x="69" y="46861"/>
                  </a:lnTo>
                  <a:cubicBezTo>
                    <a:pt x="0" y="47112"/>
                    <a:pt x="160" y="47363"/>
                    <a:pt x="388" y="47409"/>
                  </a:cubicBezTo>
                  <a:cubicBezTo>
                    <a:pt x="414" y="47414"/>
                    <a:pt x="441" y="47417"/>
                    <a:pt x="467" y="47417"/>
                  </a:cubicBezTo>
                  <a:cubicBezTo>
                    <a:pt x="671" y="47417"/>
                    <a:pt x="873" y="47266"/>
                    <a:pt x="913" y="47044"/>
                  </a:cubicBezTo>
                  <a:lnTo>
                    <a:pt x="10591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75"/>
            <p:cNvSpPr/>
            <p:nvPr/>
          </p:nvSpPr>
          <p:spPr>
            <a:xfrm flipH="1">
              <a:off x="7495499" y="1916718"/>
              <a:ext cx="131453" cy="176662"/>
            </a:xfrm>
            <a:custGeom>
              <a:avLst/>
              <a:gdLst/>
              <a:ahLst/>
              <a:cxnLst/>
              <a:rect l="l" t="t" r="r" b="b"/>
              <a:pathLst>
                <a:path w="3402" h="4572" extrusionOk="0">
                  <a:moveTo>
                    <a:pt x="1103" y="1"/>
                  </a:moveTo>
                  <a:cubicBezTo>
                    <a:pt x="933" y="1"/>
                    <a:pt x="822" y="28"/>
                    <a:pt x="822" y="98"/>
                  </a:cubicBezTo>
                  <a:lnTo>
                    <a:pt x="0" y="4046"/>
                  </a:lnTo>
                  <a:cubicBezTo>
                    <a:pt x="15" y="3986"/>
                    <a:pt x="142" y="3955"/>
                    <a:pt x="340" y="3955"/>
                  </a:cubicBezTo>
                  <a:cubicBezTo>
                    <a:pt x="439" y="3955"/>
                    <a:pt x="555" y="3963"/>
                    <a:pt x="685" y="3978"/>
                  </a:cubicBezTo>
                  <a:cubicBezTo>
                    <a:pt x="867" y="4001"/>
                    <a:pt x="1096" y="4046"/>
                    <a:pt x="1324" y="4092"/>
                  </a:cubicBezTo>
                  <a:cubicBezTo>
                    <a:pt x="1963" y="4206"/>
                    <a:pt x="2579" y="4435"/>
                    <a:pt x="2557" y="4571"/>
                  </a:cubicBezTo>
                  <a:lnTo>
                    <a:pt x="3355" y="623"/>
                  </a:lnTo>
                  <a:cubicBezTo>
                    <a:pt x="3401" y="463"/>
                    <a:pt x="2785" y="258"/>
                    <a:pt x="2146" y="121"/>
                  </a:cubicBezTo>
                  <a:cubicBezTo>
                    <a:pt x="1917" y="75"/>
                    <a:pt x="1689" y="52"/>
                    <a:pt x="1484" y="29"/>
                  </a:cubicBezTo>
                  <a:cubicBezTo>
                    <a:pt x="1342" y="12"/>
                    <a:pt x="1211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75"/>
            <p:cNvSpPr/>
            <p:nvPr/>
          </p:nvSpPr>
          <p:spPr>
            <a:xfrm flipH="1">
              <a:off x="7544031" y="1916718"/>
              <a:ext cx="82921" cy="158154"/>
            </a:xfrm>
            <a:custGeom>
              <a:avLst/>
              <a:gdLst/>
              <a:ahLst/>
              <a:cxnLst/>
              <a:rect l="l" t="t" r="r" b="b"/>
              <a:pathLst>
                <a:path w="2146" h="4093" extrusionOk="0">
                  <a:moveTo>
                    <a:pt x="1103" y="1"/>
                  </a:moveTo>
                  <a:cubicBezTo>
                    <a:pt x="933" y="1"/>
                    <a:pt x="822" y="28"/>
                    <a:pt x="822" y="98"/>
                  </a:cubicBezTo>
                  <a:lnTo>
                    <a:pt x="0" y="4046"/>
                  </a:lnTo>
                  <a:cubicBezTo>
                    <a:pt x="15" y="3986"/>
                    <a:pt x="142" y="3955"/>
                    <a:pt x="340" y="3955"/>
                  </a:cubicBezTo>
                  <a:cubicBezTo>
                    <a:pt x="439" y="3955"/>
                    <a:pt x="555" y="3963"/>
                    <a:pt x="685" y="3978"/>
                  </a:cubicBezTo>
                  <a:cubicBezTo>
                    <a:pt x="867" y="4001"/>
                    <a:pt x="1096" y="4046"/>
                    <a:pt x="1324" y="4092"/>
                  </a:cubicBezTo>
                  <a:lnTo>
                    <a:pt x="2146" y="121"/>
                  </a:lnTo>
                  <a:cubicBezTo>
                    <a:pt x="1917" y="75"/>
                    <a:pt x="1689" y="52"/>
                    <a:pt x="1484" y="29"/>
                  </a:cubicBezTo>
                  <a:cubicBezTo>
                    <a:pt x="1342" y="12"/>
                    <a:pt x="1211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75"/>
            <p:cNvSpPr/>
            <p:nvPr/>
          </p:nvSpPr>
          <p:spPr>
            <a:xfrm flipH="1">
              <a:off x="7822741" y="3886392"/>
              <a:ext cx="98802" cy="211709"/>
            </a:xfrm>
            <a:custGeom>
              <a:avLst/>
              <a:gdLst/>
              <a:ahLst/>
              <a:cxnLst/>
              <a:rect l="l" t="t" r="r" b="b"/>
              <a:pathLst>
                <a:path w="2557" h="5479" extrusionOk="0">
                  <a:moveTo>
                    <a:pt x="2557" y="0"/>
                  </a:moveTo>
                  <a:lnTo>
                    <a:pt x="0" y="480"/>
                  </a:lnTo>
                  <a:lnTo>
                    <a:pt x="2260" y="5478"/>
                  </a:lnTo>
                  <a:lnTo>
                    <a:pt x="2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75"/>
            <p:cNvSpPr/>
            <p:nvPr/>
          </p:nvSpPr>
          <p:spPr>
            <a:xfrm flipH="1">
              <a:off x="7828885" y="4004283"/>
              <a:ext cx="43238" cy="93818"/>
            </a:xfrm>
            <a:custGeom>
              <a:avLst/>
              <a:gdLst/>
              <a:ahLst/>
              <a:cxnLst/>
              <a:rect l="l" t="t" r="r" b="b"/>
              <a:pathLst>
                <a:path w="1119" h="2428" extrusionOk="0">
                  <a:moveTo>
                    <a:pt x="778" y="0"/>
                  </a:moveTo>
                  <a:cubicBezTo>
                    <a:pt x="447" y="0"/>
                    <a:pt x="0" y="155"/>
                    <a:pt x="45" y="350"/>
                  </a:cubicBezTo>
                  <a:lnTo>
                    <a:pt x="981" y="2427"/>
                  </a:lnTo>
                  <a:lnTo>
                    <a:pt x="1118" y="145"/>
                  </a:lnTo>
                  <a:cubicBezTo>
                    <a:pt x="1095" y="43"/>
                    <a:pt x="952" y="0"/>
                    <a:pt x="778" y="0"/>
                  </a:cubicBezTo>
                  <a:close/>
                </a:path>
              </a:pathLst>
            </a:custGeom>
            <a:solidFill>
              <a:srgbClr val="4441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75"/>
            <p:cNvSpPr/>
            <p:nvPr/>
          </p:nvSpPr>
          <p:spPr>
            <a:xfrm flipH="1">
              <a:off x="7853615" y="1879006"/>
              <a:ext cx="414530" cy="2035053"/>
            </a:xfrm>
            <a:custGeom>
              <a:avLst/>
              <a:gdLst/>
              <a:ahLst/>
              <a:cxnLst/>
              <a:rect l="l" t="t" r="r" b="b"/>
              <a:pathLst>
                <a:path w="10728" h="52667" extrusionOk="0">
                  <a:moveTo>
                    <a:pt x="867" y="1"/>
                  </a:moveTo>
                  <a:lnTo>
                    <a:pt x="0" y="161"/>
                  </a:lnTo>
                  <a:lnTo>
                    <a:pt x="9838" y="52316"/>
                  </a:lnTo>
                  <a:cubicBezTo>
                    <a:pt x="9878" y="52518"/>
                    <a:pt x="10061" y="52667"/>
                    <a:pt x="10261" y="52667"/>
                  </a:cubicBezTo>
                  <a:cubicBezTo>
                    <a:pt x="10287" y="52667"/>
                    <a:pt x="10314" y="52664"/>
                    <a:pt x="10340" y="52659"/>
                  </a:cubicBezTo>
                  <a:cubicBezTo>
                    <a:pt x="10568" y="52613"/>
                    <a:pt x="10728" y="52385"/>
                    <a:pt x="10682" y="52157"/>
                  </a:cubicBezTo>
                  <a:lnTo>
                    <a:pt x="867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75"/>
            <p:cNvSpPr/>
            <p:nvPr/>
          </p:nvSpPr>
          <p:spPr>
            <a:xfrm flipH="1">
              <a:off x="7820964" y="1879006"/>
              <a:ext cx="413680" cy="2028870"/>
            </a:xfrm>
            <a:custGeom>
              <a:avLst/>
              <a:gdLst/>
              <a:ahLst/>
              <a:cxnLst/>
              <a:rect l="l" t="t" r="r" b="b"/>
              <a:pathLst>
                <a:path w="10706" h="52507" extrusionOk="0">
                  <a:moveTo>
                    <a:pt x="0" y="1"/>
                  </a:moveTo>
                  <a:lnTo>
                    <a:pt x="9815" y="52111"/>
                  </a:lnTo>
                  <a:cubicBezTo>
                    <a:pt x="9856" y="52336"/>
                    <a:pt x="10044" y="52506"/>
                    <a:pt x="10247" y="52506"/>
                  </a:cubicBezTo>
                  <a:cubicBezTo>
                    <a:pt x="10270" y="52506"/>
                    <a:pt x="10294" y="52504"/>
                    <a:pt x="10317" y="52499"/>
                  </a:cubicBezTo>
                  <a:cubicBezTo>
                    <a:pt x="10569" y="52453"/>
                    <a:pt x="10706" y="52202"/>
                    <a:pt x="10660" y="51951"/>
                  </a:cubicBezTo>
                  <a:lnTo>
                    <a:pt x="891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75"/>
            <p:cNvSpPr/>
            <p:nvPr/>
          </p:nvSpPr>
          <p:spPr>
            <a:xfrm flipH="1">
              <a:off x="7886227" y="1885188"/>
              <a:ext cx="412791" cy="2035053"/>
            </a:xfrm>
            <a:custGeom>
              <a:avLst/>
              <a:gdLst/>
              <a:ahLst/>
              <a:cxnLst/>
              <a:rect l="l" t="t" r="r" b="b"/>
              <a:pathLst>
                <a:path w="10683" h="52667" extrusionOk="0">
                  <a:moveTo>
                    <a:pt x="799" y="1"/>
                  </a:moveTo>
                  <a:lnTo>
                    <a:pt x="0" y="389"/>
                  </a:lnTo>
                  <a:lnTo>
                    <a:pt x="9769" y="52271"/>
                  </a:lnTo>
                  <a:cubicBezTo>
                    <a:pt x="9810" y="52513"/>
                    <a:pt x="9994" y="52666"/>
                    <a:pt x="10210" y="52666"/>
                  </a:cubicBezTo>
                  <a:cubicBezTo>
                    <a:pt x="10237" y="52666"/>
                    <a:pt x="10266" y="52664"/>
                    <a:pt x="10294" y="52659"/>
                  </a:cubicBezTo>
                  <a:cubicBezTo>
                    <a:pt x="10523" y="52613"/>
                    <a:pt x="10682" y="52385"/>
                    <a:pt x="10614" y="52111"/>
                  </a:cubicBezTo>
                  <a:lnTo>
                    <a:pt x="799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75"/>
            <p:cNvSpPr/>
            <p:nvPr/>
          </p:nvSpPr>
          <p:spPr>
            <a:xfrm flipH="1">
              <a:off x="8165826" y="1879006"/>
              <a:ext cx="133192" cy="202899"/>
            </a:xfrm>
            <a:custGeom>
              <a:avLst/>
              <a:gdLst/>
              <a:ahLst/>
              <a:cxnLst/>
              <a:rect l="l" t="t" r="r" b="b"/>
              <a:pathLst>
                <a:path w="3447" h="5251" extrusionOk="0">
                  <a:moveTo>
                    <a:pt x="1666" y="1"/>
                  </a:moveTo>
                  <a:lnTo>
                    <a:pt x="799" y="161"/>
                  </a:lnTo>
                  <a:lnTo>
                    <a:pt x="616" y="252"/>
                  </a:lnTo>
                  <a:lnTo>
                    <a:pt x="0" y="549"/>
                  </a:lnTo>
                  <a:lnTo>
                    <a:pt x="890" y="5251"/>
                  </a:lnTo>
                  <a:lnTo>
                    <a:pt x="1484" y="4954"/>
                  </a:lnTo>
                  <a:lnTo>
                    <a:pt x="1689" y="4863"/>
                  </a:lnTo>
                  <a:lnTo>
                    <a:pt x="2557" y="4703"/>
                  </a:lnTo>
                  <a:lnTo>
                    <a:pt x="3447" y="4771"/>
                  </a:lnTo>
                  <a:lnTo>
                    <a:pt x="2557" y="69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75"/>
            <p:cNvSpPr/>
            <p:nvPr/>
          </p:nvSpPr>
          <p:spPr>
            <a:xfrm flipH="1">
              <a:off x="8216985" y="1882561"/>
              <a:ext cx="82033" cy="199344"/>
            </a:xfrm>
            <a:custGeom>
              <a:avLst/>
              <a:gdLst/>
              <a:ahLst/>
              <a:cxnLst/>
              <a:rect l="l" t="t" r="r" b="b"/>
              <a:pathLst>
                <a:path w="2123" h="5159" extrusionOk="0">
                  <a:moveTo>
                    <a:pt x="1233" y="0"/>
                  </a:moveTo>
                  <a:lnTo>
                    <a:pt x="799" y="69"/>
                  </a:lnTo>
                  <a:lnTo>
                    <a:pt x="616" y="160"/>
                  </a:lnTo>
                  <a:lnTo>
                    <a:pt x="0" y="457"/>
                  </a:lnTo>
                  <a:lnTo>
                    <a:pt x="890" y="5159"/>
                  </a:lnTo>
                  <a:lnTo>
                    <a:pt x="1484" y="4862"/>
                  </a:lnTo>
                  <a:lnTo>
                    <a:pt x="1689" y="4771"/>
                  </a:lnTo>
                  <a:lnTo>
                    <a:pt x="2123" y="4702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75"/>
            <p:cNvSpPr/>
            <p:nvPr/>
          </p:nvSpPr>
          <p:spPr>
            <a:xfrm flipH="1">
              <a:off x="8165826" y="2032484"/>
              <a:ext cx="104096" cy="49421"/>
            </a:xfrm>
            <a:custGeom>
              <a:avLst/>
              <a:gdLst/>
              <a:ahLst/>
              <a:cxnLst/>
              <a:rect l="l" t="t" r="r" b="b"/>
              <a:pathLst>
                <a:path w="2694" h="1279" extrusionOk="0">
                  <a:moveTo>
                    <a:pt x="1667" y="1"/>
                  </a:moveTo>
                  <a:lnTo>
                    <a:pt x="799" y="160"/>
                  </a:lnTo>
                  <a:lnTo>
                    <a:pt x="0" y="548"/>
                  </a:lnTo>
                  <a:lnTo>
                    <a:pt x="137" y="1279"/>
                  </a:lnTo>
                  <a:lnTo>
                    <a:pt x="936" y="891"/>
                  </a:lnTo>
                  <a:lnTo>
                    <a:pt x="1804" y="731"/>
                  </a:lnTo>
                  <a:lnTo>
                    <a:pt x="2694" y="799"/>
                  </a:lnTo>
                  <a:lnTo>
                    <a:pt x="2557" y="69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75"/>
            <p:cNvSpPr/>
            <p:nvPr/>
          </p:nvSpPr>
          <p:spPr>
            <a:xfrm flipH="1">
              <a:off x="7760106" y="1807599"/>
              <a:ext cx="100580" cy="209931"/>
            </a:xfrm>
            <a:custGeom>
              <a:avLst/>
              <a:gdLst/>
              <a:ahLst/>
              <a:cxnLst/>
              <a:rect l="l" t="t" r="r" b="b"/>
              <a:pathLst>
                <a:path w="2603" h="5433" extrusionOk="0">
                  <a:moveTo>
                    <a:pt x="1826" y="0"/>
                  </a:moveTo>
                  <a:lnTo>
                    <a:pt x="0" y="5159"/>
                  </a:lnTo>
                  <a:lnTo>
                    <a:pt x="2602" y="5433"/>
                  </a:lnTo>
                  <a:lnTo>
                    <a:pt x="1826" y="0"/>
                  </a:ln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75"/>
            <p:cNvSpPr/>
            <p:nvPr/>
          </p:nvSpPr>
          <p:spPr>
            <a:xfrm flipH="1">
              <a:off x="7777764" y="1807599"/>
              <a:ext cx="42504" cy="94320"/>
            </a:xfrm>
            <a:custGeom>
              <a:avLst/>
              <a:gdLst/>
              <a:ahLst/>
              <a:cxnLst/>
              <a:rect l="l" t="t" r="r" b="b"/>
              <a:pathLst>
                <a:path w="1100" h="2441" extrusionOk="0">
                  <a:moveTo>
                    <a:pt x="780" y="0"/>
                  </a:moveTo>
                  <a:lnTo>
                    <a:pt x="27" y="2146"/>
                  </a:lnTo>
                  <a:cubicBezTo>
                    <a:pt x="1" y="2332"/>
                    <a:pt x="360" y="2440"/>
                    <a:pt x="670" y="2440"/>
                  </a:cubicBezTo>
                  <a:cubicBezTo>
                    <a:pt x="893" y="2440"/>
                    <a:pt x="1090" y="2384"/>
                    <a:pt x="1100" y="2260"/>
                  </a:cubicBez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75"/>
            <p:cNvSpPr/>
            <p:nvPr/>
          </p:nvSpPr>
          <p:spPr>
            <a:xfrm flipH="1">
              <a:off x="7792757" y="1993612"/>
              <a:ext cx="238138" cy="2058623"/>
            </a:xfrm>
            <a:custGeom>
              <a:avLst/>
              <a:gdLst/>
              <a:ahLst/>
              <a:cxnLst/>
              <a:rect l="l" t="t" r="r" b="b"/>
              <a:pathLst>
                <a:path w="6163" h="53277" extrusionOk="0">
                  <a:moveTo>
                    <a:pt x="5713" y="0"/>
                  </a:moveTo>
                  <a:cubicBezTo>
                    <a:pt x="5499" y="0"/>
                    <a:pt x="5294" y="175"/>
                    <a:pt x="5273" y="390"/>
                  </a:cubicBezTo>
                  <a:lnTo>
                    <a:pt x="0" y="53208"/>
                  </a:lnTo>
                  <a:lnTo>
                    <a:pt x="867" y="53276"/>
                  </a:lnTo>
                  <a:lnTo>
                    <a:pt x="6140" y="482"/>
                  </a:lnTo>
                  <a:cubicBezTo>
                    <a:pt x="6163" y="253"/>
                    <a:pt x="5980" y="25"/>
                    <a:pt x="5752" y="2"/>
                  </a:cubicBezTo>
                  <a:cubicBezTo>
                    <a:pt x="5739" y="1"/>
                    <a:pt x="5726" y="0"/>
                    <a:pt x="5713" y="0"/>
                  </a:cubicBezTo>
                  <a:close/>
                </a:path>
              </a:pathLst>
            </a:custGeom>
            <a:solidFill>
              <a:srgbClr val="03C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75"/>
            <p:cNvSpPr/>
            <p:nvPr/>
          </p:nvSpPr>
          <p:spPr>
            <a:xfrm flipH="1">
              <a:off x="7826257" y="1990946"/>
              <a:ext cx="237288" cy="2058623"/>
            </a:xfrm>
            <a:custGeom>
              <a:avLst/>
              <a:gdLst/>
              <a:ahLst/>
              <a:cxnLst/>
              <a:rect l="l" t="t" r="r" b="b"/>
              <a:pathLst>
                <a:path w="6141" h="53277" extrusionOk="0">
                  <a:moveTo>
                    <a:pt x="5691" y="1"/>
                  </a:moveTo>
                  <a:cubicBezTo>
                    <a:pt x="5476" y="1"/>
                    <a:pt x="5272" y="177"/>
                    <a:pt x="5250" y="414"/>
                  </a:cubicBezTo>
                  <a:lnTo>
                    <a:pt x="1" y="52957"/>
                  </a:lnTo>
                  <a:lnTo>
                    <a:pt x="845" y="53277"/>
                  </a:lnTo>
                  <a:lnTo>
                    <a:pt x="6118" y="505"/>
                  </a:lnTo>
                  <a:cubicBezTo>
                    <a:pt x="6141" y="254"/>
                    <a:pt x="5981" y="26"/>
                    <a:pt x="5730" y="3"/>
                  </a:cubicBezTo>
                  <a:cubicBezTo>
                    <a:pt x="5717" y="1"/>
                    <a:pt x="5704" y="1"/>
                    <a:pt x="5691" y="1"/>
                  </a:cubicBez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75"/>
            <p:cNvSpPr/>
            <p:nvPr/>
          </p:nvSpPr>
          <p:spPr>
            <a:xfrm flipH="1">
              <a:off x="7759217" y="1997128"/>
              <a:ext cx="238177" cy="2055107"/>
            </a:xfrm>
            <a:custGeom>
              <a:avLst/>
              <a:gdLst/>
              <a:ahLst/>
              <a:cxnLst/>
              <a:rect l="l" t="t" r="r" b="b"/>
              <a:pathLst>
                <a:path w="6164" h="53186" extrusionOk="0">
                  <a:moveTo>
                    <a:pt x="5714" y="1"/>
                  </a:moveTo>
                  <a:cubicBezTo>
                    <a:pt x="5481" y="1"/>
                    <a:pt x="5295" y="198"/>
                    <a:pt x="5273" y="436"/>
                  </a:cubicBezTo>
                  <a:lnTo>
                    <a:pt x="0" y="53185"/>
                  </a:lnTo>
                  <a:lnTo>
                    <a:pt x="891" y="53071"/>
                  </a:lnTo>
                  <a:lnTo>
                    <a:pt x="6140" y="528"/>
                  </a:lnTo>
                  <a:cubicBezTo>
                    <a:pt x="6163" y="254"/>
                    <a:pt x="5981" y="25"/>
                    <a:pt x="5752" y="3"/>
                  </a:cubicBezTo>
                  <a:cubicBezTo>
                    <a:pt x="5740" y="1"/>
                    <a:pt x="5727" y="1"/>
                    <a:pt x="5714" y="1"/>
                  </a:cubicBezTo>
                  <a:close/>
                </a:path>
              </a:pathLst>
            </a:custGeom>
            <a:solidFill>
              <a:srgbClr val="00A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75"/>
            <p:cNvSpPr/>
            <p:nvPr/>
          </p:nvSpPr>
          <p:spPr>
            <a:xfrm flipH="1">
              <a:off x="7376449" y="3904901"/>
              <a:ext cx="945521" cy="299035"/>
            </a:xfrm>
            <a:custGeom>
              <a:avLst/>
              <a:gdLst/>
              <a:ahLst/>
              <a:cxnLst/>
              <a:rect l="l" t="t" r="r" b="b"/>
              <a:pathLst>
                <a:path w="24470" h="7739" extrusionOk="0">
                  <a:moveTo>
                    <a:pt x="12235" y="1"/>
                  </a:moveTo>
                  <a:cubicBezTo>
                    <a:pt x="6255" y="1"/>
                    <a:pt x="1347" y="1347"/>
                    <a:pt x="252" y="3105"/>
                  </a:cubicBezTo>
                  <a:cubicBezTo>
                    <a:pt x="69" y="3379"/>
                    <a:pt x="1" y="3675"/>
                    <a:pt x="24" y="3972"/>
                  </a:cubicBezTo>
                  <a:cubicBezTo>
                    <a:pt x="206" y="6072"/>
                    <a:pt x="5661" y="7738"/>
                    <a:pt x="12235" y="7738"/>
                  </a:cubicBezTo>
                  <a:cubicBezTo>
                    <a:pt x="18809" y="7738"/>
                    <a:pt x="24264" y="6072"/>
                    <a:pt x="24447" y="3972"/>
                  </a:cubicBezTo>
                  <a:cubicBezTo>
                    <a:pt x="24469" y="3675"/>
                    <a:pt x="24401" y="3379"/>
                    <a:pt x="24218" y="3105"/>
                  </a:cubicBezTo>
                  <a:cubicBezTo>
                    <a:pt x="23123" y="1347"/>
                    <a:pt x="18215" y="1"/>
                    <a:pt x="12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75"/>
            <p:cNvSpPr/>
            <p:nvPr/>
          </p:nvSpPr>
          <p:spPr>
            <a:xfrm flipH="1">
              <a:off x="7285607" y="2790098"/>
              <a:ext cx="1127206" cy="1360012"/>
            </a:xfrm>
            <a:custGeom>
              <a:avLst/>
              <a:gdLst/>
              <a:ahLst/>
              <a:cxnLst/>
              <a:rect l="l" t="t" r="r" b="b"/>
              <a:pathLst>
                <a:path w="29172" h="35197" extrusionOk="0">
                  <a:moveTo>
                    <a:pt x="1" y="0"/>
                  </a:moveTo>
                  <a:lnTo>
                    <a:pt x="92" y="1187"/>
                  </a:lnTo>
                  <a:lnTo>
                    <a:pt x="2603" y="31956"/>
                  </a:lnTo>
                  <a:cubicBezTo>
                    <a:pt x="2808" y="33622"/>
                    <a:pt x="7328" y="34969"/>
                    <a:pt x="13034" y="35174"/>
                  </a:cubicBezTo>
                  <a:cubicBezTo>
                    <a:pt x="13536" y="35197"/>
                    <a:pt x="14061" y="35197"/>
                    <a:pt x="14586" y="35197"/>
                  </a:cubicBezTo>
                  <a:cubicBezTo>
                    <a:pt x="21000" y="35197"/>
                    <a:pt x="26341" y="33782"/>
                    <a:pt x="26569" y="31956"/>
                  </a:cubicBezTo>
                  <a:lnTo>
                    <a:pt x="29171" y="0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75"/>
            <p:cNvSpPr/>
            <p:nvPr/>
          </p:nvSpPr>
          <p:spPr>
            <a:xfrm flipH="1">
              <a:off x="7285607" y="2790098"/>
              <a:ext cx="1127206" cy="1360012"/>
            </a:xfrm>
            <a:custGeom>
              <a:avLst/>
              <a:gdLst/>
              <a:ahLst/>
              <a:cxnLst/>
              <a:rect l="l" t="t" r="r" b="b"/>
              <a:pathLst>
                <a:path w="29172" h="35197" extrusionOk="0">
                  <a:moveTo>
                    <a:pt x="1" y="0"/>
                  </a:moveTo>
                  <a:lnTo>
                    <a:pt x="92" y="1187"/>
                  </a:lnTo>
                  <a:cubicBezTo>
                    <a:pt x="2044" y="2003"/>
                    <a:pt x="5859" y="2954"/>
                    <a:pt x="13069" y="2954"/>
                  </a:cubicBezTo>
                  <a:cubicBezTo>
                    <a:pt x="16144" y="2954"/>
                    <a:pt x="19836" y="2781"/>
                    <a:pt x="24264" y="2351"/>
                  </a:cubicBezTo>
                  <a:lnTo>
                    <a:pt x="24264" y="2351"/>
                  </a:lnTo>
                  <a:cubicBezTo>
                    <a:pt x="24264" y="2352"/>
                    <a:pt x="24857" y="26706"/>
                    <a:pt x="13034" y="35174"/>
                  </a:cubicBezTo>
                  <a:cubicBezTo>
                    <a:pt x="13536" y="35197"/>
                    <a:pt x="14061" y="35197"/>
                    <a:pt x="14586" y="35197"/>
                  </a:cubicBezTo>
                  <a:cubicBezTo>
                    <a:pt x="21000" y="35197"/>
                    <a:pt x="26341" y="33782"/>
                    <a:pt x="26569" y="31956"/>
                  </a:cubicBezTo>
                  <a:lnTo>
                    <a:pt x="29171" y="0"/>
                  </a:lnTo>
                  <a:close/>
                </a:path>
              </a:pathLst>
            </a:custGeom>
            <a:solidFill>
              <a:srgbClr val="B44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75"/>
            <p:cNvSpPr/>
            <p:nvPr/>
          </p:nvSpPr>
          <p:spPr>
            <a:xfrm flipH="1">
              <a:off x="7262693" y="2686041"/>
              <a:ext cx="1173033" cy="181724"/>
            </a:xfrm>
            <a:custGeom>
              <a:avLst/>
              <a:gdLst/>
              <a:ahLst/>
              <a:cxnLst/>
              <a:rect l="l" t="t" r="r" b="b"/>
              <a:pathLst>
                <a:path w="30358" h="4703" extrusionOk="0">
                  <a:moveTo>
                    <a:pt x="0" y="0"/>
                  </a:moveTo>
                  <a:lnTo>
                    <a:pt x="251" y="3059"/>
                  </a:lnTo>
                  <a:lnTo>
                    <a:pt x="274" y="3150"/>
                  </a:lnTo>
                  <a:cubicBezTo>
                    <a:pt x="754" y="4017"/>
                    <a:pt x="7259" y="4702"/>
                    <a:pt x="15179" y="4702"/>
                  </a:cubicBezTo>
                  <a:cubicBezTo>
                    <a:pt x="23351" y="4702"/>
                    <a:pt x="30038" y="3972"/>
                    <a:pt x="30107" y="3059"/>
                  </a:cubicBezTo>
                  <a:lnTo>
                    <a:pt x="30358" y="0"/>
                  </a:lnTo>
                  <a:lnTo>
                    <a:pt x="29445" y="0"/>
                  </a:lnTo>
                  <a:cubicBezTo>
                    <a:pt x="27710" y="525"/>
                    <a:pt x="22643" y="1118"/>
                    <a:pt x="15179" y="1118"/>
                  </a:cubicBezTo>
                  <a:cubicBezTo>
                    <a:pt x="7715" y="1118"/>
                    <a:pt x="2648" y="525"/>
                    <a:pt x="913" y="0"/>
                  </a:cubicBezTo>
                  <a:close/>
                </a:path>
              </a:pathLst>
            </a:custGeom>
            <a:solidFill>
              <a:srgbClr val="EC6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75"/>
            <p:cNvSpPr/>
            <p:nvPr/>
          </p:nvSpPr>
          <p:spPr>
            <a:xfrm flipH="1">
              <a:off x="7739820" y="2619889"/>
              <a:ext cx="82960" cy="23841"/>
            </a:xfrm>
            <a:custGeom>
              <a:avLst/>
              <a:gdLst/>
              <a:ahLst/>
              <a:cxnLst/>
              <a:rect l="l" t="t" r="r" b="b"/>
              <a:pathLst>
                <a:path w="2147" h="617" extrusionOk="0">
                  <a:moveTo>
                    <a:pt x="69" y="0"/>
                  </a:moveTo>
                  <a:lnTo>
                    <a:pt x="1" y="594"/>
                  </a:lnTo>
                  <a:cubicBezTo>
                    <a:pt x="708" y="594"/>
                    <a:pt x="1370" y="594"/>
                    <a:pt x="2032" y="616"/>
                  </a:cubicBezTo>
                  <a:lnTo>
                    <a:pt x="2146" y="23"/>
                  </a:lnTo>
                  <a:cubicBezTo>
                    <a:pt x="1462" y="0"/>
                    <a:pt x="777" y="0"/>
                    <a:pt x="69" y="0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75"/>
            <p:cNvSpPr/>
            <p:nvPr/>
          </p:nvSpPr>
          <p:spPr>
            <a:xfrm flipH="1">
              <a:off x="7921505" y="2619889"/>
              <a:ext cx="138524" cy="26468"/>
            </a:xfrm>
            <a:custGeom>
              <a:avLst/>
              <a:gdLst/>
              <a:ahLst/>
              <a:cxnLst/>
              <a:rect l="l" t="t" r="r" b="b"/>
              <a:pathLst>
                <a:path w="3585" h="685" extrusionOk="0">
                  <a:moveTo>
                    <a:pt x="3584" y="0"/>
                  </a:moveTo>
                  <a:lnTo>
                    <a:pt x="3584" y="0"/>
                  </a:lnTo>
                  <a:cubicBezTo>
                    <a:pt x="2329" y="23"/>
                    <a:pt x="1119" y="46"/>
                    <a:pt x="1" y="91"/>
                  </a:cubicBezTo>
                  <a:lnTo>
                    <a:pt x="92" y="685"/>
                  </a:lnTo>
                  <a:cubicBezTo>
                    <a:pt x="1165" y="639"/>
                    <a:pt x="2306" y="616"/>
                    <a:pt x="3516" y="594"/>
                  </a:cubicBezTo>
                  <a:lnTo>
                    <a:pt x="3584" y="0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75"/>
            <p:cNvSpPr/>
            <p:nvPr/>
          </p:nvSpPr>
          <p:spPr>
            <a:xfrm flipH="1">
              <a:off x="7260027" y="2623405"/>
              <a:ext cx="1178365" cy="127937"/>
            </a:xfrm>
            <a:custGeom>
              <a:avLst/>
              <a:gdLst/>
              <a:ahLst/>
              <a:cxnLst/>
              <a:rect l="l" t="t" r="r" b="b"/>
              <a:pathLst>
                <a:path w="30496" h="3311" extrusionOk="0">
                  <a:moveTo>
                    <a:pt x="20726" y="0"/>
                  </a:moveTo>
                  <a:lnTo>
                    <a:pt x="20612" y="594"/>
                  </a:lnTo>
                  <a:cubicBezTo>
                    <a:pt x="25200" y="799"/>
                    <a:pt x="28281" y="1210"/>
                    <a:pt x="29514" y="1621"/>
                  </a:cubicBezTo>
                  <a:cubicBezTo>
                    <a:pt x="28190" y="2032"/>
                    <a:pt x="24949" y="2466"/>
                    <a:pt x="20178" y="2648"/>
                  </a:cubicBezTo>
                  <a:cubicBezTo>
                    <a:pt x="19608" y="2671"/>
                    <a:pt x="19014" y="2694"/>
                    <a:pt x="18398" y="2694"/>
                  </a:cubicBezTo>
                  <a:cubicBezTo>
                    <a:pt x="18101" y="2694"/>
                    <a:pt x="17805" y="2717"/>
                    <a:pt x="17508" y="2717"/>
                  </a:cubicBezTo>
                  <a:cubicBezTo>
                    <a:pt x="16914" y="2717"/>
                    <a:pt x="16321" y="2739"/>
                    <a:pt x="15705" y="2739"/>
                  </a:cubicBezTo>
                  <a:lnTo>
                    <a:pt x="14837" y="2739"/>
                  </a:lnTo>
                  <a:cubicBezTo>
                    <a:pt x="14244" y="2739"/>
                    <a:pt x="13650" y="2717"/>
                    <a:pt x="13080" y="2717"/>
                  </a:cubicBezTo>
                  <a:cubicBezTo>
                    <a:pt x="12098" y="2694"/>
                    <a:pt x="11162" y="2671"/>
                    <a:pt x="10272" y="2648"/>
                  </a:cubicBezTo>
                  <a:cubicBezTo>
                    <a:pt x="9975" y="2625"/>
                    <a:pt x="9679" y="2625"/>
                    <a:pt x="9382" y="2603"/>
                  </a:cubicBezTo>
                  <a:cubicBezTo>
                    <a:pt x="9085" y="2580"/>
                    <a:pt x="8789" y="2580"/>
                    <a:pt x="8492" y="2557"/>
                  </a:cubicBezTo>
                  <a:cubicBezTo>
                    <a:pt x="8195" y="2534"/>
                    <a:pt x="7898" y="2511"/>
                    <a:pt x="7602" y="2488"/>
                  </a:cubicBezTo>
                  <a:cubicBezTo>
                    <a:pt x="4315" y="2283"/>
                    <a:pt x="2032" y="1941"/>
                    <a:pt x="982" y="1621"/>
                  </a:cubicBezTo>
                  <a:cubicBezTo>
                    <a:pt x="1964" y="1302"/>
                    <a:pt x="4109" y="959"/>
                    <a:pt x="7259" y="731"/>
                  </a:cubicBezTo>
                  <a:lnTo>
                    <a:pt x="7168" y="160"/>
                  </a:lnTo>
                  <a:cubicBezTo>
                    <a:pt x="2854" y="457"/>
                    <a:pt x="1" y="1005"/>
                    <a:pt x="69" y="1621"/>
                  </a:cubicBezTo>
                  <a:cubicBezTo>
                    <a:pt x="115" y="2237"/>
                    <a:pt x="3196" y="2785"/>
                    <a:pt x="7716" y="3082"/>
                  </a:cubicBezTo>
                  <a:cubicBezTo>
                    <a:pt x="8012" y="3105"/>
                    <a:pt x="8309" y="3128"/>
                    <a:pt x="8606" y="3128"/>
                  </a:cubicBezTo>
                  <a:cubicBezTo>
                    <a:pt x="8903" y="3150"/>
                    <a:pt x="9199" y="3173"/>
                    <a:pt x="9496" y="3173"/>
                  </a:cubicBezTo>
                  <a:cubicBezTo>
                    <a:pt x="9793" y="3196"/>
                    <a:pt x="10090" y="3196"/>
                    <a:pt x="10386" y="3219"/>
                  </a:cubicBezTo>
                  <a:cubicBezTo>
                    <a:pt x="11231" y="3242"/>
                    <a:pt x="12121" y="3264"/>
                    <a:pt x="13034" y="3287"/>
                  </a:cubicBezTo>
                  <a:cubicBezTo>
                    <a:pt x="13605" y="3287"/>
                    <a:pt x="14198" y="3310"/>
                    <a:pt x="14769" y="3310"/>
                  </a:cubicBezTo>
                  <a:lnTo>
                    <a:pt x="15659" y="3310"/>
                  </a:lnTo>
                  <a:cubicBezTo>
                    <a:pt x="16230" y="3310"/>
                    <a:pt x="16823" y="3287"/>
                    <a:pt x="17394" y="3287"/>
                  </a:cubicBezTo>
                  <a:cubicBezTo>
                    <a:pt x="17690" y="3287"/>
                    <a:pt x="17987" y="3287"/>
                    <a:pt x="18284" y="3264"/>
                  </a:cubicBezTo>
                  <a:cubicBezTo>
                    <a:pt x="18900" y="3264"/>
                    <a:pt x="19494" y="3242"/>
                    <a:pt x="20064" y="3219"/>
                  </a:cubicBezTo>
                  <a:cubicBezTo>
                    <a:pt x="26044" y="2991"/>
                    <a:pt x="30381" y="2351"/>
                    <a:pt x="30427" y="1621"/>
                  </a:cubicBezTo>
                  <a:cubicBezTo>
                    <a:pt x="30495" y="891"/>
                    <a:pt x="26455" y="252"/>
                    <a:pt x="20726" y="0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75"/>
            <p:cNvSpPr/>
            <p:nvPr/>
          </p:nvSpPr>
          <p:spPr>
            <a:xfrm flipH="1">
              <a:off x="7457748" y="3303083"/>
              <a:ext cx="782924" cy="528866"/>
            </a:xfrm>
            <a:custGeom>
              <a:avLst/>
              <a:gdLst/>
              <a:ahLst/>
              <a:cxnLst/>
              <a:rect l="l" t="t" r="r" b="b"/>
              <a:pathLst>
                <a:path w="20262" h="13687" extrusionOk="0">
                  <a:moveTo>
                    <a:pt x="759" y="1"/>
                  </a:moveTo>
                  <a:cubicBezTo>
                    <a:pt x="347" y="1"/>
                    <a:pt x="0" y="364"/>
                    <a:pt x="42" y="785"/>
                  </a:cubicBezTo>
                  <a:lnTo>
                    <a:pt x="704" y="11809"/>
                  </a:lnTo>
                  <a:cubicBezTo>
                    <a:pt x="727" y="12106"/>
                    <a:pt x="932" y="12380"/>
                    <a:pt x="1252" y="12471"/>
                  </a:cubicBezTo>
                  <a:cubicBezTo>
                    <a:pt x="4208" y="13282"/>
                    <a:pt x="7170" y="13687"/>
                    <a:pt x="10131" y="13687"/>
                  </a:cubicBezTo>
                  <a:cubicBezTo>
                    <a:pt x="13093" y="13687"/>
                    <a:pt x="16054" y="13282"/>
                    <a:pt x="19010" y="12471"/>
                  </a:cubicBezTo>
                  <a:cubicBezTo>
                    <a:pt x="19307" y="12380"/>
                    <a:pt x="19535" y="12106"/>
                    <a:pt x="19558" y="11809"/>
                  </a:cubicBezTo>
                  <a:lnTo>
                    <a:pt x="20220" y="785"/>
                  </a:lnTo>
                  <a:cubicBezTo>
                    <a:pt x="20262" y="364"/>
                    <a:pt x="19916" y="1"/>
                    <a:pt x="19503" y="1"/>
                  </a:cubicBezTo>
                  <a:cubicBezTo>
                    <a:pt x="19469" y="1"/>
                    <a:pt x="19434" y="3"/>
                    <a:pt x="19398" y="9"/>
                  </a:cubicBezTo>
                  <a:cubicBezTo>
                    <a:pt x="17721" y="237"/>
                    <a:pt x="13926" y="351"/>
                    <a:pt x="10131" y="351"/>
                  </a:cubicBezTo>
                  <a:cubicBezTo>
                    <a:pt x="6336" y="351"/>
                    <a:pt x="2542" y="237"/>
                    <a:pt x="864" y="9"/>
                  </a:cubicBezTo>
                  <a:cubicBezTo>
                    <a:pt x="829" y="3"/>
                    <a:pt x="793" y="1"/>
                    <a:pt x="759" y="1"/>
                  </a:cubicBezTo>
                  <a:close/>
                </a:path>
              </a:pathLst>
            </a:custGeom>
            <a:solidFill>
              <a:srgbClr val="EC6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0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0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2" name="Google Shape;10402;p76"/>
          <p:cNvSpPr txBox="1">
            <a:spLocks noGrp="1"/>
          </p:cNvSpPr>
          <p:nvPr>
            <p:ph type="title"/>
          </p:nvPr>
        </p:nvSpPr>
        <p:spPr>
          <a:xfrm>
            <a:off x="727325" y="1095825"/>
            <a:ext cx="4177200" cy="19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sp>
        <p:nvSpPr>
          <p:cNvPr id="10403" name="Google Shape;10403;p76"/>
          <p:cNvSpPr txBox="1">
            <a:spLocks noGrp="1"/>
          </p:cNvSpPr>
          <p:nvPr>
            <p:ph type="subTitle" idx="1"/>
          </p:nvPr>
        </p:nvSpPr>
        <p:spPr>
          <a:xfrm>
            <a:off x="727325" y="3214670"/>
            <a:ext cx="41772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keywords are great for catching your audience’s attention. Let’s do it!</a:t>
            </a:r>
            <a:endParaRPr/>
          </a:p>
        </p:txBody>
      </p:sp>
      <p:grpSp>
        <p:nvGrpSpPr>
          <p:cNvPr id="10404" name="Google Shape;10404;p76"/>
          <p:cNvGrpSpPr/>
          <p:nvPr/>
        </p:nvGrpSpPr>
        <p:grpSpPr>
          <a:xfrm>
            <a:off x="5202903" y="1519375"/>
            <a:ext cx="3826797" cy="2528311"/>
            <a:chOff x="5202903" y="1519375"/>
            <a:chExt cx="3826797" cy="2528311"/>
          </a:xfrm>
        </p:grpSpPr>
        <p:sp>
          <p:nvSpPr>
            <p:cNvPr id="10405" name="Google Shape;10405;p76"/>
            <p:cNvSpPr/>
            <p:nvPr/>
          </p:nvSpPr>
          <p:spPr>
            <a:xfrm flipH="1">
              <a:off x="7642255" y="3330314"/>
              <a:ext cx="1387445" cy="717372"/>
            </a:xfrm>
            <a:custGeom>
              <a:avLst/>
              <a:gdLst/>
              <a:ahLst/>
              <a:cxnLst/>
              <a:rect l="l" t="t" r="r" b="b"/>
              <a:pathLst>
                <a:path w="23291" h="12042" extrusionOk="0">
                  <a:moveTo>
                    <a:pt x="14910" y="0"/>
                  </a:moveTo>
                  <a:cubicBezTo>
                    <a:pt x="13864" y="0"/>
                    <a:pt x="12701" y="76"/>
                    <a:pt x="11418" y="260"/>
                  </a:cubicBezTo>
                  <a:lnTo>
                    <a:pt x="14954" y="836"/>
                  </a:lnTo>
                  <a:cubicBezTo>
                    <a:pt x="14954" y="836"/>
                    <a:pt x="10791" y="1422"/>
                    <a:pt x="7285" y="4008"/>
                  </a:cubicBezTo>
                  <a:lnTo>
                    <a:pt x="9801" y="4473"/>
                  </a:lnTo>
                  <a:cubicBezTo>
                    <a:pt x="9801" y="4473"/>
                    <a:pt x="6416" y="6777"/>
                    <a:pt x="0" y="11576"/>
                  </a:cubicBezTo>
                  <a:cubicBezTo>
                    <a:pt x="0" y="11576"/>
                    <a:pt x="10013" y="10313"/>
                    <a:pt x="13146" y="9333"/>
                  </a:cubicBezTo>
                  <a:lnTo>
                    <a:pt x="13146" y="9333"/>
                  </a:lnTo>
                  <a:lnTo>
                    <a:pt x="11357" y="11900"/>
                  </a:lnTo>
                  <a:cubicBezTo>
                    <a:pt x="11357" y="11900"/>
                    <a:pt x="16932" y="11099"/>
                    <a:pt x="18858" y="8852"/>
                  </a:cubicBezTo>
                  <a:lnTo>
                    <a:pt x="18858" y="8852"/>
                  </a:lnTo>
                  <a:lnTo>
                    <a:pt x="16500" y="12041"/>
                  </a:lnTo>
                  <a:cubicBezTo>
                    <a:pt x="16500" y="12041"/>
                    <a:pt x="22118" y="8262"/>
                    <a:pt x="22926" y="4615"/>
                  </a:cubicBezTo>
                  <a:cubicBezTo>
                    <a:pt x="23290" y="2958"/>
                    <a:pt x="22047" y="1604"/>
                    <a:pt x="22047" y="1604"/>
                  </a:cubicBezTo>
                  <a:cubicBezTo>
                    <a:pt x="22047" y="1604"/>
                    <a:pt x="19728" y="0"/>
                    <a:pt x="14910" y="0"/>
                  </a:cubicBezTo>
                  <a:close/>
                </a:path>
              </a:pathLst>
            </a:custGeom>
            <a:solidFill>
              <a:srgbClr val="EC6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76"/>
            <p:cNvSpPr/>
            <p:nvPr/>
          </p:nvSpPr>
          <p:spPr>
            <a:xfrm flipH="1">
              <a:off x="7724735" y="3413001"/>
              <a:ext cx="651875" cy="384838"/>
            </a:xfrm>
            <a:custGeom>
              <a:avLst/>
              <a:gdLst/>
              <a:ahLst/>
              <a:cxnLst/>
              <a:rect l="l" t="t" r="r" b="b"/>
              <a:pathLst>
                <a:path w="10943" h="6460" extrusionOk="0">
                  <a:moveTo>
                    <a:pt x="6723" y="1"/>
                  </a:moveTo>
                  <a:cubicBezTo>
                    <a:pt x="5853" y="1"/>
                    <a:pt x="4918" y="95"/>
                    <a:pt x="4062" y="377"/>
                  </a:cubicBezTo>
                  <a:lnTo>
                    <a:pt x="6204" y="630"/>
                  </a:lnTo>
                  <a:cubicBezTo>
                    <a:pt x="6204" y="630"/>
                    <a:pt x="2253" y="2671"/>
                    <a:pt x="0" y="5783"/>
                  </a:cubicBezTo>
                  <a:cubicBezTo>
                    <a:pt x="0" y="5783"/>
                    <a:pt x="5224" y="5601"/>
                    <a:pt x="7598" y="4773"/>
                  </a:cubicBezTo>
                  <a:lnTo>
                    <a:pt x="7598" y="4773"/>
                  </a:lnTo>
                  <a:lnTo>
                    <a:pt x="6426" y="6460"/>
                  </a:lnTo>
                  <a:cubicBezTo>
                    <a:pt x="6426" y="6460"/>
                    <a:pt x="9660" y="4389"/>
                    <a:pt x="10943" y="2085"/>
                  </a:cubicBezTo>
                  <a:lnTo>
                    <a:pt x="10013" y="397"/>
                  </a:lnTo>
                  <a:cubicBezTo>
                    <a:pt x="10013" y="397"/>
                    <a:pt x="8504" y="1"/>
                    <a:pt x="6723" y="1"/>
                  </a:cubicBezTo>
                  <a:close/>
                </a:path>
              </a:pathLst>
            </a:custGeom>
            <a:solidFill>
              <a:srgbClr val="B44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76"/>
            <p:cNvSpPr/>
            <p:nvPr/>
          </p:nvSpPr>
          <p:spPr>
            <a:xfrm flipH="1">
              <a:off x="6052536" y="2522335"/>
              <a:ext cx="493657" cy="585717"/>
            </a:xfrm>
            <a:custGeom>
              <a:avLst/>
              <a:gdLst/>
              <a:ahLst/>
              <a:cxnLst/>
              <a:rect l="l" t="t" r="r" b="b"/>
              <a:pathLst>
                <a:path w="8287" h="9832" extrusionOk="0">
                  <a:moveTo>
                    <a:pt x="496" y="0"/>
                  </a:moveTo>
                  <a:cubicBezTo>
                    <a:pt x="489" y="0"/>
                    <a:pt x="486" y="0"/>
                    <a:pt x="486" y="0"/>
                  </a:cubicBezTo>
                  <a:lnTo>
                    <a:pt x="435" y="3385"/>
                  </a:lnTo>
                  <a:cubicBezTo>
                    <a:pt x="435" y="3385"/>
                    <a:pt x="573" y="3379"/>
                    <a:pt x="786" y="3379"/>
                  </a:cubicBezTo>
                  <a:cubicBezTo>
                    <a:pt x="1425" y="3379"/>
                    <a:pt x="2742" y="3431"/>
                    <a:pt x="3052" y="3840"/>
                  </a:cubicBezTo>
                  <a:cubicBezTo>
                    <a:pt x="3790" y="4840"/>
                    <a:pt x="1" y="9579"/>
                    <a:pt x="1" y="9579"/>
                  </a:cubicBezTo>
                  <a:lnTo>
                    <a:pt x="1496" y="9832"/>
                  </a:lnTo>
                  <a:cubicBezTo>
                    <a:pt x="1496" y="9832"/>
                    <a:pt x="8286" y="3426"/>
                    <a:pt x="6336" y="1405"/>
                  </a:cubicBezTo>
                  <a:cubicBezTo>
                    <a:pt x="5000" y="19"/>
                    <a:pt x="730" y="0"/>
                    <a:pt x="496" y="0"/>
                  </a:cubicBezTo>
                  <a:close/>
                </a:path>
              </a:pathLst>
            </a:custGeom>
            <a:solidFill>
              <a:srgbClr val="E8C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76"/>
            <p:cNvSpPr/>
            <p:nvPr/>
          </p:nvSpPr>
          <p:spPr>
            <a:xfrm flipH="1">
              <a:off x="6343313" y="2388714"/>
              <a:ext cx="623579" cy="388413"/>
            </a:xfrm>
            <a:custGeom>
              <a:avLst/>
              <a:gdLst/>
              <a:ahLst/>
              <a:cxnLst/>
              <a:rect l="l" t="t" r="r" b="b"/>
              <a:pathLst>
                <a:path w="10468" h="6520" extrusionOk="0">
                  <a:moveTo>
                    <a:pt x="1311" y="0"/>
                  </a:moveTo>
                  <a:cubicBezTo>
                    <a:pt x="1306" y="0"/>
                    <a:pt x="1303" y="0"/>
                    <a:pt x="1303" y="0"/>
                  </a:cubicBezTo>
                  <a:cubicBezTo>
                    <a:pt x="1303" y="0"/>
                    <a:pt x="0" y="3274"/>
                    <a:pt x="1637" y="5042"/>
                  </a:cubicBezTo>
                  <a:cubicBezTo>
                    <a:pt x="2706" y="6196"/>
                    <a:pt x="4372" y="6519"/>
                    <a:pt x="5904" y="6519"/>
                  </a:cubicBezTo>
                  <a:cubicBezTo>
                    <a:pt x="7861" y="6519"/>
                    <a:pt x="9599" y="5992"/>
                    <a:pt x="9599" y="5992"/>
                  </a:cubicBezTo>
                  <a:cubicBezTo>
                    <a:pt x="9599" y="5992"/>
                    <a:pt x="10468" y="3688"/>
                    <a:pt x="10246" y="2243"/>
                  </a:cubicBezTo>
                  <a:cubicBezTo>
                    <a:pt x="10246" y="2243"/>
                    <a:pt x="6679" y="1677"/>
                    <a:pt x="6143" y="829"/>
                  </a:cubicBezTo>
                  <a:cubicBezTo>
                    <a:pt x="5630" y="10"/>
                    <a:pt x="1504" y="0"/>
                    <a:pt x="1311" y="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76"/>
            <p:cNvSpPr/>
            <p:nvPr/>
          </p:nvSpPr>
          <p:spPr>
            <a:xfrm flipH="1">
              <a:off x="6370936" y="2973119"/>
              <a:ext cx="146959" cy="142736"/>
            </a:xfrm>
            <a:custGeom>
              <a:avLst/>
              <a:gdLst/>
              <a:ahLst/>
              <a:cxnLst/>
              <a:rect l="l" t="t" r="r" b="b"/>
              <a:pathLst>
                <a:path w="2467" h="2396" extrusionOk="0">
                  <a:moveTo>
                    <a:pt x="800" y="1"/>
                  </a:moveTo>
                  <a:cubicBezTo>
                    <a:pt x="599" y="1"/>
                    <a:pt x="1" y="981"/>
                    <a:pt x="1" y="981"/>
                  </a:cubicBezTo>
                  <a:lnTo>
                    <a:pt x="698" y="2396"/>
                  </a:lnTo>
                  <a:lnTo>
                    <a:pt x="1698" y="1961"/>
                  </a:lnTo>
                  <a:cubicBezTo>
                    <a:pt x="1698" y="1961"/>
                    <a:pt x="2466" y="1143"/>
                    <a:pt x="2405" y="991"/>
                  </a:cubicBezTo>
                  <a:cubicBezTo>
                    <a:pt x="2345" y="840"/>
                    <a:pt x="991" y="21"/>
                    <a:pt x="809" y="1"/>
                  </a:cubicBezTo>
                  <a:cubicBezTo>
                    <a:pt x="806" y="1"/>
                    <a:pt x="803" y="1"/>
                    <a:pt x="8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76"/>
            <p:cNvSpPr/>
            <p:nvPr/>
          </p:nvSpPr>
          <p:spPr>
            <a:xfrm flipH="1">
              <a:off x="6323403" y="3008505"/>
              <a:ext cx="287783" cy="301199"/>
            </a:xfrm>
            <a:custGeom>
              <a:avLst/>
              <a:gdLst/>
              <a:ahLst/>
              <a:cxnLst/>
              <a:rect l="l" t="t" r="r" b="b"/>
              <a:pathLst>
                <a:path w="4831" h="5056" extrusionOk="0">
                  <a:moveTo>
                    <a:pt x="1633" y="1"/>
                  </a:moveTo>
                  <a:cubicBezTo>
                    <a:pt x="1545" y="1"/>
                    <a:pt x="1463" y="59"/>
                    <a:pt x="1435" y="155"/>
                  </a:cubicBezTo>
                  <a:cubicBezTo>
                    <a:pt x="1324" y="539"/>
                    <a:pt x="1132" y="893"/>
                    <a:pt x="870" y="1196"/>
                  </a:cubicBezTo>
                  <a:cubicBezTo>
                    <a:pt x="395" y="1681"/>
                    <a:pt x="1" y="2519"/>
                    <a:pt x="1" y="2519"/>
                  </a:cubicBezTo>
                  <a:cubicBezTo>
                    <a:pt x="930" y="4237"/>
                    <a:pt x="4446" y="5055"/>
                    <a:pt x="4446" y="5055"/>
                  </a:cubicBezTo>
                  <a:cubicBezTo>
                    <a:pt x="4446" y="5055"/>
                    <a:pt x="4830" y="4560"/>
                    <a:pt x="4800" y="4116"/>
                  </a:cubicBezTo>
                  <a:cubicBezTo>
                    <a:pt x="4760" y="3681"/>
                    <a:pt x="3224" y="2600"/>
                    <a:pt x="3214" y="2115"/>
                  </a:cubicBezTo>
                  <a:cubicBezTo>
                    <a:pt x="3193" y="1832"/>
                    <a:pt x="3406" y="1539"/>
                    <a:pt x="3567" y="1347"/>
                  </a:cubicBezTo>
                  <a:cubicBezTo>
                    <a:pt x="3689" y="1206"/>
                    <a:pt x="3598" y="994"/>
                    <a:pt x="3416" y="983"/>
                  </a:cubicBezTo>
                  <a:cubicBezTo>
                    <a:pt x="3411" y="983"/>
                    <a:pt x="3406" y="983"/>
                    <a:pt x="3401" y="983"/>
                  </a:cubicBezTo>
                  <a:cubicBezTo>
                    <a:pt x="3044" y="983"/>
                    <a:pt x="2749" y="1347"/>
                    <a:pt x="2749" y="1347"/>
                  </a:cubicBezTo>
                  <a:cubicBezTo>
                    <a:pt x="2698" y="761"/>
                    <a:pt x="2112" y="276"/>
                    <a:pt x="1759" y="44"/>
                  </a:cubicBezTo>
                  <a:cubicBezTo>
                    <a:pt x="1719" y="14"/>
                    <a:pt x="1676" y="1"/>
                    <a:pt x="1633" y="1"/>
                  </a:cubicBezTo>
                  <a:close/>
                </a:path>
              </a:pathLst>
            </a:custGeom>
            <a:solidFill>
              <a:srgbClr val="512F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76"/>
            <p:cNvSpPr/>
            <p:nvPr/>
          </p:nvSpPr>
          <p:spPr>
            <a:xfrm flipH="1">
              <a:off x="5840710" y="2007689"/>
              <a:ext cx="839699" cy="433807"/>
            </a:xfrm>
            <a:custGeom>
              <a:avLst/>
              <a:gdLst/>
              <a:ahLst/>
              <a:cxnLst/>
              <a:rect l="l" t="t" r="r" b="b"/>
              <a:pathLst>
                <a:path w="14096" h="7282" extrusionOk="0">
                  <a:moveTo>
                    <a:pt x="1650" y="0"/>
                  </a:moveTo>
                  <a:cubicBezTo>
                    <a:pt x="1405" y="0"/>
                    <a:pt x="1157" y="62"/>
                    <a:pt x="930" y="192"/>
                  </a:cubicBezTo>
                  <a:cubicBezTo>
                    <a:pt x="243" y="596"/>
                    <a:pt x="1" y="1465"/>
                    <a:pt x="385" y="2162"/>
                  </a:cubicBezTo>
                  <a:lnTo>
                    <a:pt x="395" y="2183"/>
                  </a:lnTo>
                  <a:lnTo>
                    <a:pt x="425" y="2233"/>
                  </a:lnTo>
                  <a:lnTo>
                    <a:pt x="496" y="2365"/>
                  </a:lnTo>
                  <a:cubicBezTo>
                    <a:pt x="566" y="2466"/>
                    <a:pt x="647" y="2607"/>
                    <a:pt x="779" y="2779"/>
                  </a:cubicBezTo>
                  <a:cubicBezTo>
                    <a:pt x="1112" y="3254"/>
                    <a:pt x="1466" y="3708"/>
                    <a:pt x="1860" y="4133"/>
                  </a:cubicBezTo>
                  <a:cubicBezTo>
                    <a:pt x="2102" y="4395"/>
                    <a:pt x="2375" y="4678"/>
                    <a:pt x="2688" y="4951"/>
                  </a:cubicBezTo>
                  <a:cubicBezTo>
                    <a:pt x="3012" y="5244"/>
                    <a:pt x="3355" y="5517"/>
                    <a:pt x="3719" y="5770"/>
                  </a:cubicBezTo>
                  <a:cubicBezTo>
                    <a:pt x="4123" y="6042"/>
                    <a:pt x="4537" y="6275"/>
                    <a:pt x="4972" y="6477"/>
                  </a:cubicBezTo>
                  <a:lnTo>
                    <a:pt x="5144" y="6548"/>
                  </a:lnTo>
                  <a:lnTo>
                    <a:pt x="5235" y="6588"/>
                  </a:lnTo>
                  <a:lnTo>
                    <a:pt x="5275" y="6608"/>
                  </a:lnTo>
                  <a:lnTo>
                    <a:pt x="5305" y="6618"/>
                  </a:lnTo>
                  <a:lnTo>
                    <a:pt x="5336" y="6618"/>
                  </a:lnTo>
                  <a:lnTo>
                    <a:pt x="5487" y="6679"/>
                  </a:lnTo>
                  <a:lnTo>
                    <a:pt x="5558" y="6699"/>
                  </a:lnTo>
                  <a:lnTo>
                    <a:pt x="5649" y="6730"/>
                  </a:lnTo>
                  <a:cubicBezTo>
                    <a:pt x="5911" y="6820"/>
                    <a:pt x="6134" y="6881"/>
                    <a:pt x="6366" y="6932"/>
                  </a:cubicBezTo>
                  <a:cubicBezTo>
                    <a:pt x="7245" y="7124"/>
                    <a:pt x="8134" y="7235"/>
                    <a:pt x="9024" y="7255"/>
                  </a:cubicBezTo>
                  <a:cubicBezTo>
                    <a:pt x="9413" y="7274"/>
                    <a:pt x="9788" y="7282"/>
                    <a:pt x="10143" y="7282"/>
                  </a:cubicBezTo>
                  <a:cubicBezTo>
                    <a:pt x="10552" y="7282"/>
                    <a:pt x="10935" y="7271"/>
                    <a:pt x="11287" y="7255"/>
                  </a:cubicBezTo>
                  <a:cubicBezTo>
                    <a:pt x="11944" y="7235"/>
                    <a:pt x="12489" y="7194"/>
                    <a:pt x="12873" y="7154"/>
                  </a:cubicBezTo>
                  <a:cubicBezTo>
                    <a:pt x="13065" y="7134"/>
                    <a:pt x="13207" y="7124"/>
                    <a:pt x="13318" y="7114"/>
                  </a:cubicBezTo>
                  <a:lnTo>
                    <a:pt x="13479" y="7093"/>
                  </a:lnTo>
                  <a:cubicBezTo>
                    <a:pt x="14096" y="7033"/>
                    <a:pt x="14055" y="6113"/>
                    <a:pt x="13429" y="6103"/>
                  </a:cubicBezTo>
                  <a:lnTo>
                    <a:pt x="13267" y="6103"/>
                  </a:lnTo>
                  <a:cubicBezTo>
                    <a:pt x="13176" y="6103"/>
                    <a:pt x="13025" y="6093"/>
                    <a:pt x="12843" y="6083"/>
                  </a:cubicBezTo>
                  <a:cubicBezTo>
                    <a:pt x="12479" y="6063"/>
                    <a:pt x="11944" y="6032"/>
                    <a:pt x="11317" y="5972"/>
                  </a:cubicBezTo>
                  <a:cubicBezTo>
                    <a:pt x="10691" y="5911"/>
                    <a:pt x="9963" y="5820"/>
                    <a:pt x="9205" y="5679"/>
                  </a:cubicBezTo>
                  <a:cubicBezTo>
                    <a:pt x="8427" y="5547"/>
                    <a:pt x="7670" y="5335"/>
                    <a:pt x="6932" y="5072"/>
                  </a:cubicBezTo>
                  <a:cubicBezTo>
                    <a:pt x="6740" y="5002"/>
                    <a:pt x="6568" y="4921"/>
                    <a:pt x="6427" y="4850"/>
                  </a:cubicBezTo>
                  <a:lnTo>
                    <a:pt x="6366" y="4820"/>
                  </a:lnTo>
                  <a:lnTo>
                    <a:pt x="6295" y="4790"/>
                  </a:lnTo>
                  <a:lnTo>
                    <a:pt x="6154" y="4709"/>
                  </a:lnTo>
                  <a:lnTo>
                    <a:pt x="5942" y="4587"/>
                  </a:lnTo>
                  <a:cubicBezTo>
                    <a:pt x="5649" y="4395"/>
                    <a:pt x="5376" y="4183"/>
                    <a:pt x="5123" y="3951"/>
                  </a:cubicBezTo>
                  <a:cubicBezTo>
                    <a:pt x="4871" y="3719"/>
                    <a:pt x="4648" y="3476"/>
                    <a:pt x="4436" y="3223"/>
                  </a:cubicBezTo>
                  <a:cubicBezTo>
                    <a:pt x="4224" y="2971"/>
                    <a:pt x="4042" y="2728"/>
                    <a:pt x="3881" y="2486"/>
                  </a:cubicBezTo>
                  <a:cubicBezTo>
                    <a:pt x="3618" y="2112"/>
                    <a:pt x="3385" y="1718"/>
                    <a:pt x="3173" y="1304"/>
                  </a:cubicBezTo>
                  <a:cubicBezTo>
                    <a:pt x="3103" y="1162"/>
                    <a:pt x="3052" y="1041"/>
                    <a:pt x="3022" y="970"/>
                  </a:cubicBezTo>
                  <a:lnTo>
                    <a:pt x="2981" y="889"/>
                  </a:lnTo>
                  <a:lnTo>
                    <a:pt x="2981" y="879"/>
                  </a:lnTo>
                  <a:lnTo>
                    <a:pt x="2981" y="869"/>
                  </a:lnTo>
                  <a:cubicBezTo>
                    <a:pt x="2961" y="819"/>
                    <a:pt x="2941" y="758"/>
                    <a:pt x="2911" y="707"/>
                  </a:cubicBezTo>
                  <a:cubicBezTo>
                    <a:pt x="2633" y="254"/>
                    <a:pt x="2147" y="0"/>
                    <a:pt x="1650" y="0"/>
                  </a:cubicBezTo>
                  <a:close/>
                </a:path>
              </a:pathLst>
            </a:custGeom>
            <a:solidFill>
              <a:srgbClr val="E0B5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76"/>
            <p:cNvSpPr/>
            <p:nvPr/>
          </p:nvSpPr>
          <p:spPr>
            <a:xfrm flipH="1">
              <a:off x="6391434" y="2049390"/>
              <a:ext cx="279324" cy="328542"/>
            </a:xfrm>
            <a:custGeom>
              <a:avLst/>
              <a:gdLst/>
              <a:ahLst/>
              <a:cxnLst/>
              <a:rect l="l" t="t" r="r" b="b"/>
              <a:pathLst>
                <a:path w="4689" h="5515" extrusionOk="0">
                  <a:moveTo>
                    <a:pt x="2222" y="0"/>
                  </a:moveTo>
                  <a:cubicBezTo>
                    <a:pt x="1808" y="0"/>
                    <a:pt x="1459" y="176"/>
                    <a:pt x="1243" y="341"/>
                  </a:cubicBezTo>
                  <a:cubicBezTo>
                    <a:pt x="0" y="1291"/>
                    <a:pt x="344" y="3109"/>
                    <a:pt x="920" y="3857"/>
                  </a:cubicBezTo>
                  <a:cubicBezTo>
                    <a:pt x="1496" y="4595"/>
                    <a:pt x="1354" y="5514"/>
                    <a:pt x="1354" y="5514"/>
                  </a:cubicBezTo>
                  <a:cubicBezTo>
                    <a:pt x="2223" y="5332"/>
                    <a:pt x="4689" y="2837"/>
                    <a:pt x="4689" y="2837"/>
                  </a:cubicBezTo>
                  <a:cubicBezTo>
                    <a:pt x="3933" y="577"/>
                    <a:pt x="2972" y="0"/>
                    <a:pt x="2222" y="0"/>
                  </a:cubicBezTo>
                  <a:close/>
                </a:path>
              </a:pathLst>
            </a:custGeom>
            <a:solidFill>
              <a:srgbClr val="03C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76"/>
            <p:cNvSpPr/>
            <p:nvPr/>
          </p:nvSpPr>
          <p:spPr>
            <a:xfrm flipH="1">
              <a:off x="6390245" y="2031757"/>
              <a:ext cx="331626" cy="381741"/>
            </a:xfrm>
            <a:custGeom>
              <a:avLst/>
              <a:gdLst/>
              <a:ahLst/>
              <a:cxnLst/>
              <a:rect l="l" t="t" r="r" b="b"/>
              <a:pathLst>
                <a:path w="5567" h="6408" extrusionOk="0">
                  <a:moveTo>
                    <a:pt x="3182" y="0"/>
                  </a:moveTo>
                  <a:cubicBezTo>
                    <a:pt x="3182" y="0"/>
                    <a:pt x="1" y="6408"/>
                    <a:pt x="1205" y="6408"/>
                  </a:cubicBezTo>
                  <a:cubicBezTo>
                    <a:pt x="1406" y="6408"/>
                    <a:pt x="1730" y="6229"/>
                    <a:pt x="2212" y="5810"/>
                  </a:cubicBezTo>
                  <a:cubicBezTo>
                    <a:pt x="5567" y="2880"/>
                    <a:pt x="4021" y="182"/>
                    <a:pt x="3182" y="0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76"/>
            <p:cNvSpPr/>
            <p:nvPr/>
          </p:nvSpPr>
          <p:spPr>
            <a:xfrm flipH="1">
              <a:off x="5764848" y="2331942"/>
              <a:ext cx="142074" cy="62849"/>
            </a:xfrm>
            <a:custGeom>
              <a:avLst/>
              <a:gdLst/>
              <a:ahLst/>
              <a:cxnLst/>
              <a:rect l="l" t="t" r="r" b="b"/>
              <a:pathLst>
                <a:path w="2385" h="1055" extrusionOk="0">
                  <a:moveTo>
                    <a:pt x="2219" y="0"/>
                  </a:moveTo>
                  <a:cubicBezTo>
                    <a:pt x="2069" y="0"/>
                    <a:pt x="1739" y="368"/>
                    <a:pt x="1102" y="368"/>
                  </a:cubicBezTo>
                  <a:cubicBezTo>
                    <a:pt x="1088" y="368"/>
                    <a:pt x="1075" y="367"/>
                    <a:pt x="1061" y="367"/>
                  </a:cubicBezTo>
                  <a:cubicBezTo>
                    <a:pt x="1053" y="367"/>
                    <a:pt x="1045" y="367"/>
                    <a:pt x="1038" y="367"/>
                  </a:cubicBezTo>
                  <a:cubicBezTo>
                    <a:pt x="218" y="367"/>
                    <a:pt x="0" y="882"/>
                    <a:pt x="0" y="882"/>
                  </a:cubicBezTo>
                  <a:lnTo>
                    <a:pt x="142" y="913"/>
                  </a:lnTo>
                  <a:cubicBezTo>
                    <a:pt x="438" y="1015"/>
                    <a:pt x="650" y="1054"/>
                    <a:pt x="807" y="1054"/>
                  </a:cubicBezTo>
                  <a:cubicBezTo>
                    <a:pt x="1283" y="1054"/>
                    <a:pt x="1250" y="698"/>
                    <a:pt x="1486" y="690"/>
                  </a:cubicBezTo>
                  <a:cubicBezTo>
                    <a:pt x="1809" y="680"/>
                    <a:pt x="2385" y="418"/>
                    <a:pt x="2304" y="94"/>
                  </a:cubicBezTo>
                  <a:cubicBezTo>
                    <a:pt x="2287" y="27"/>
                    <a:pt x="2260" y="0"/>
                    <a:pt x="2219" y="0"/>
                  </a:cubicBezTo>
                  <a:close/>
                </a:path>
              </a:pathLst>
            </a:custGeom>
            <a:solidFill>
              <a:srgbClr val="E0B5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76"/>
            <p:cNvSpPr/>
            <p:nvPr/>
          </p:nvSpPr>
          <p:spPr>
            <a:xfrm flipH="1">
              <a:off x="7373192" y="3243458"/>
              <a:ext cx="468339" cy="372447"/>
            </a:xfrm>
            <a:custGeom>
              <a:avLst/>
              <a:gdLst/>
              <a:ahLst/>
              <a:cxnLst/>
              <a:rect l="l" t="t" r="r" b="b"/>
              <a:pathLst>
                <a:path w="7862" h="6252" extrusionOk="0">
                  <a:moveTo>
                    <a:pt x="4335" y="0"/>
                  </a:moveTo>
                  <a:cubicBezTo>
                    <a:pt x="2931" y="576"/>
                    <a:pt x="1597" y="1293"/>
                    <a:pt x="334" y="2132"/>
                  </a:cubicBezTo>
                  <a:cubicBezTo>
                    <a:pt x="152" y="2253"/>
                    <a:pt x="41" y="2455"/>
                    <a:pt x="31" y="2668"/>
                  </a:cubicBezTo>
                  <a:cubicBezTo>
                    <a:pt x="1" y="3243"/>
                    <a:pt x="61" y="4426"/>
                    <a:pt x="900" y="5386"/>
                  </a:cubicBezTo>
                  <a:cubicBezTo>
                    <a:pt x="1183" y="5699"/>
                    <a:pt x="1526" y="5961"/>
                    <a:pt x="1900" y="6164"/>
                  </a:cubicBezTo>
                  <a:cubicBezTo>
                    <a:pt x="1998" y="6222"/>
                    <a:pt x="2108" y="6251"/>
                    <a:pt x="2219" y="6251"/>
                  </a:cubicBezTo>
                  <a:cubicBezTo>
                    <a:pt x="2282" y="6251"/>
                    <a:pt x="2344" y="6242"/>
                    <a:pt x="2405" y="6224"/>
                  </a:cubicBezTo>
                  <a:cubicBezTo>
                    <a:pt x="3345" y="5972"/>
                    <a:pt x="6609" y="5062"/>
                    <a:pt x="7498" y="4274"/>
                  </a:cubicBezTo>
                  <a:cubicBezTo>
                    <a:pt x="7862" y="3951"/>
                    <a:pt x="7579" y="3324"/>
                    <a:pt x="7043" y="2647"/>
                  </a:cubicBezTo>
                  <a:cubicBezTo>
                    <a:pt x="6093" y="1404"/>
                    <a:pt x="4335" y="0"/>
                    <a:pt x="4335" y="0"/>
                  </a:cubicBez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76"/>
            <p:cNvSpPr/>
            <p:nvPr/>
          </p:nvSpPr>
          <p:spPr>
            <a:xfrm flipH="1">
              <a:off x="5203168" y="2240498"/>
              <a:ext cx="2437902" cy="1279260"/>
            </a:xfrm>
            <a:custGeom>
              <a:avLst/>
              <a:gdLst/>
              <a:ahLst/>
              <a:cxnLst/>
              <a:rect l="l" t="t" r="r" b="b"/>
              <a:pathLst>
                <a:path w="40925" h="21474" extrusionOk="0">
                  <a:moveTo>
                    <a:pt x="40565" y="0"/>
                  </a:moveTo>
                  <a:cubicBezTo>
                    <a:pt x="40553" y="0"/>
                    <a:pt x="40541" y="1"/>
                    <a:pt x="40528" y="2"/>
                  </a:cubicBezTo>
                  <a:lnTo>
                    <a:pt x="33657" y="781"/>
                  </a:lnTo>
                  <a:cubicBezTo>
                    <a:pt x="21199" y="6388"/>
                    <a:pt x="3547" y="15512"/>
                    <a:pt x="980" y="16846"/>
                  </a:cubicBezTo>
                  <a:lnTo>
                    <a:pt x="667" y="17008"/>
                  </a:lnTo>
                  <a:cubicBezTo>
                    <a:pt x="667" y="17008"/>
                    <a:pt x="0" y="18463"/>
                    <a:pt x="667" y="19817"/>
                  </a:cubicBezTo>
                  <a:cubicBezTo>
                    <a:pt x="819" y="20140"/>
                    <a:pt x="1021" y="20423"/>
                    <a:pt x="1274" y="20676"/>
                  </a:cubicBezTo>
                  <a:cubicBezTo>
                    <a:pt x="1748" y="21130"/>
                    <a:pt x="2355" y="21413"/>
                    <a:pt x="3011" y="21474"/>
                  </a:cubicBezTo>
                  <a:cubicBezTo>
                    <a:pt x="3365" y="21373"/>
                    <a:pt x="3739" y="21252"/>
                    <a:pt x="4133" y="21120"/>
                  </a:cubicBezTo>
                  <a:cubicBezTo>
                    <a:pt x="13782" y="17816"/>
                    <a:pt x="36375" y="5711"/>
                    <a:pt x="36375" y="5711"/>
                  </a:cubicBezTo>
                  <a:lnTo>
                    <a:pt x="40781" y="447"/>
                  </a:lnTo>
                  <a:cubicBezTo>
                    <a:pt x="40925" y="265"/>
                    <a:pt x="40795" y="0"/>
                    <a:pt x="40565" y="0"/>
                  </a:cubicBezTo>
                  <a:close/>
                </a:path>
              </a:pathLst>
            </a:custGeom>
            <a:solidFill>
              <a:srgbClr val="F2B6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76"/>
            <p:cNvSpPr/>
            <p:nvPr/>
          </p:nvSpPr>
          <p:spPr>
            <a:xfrm flipH="1">
              <a:off x="5202915" y="2239962"/>
              <a:ext cx="446418" cy="340814"/>
            </a:xfrm>
            <a:custGeom>
              <a:avLst/>
              <a:gdLst/>
              <a:ahLst/>
              <a:cxnLst/>
              <a:rect l="l" t="t" r="r" b="b"/>
              <a:pathLst>
                <a:path w="7494" h="5721" extrusionOk="0">
                  <a:moveTo>
                    <a:pt x="7120" y="0"/>
                  </a:moveTo>
                  <a:cubicBezTo>
                    <a:pt x="7111" y="0"/>
                    <a:pt x="7103" y="1"/>
                    <a:pt x="7094" y="1"/>
                  </a:cubicBezTo>
                  <a:lnTo>
                    <a:pt x="5376" y="203"/>
                  </a:lnTo>
                  <a:lnTo>
                    <a:pt x="223" y="790"/>
                  </a:lnTo>
                  <a:cubicBezTo>
                    <a:pt x="72" y="1214"/>
                    <a:pt x="1" y="1658"/>
                    <a:pt x="11" y="2103"/>
                  </a:cubicBezTo>
                  <a:cubicBezTo>
                    <a:pt x="51" y="2740"/>
                    <a:pt x="567" y="2881"/>
                    <a:pt x="819" y="3174"/>
                  </a:cubicBezTo>
                  <a:cubicBezTo>
                    <a:pt x="1072" y="3467"/>
                    <a:pt x="264" y="4063"/>
                    <a:pt x="819" y="4488"/>
                  </a:cubicBezTo>
                  <a:cubicBezTo>
                    <a:pt x="1375" y="4912"/>
                    <a:pt x="1587" y="4700"/>
                    <a:pt x="1931" y="4872"/>
                  </a:cubicBezTo>
                  <a:cubicBezTo>
                    <a:pt x="2274" y="5033"/>
                    <a:pt x="1395" y="5670"/>
                    <a:pt x="2941" y="5720"/>
                  </a:cubicBezTo>
                  <a:lnTo>
                    <a:pt x="6377" y="1608"/>
                  </a:lnTo>
                  <a:lnTo>
                    <a:pt x="7347" y="456"/>
                  </a:lnTo>
                  <a:cubicBezTo>
                    <a:pt x="7493" y="271"/>
                    <a:pt x="7357" y="0"/>
                    <a:pt x="7120" y="0"/>
                  </a:cubicBezTo>
                  <a:close/>
                </a:path>
              </a:pathLst>
            </a:custGeom>
            <a:solidFill>
              <a:srgbClr val="F4D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76"/>
            <p:cNvSpPr/>
            <p:nvPr/>
          </p:nvSpPr>
          <p:spPr>
            <a:xfrm flipH="1">
              <a:off x="5202903" y="2239962"/>
              <a:ext cx="129207" cy="95793"/>
            </a:xfrm>
            <a:custGeom>
              <a:avLst/>
              <a:gdLst/>
              <a:ahLst/>
              <a:cxnLst/>
              <a:rect l="l" t="t" r="r" b="b"/>
              <a:pathLst>
                <a:path w="2169" h="1608" extrusionOk="0">
                  <a:moveTo>
                    <a:pt x="1804" y="0"/>
                  </a:moveTo>
                  <a:cubicBezTo>
                    <a:pt x="1796" y="0"/>
                    <a:pt x="1787" y="1"/>
                    <a:pt x="1779" y="1"/>
                  </a:cubicBezTo>
                  <a:lnTo>
                    <a:pt x="51" y="203"/>
                  </a:lnTo>
                  <a:cubicBezTo>
                    <a:pt x="1" y="517"/>
                    <a:pt x="61" y="830"/>
                    <a:pt x="223" y="1103"/>
                  </a:cubicBezTo>
                  <a:cubicBezTo>
                    <a:pt x="385" y="1355"/>
                    <a:pt x="718" y="1507"/>
                    <a:pt x="1052" y="1608"/>
                  </a:cubicBezTo>
                  <a:lnTo>
                    <a:pt x="2022" y="456"/>
                  </a:lnTo>
                  <a:cubicBezTo>
                    <a:pt x="2168" y="271"/>
                    <a:pt x="2032" y="0"/>
                    <a:pt x="1804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76"/>
            <p:cNvSpPr/>
            <p:nvPr/>
          </p:nvSpPr>
          <p:spPr>
            <a:xfrm flipH="1">
              <a:off x="7153480" y="2155131"/>
              <a:ext cx="229345" cy="71725"/>
            </a:xfrm>
            <a:custGeom>
              <a:avLst/>
              <a:gdLst/>
              <a:ahLst/>
              <a:cxnLst/>
              <a:rect l="l" t="t" r="r" b="b"/>
              <a:pathLst>
                <a:path w="3850" h="1204" extrusionOk="0">
                  <a:moveTo>
                    <a:pt x="1875" y="1"/>
                  </a:moveTo>
                  <a:cubicBezTo>
                    <a:pt x="1242" y="1"/>
                    <a:pt x="561" y="150"/>
                    <a:pt x="0" y="627"/>
                  </a:cubicBezTo>
                  <a:cubicBezTo>
                    <a:pt x="0" y="627"/>
                    <a:pt x="6" y="892"/>
                    <a:pt x="353" y="892"/>
                  </a:cubicBezTo>
                  <a:cubicBezTo>
                    <a:pt x="455" y="892"/>
                    <a:pt x="587" y="869"/>
                    <a:pt x="758" y="809"/>
                  </a:cubicBezTo>
                  <a:cubicBezTo>
                    <a:pt x="880" y="768"/>
                    <a:pt x="1012" y="750"/>
                    <a:pt x="1149" y="750"/>
                  </a:cubicBezTo>
                  <a:cubicBezTo>
                    <a:pt x="1845" y="750"/>
                    <a:pt x="2637" y="1203"/>
                    <a:pt x="2637" y="1203"/>
                  </a:cubicBezTo>
                  <a:lnTo>
                    <a:pt x="3850" y="415"/>
                  </a:lnTo>
                  <a:cubicBezTo>
                    <a:pt x="3850" y="415"/>
                    <a:pt x="2930" y="1"/>
                    <a:pt x="1875" y="1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76"/>
            <p:cNvSpPr/>
            <p:nvPr/>
          </p:nvSpPr>
          <p:spPr>
            <a:xfrm flipH="1">
              <a:off x="7232952" y="2179675"/>
              <a:ext cx="281230" cy="249073"/>
            </a:xfrm>
            <a:custGeom>
              <a:avLst/>
              <a:gdLst/>
              <a:ahLst/>
              <a:cxnLst/>
              <a:rect l="l" t="t" r="r" b="b"/>
              <a:pathLst>
                <a:path w="4721" h="4181" extrusionOk="0">
                  <a:moveTo>
                    <a:pt x="3828" y="0"/>
                  </a:moveTo>
                  <a:cubicBezTo>
                    <a:pt x="3129" y="0"/>
                    <a:pt x="2135" y="320"/>
                    <a:pt x="1286" y="1802"/>
                  </a:cubicBezTo>
                  <a:cubicBezTo>
                    <a:pt x="0" y="4019"/>
                    <a:pt x="2162" y="4181"/>
                    <a:pt x="2821" y="4181"/>
                  </a:cubicBezTo>
                  <a:cubicBezTo>
                    <a:pt x="2934" y="4181"/>
                    <a:pt x="3003" y="4176"/>
                    <a:pt x="3003" y="4176"/>
                  </a:cubicBezTo>
                  <a:lnTo>
                    <a:pt x="4721" y="185"/>
                  </a:lnTo>
                  <a:cubicBezTo>
                    <a:pt x="4721" y="185"/>
                    <a:pt x="4359" y="0"/>
                    <a:pt x="3828" y="0"/>
                  </a:cubicBezTo>
                  <a:close/>
                </a:path>
              </a:pathLst>
            </a:custGeom>
            <a:solidFill>
              <a:srgbClr val="A317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76"/>
            <p:cNvSpPr/>
            <p:nvPr/>
          </p:nvSpPr>
          <p:spPr>
            <a:xfrm flipH="1">
              <a:off x="6693005" y="1916901"/>
              <a:ext cx="716329" cy="670608"/>
            </a:xfrm>
            <a:custGeom>
              <a:avLst/>
              <a:gdLst/>
              <a:ahLst/>
              <a:cxnLst/>
              <a:rect l="l" t="t" r="r" b="b"/>
              <a:pathLst>
                <a:path w="12025" h="11257" extrusionOk="0">
                  <a:moveTo>
                    <a:pt x="7666" y="1"/>
                  </a:moveTo>
                  <a:cubicBezTo>
                    <a:pt x="5609" y="1"/>
                    <a:pt x="1083" y="5358"/>
                    <a:pt x="506" y="7950"/>
                  </a:cubicBezTo>
                  <a:cubicBezTo>
                    <a:pt x="0" y="10234"/>
                    <a:pt x="3012" y="11244"/>
                    <a:pt x="4749" y="11254"/>
                  </a:cubicBezTo>
                  <a:cubicBezTo>
                    <a:pt x="4781" y="11256"/>
                    <a:pt x="4814" y="11256"/>
                    <a:pt x="4846" y="11256"/>
                  </a:cubicBezTo>
                  <a:cubicBezTo>
                    <a:pt x="5069" y="11256"/>
                    <a:pt x="5297" y="11227"/>
                    <a:pt x="5517" y="11174"/>
                  </a:cubicBezTo>
                  <a:cubicBezTo>
                    <a:pt x="6851" y="10780"/>
                    <a:pt x="12024" y="3242"/>
                    <a:pt x="11933" y="2676"/>
                  </a:cubicBezTo>
                  <a:cubicBezTo>
                    <a:pt x="11893" y="2363"/>
                    <a:pt x="11762" y="2060"/>
                    <a:pt x="11549" y="1807"/>
                  </a:cubicBezTo>
                  <a:cubicBezTo>
                    <a:pt x="11448" y="1686"/>
                    <a:pt x="11327" y="1585"/>
                    <a:pt x="11196" y="1494"/>
                  </a:cubicBezTo>
                  <a:cubicBezTo>
                    <a:pt x="10206" y="766"/>
                    <a:pt x="9064" y="261"/>
                    <a:pt x="7861" y="19"/>
                  </a:cubicBezTo>
                  <a:cubicBezTo>
                    <a:pt x="7799" y="7"/>
                    <a:pt x="7734" y="1"/>
                    <a:pt x="7666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76"/>
            <p:cNvSpPr/>
            <p:nvPr/>
          </p:nvSpPr>
          <p:spPr>
            <a:xfrm flipH="1">
              <a:off x="6692998" y="2020021"/>
              <a:ext cx="533330" cy="567488"/>
            </a:xfrm>
            <a:custGeom>
              <a:avLst/>
              <a:gdLst/>
              <a:ahLst/>
              <a:cxnLst/>
              <a:rect l="l" t="t" r="r" b="b"/>
              <a:pathLst>
                <a:path w="8953" h="9526" extrusionOk="0">
                  <a:moveTo>
                    <a:pt x="7817" y="0"/>
                  </a:moveTo>
                  <a:cubicBezTo>
                    <a:pt x="7288" y="0"/>
                    <a:pt x="6761" y="145"/>
                    <a:pt x="6305" y="430"/>
                  </a:cubicBezTo>
                  <a:cubicBezTo>
                    <a:pt x="5012" y="1238"/>
                    <a:pt x="0" y="8351"/>
                    <a:pt x="334" y="9028"/>
                  </a:cubicBezTo>
                  <a:cubicBezTo>
                    <a:pt x="455" y="9271"/>
                    <a:pt x="990" y="9443"/>
                    <a:pt x="1677" y="9523"/>
                  </a:cubicBezTo>
                  <a:cubicBezTo>
                    <a:pt x="1709" y="9525"/>
                    <a:pt x="1742" y="9525"/>
                    <a:pt x="1774" y="9525"/>
                  </a:cubicBezTo>
                  <a:cubicBezTo>
                    <a:pt x="1997" y="9525"/>
                    <a:pt x="2225" y="9496"/>
                    <a:pt x="2445" y="9443"/>
                  </a:cubicBezTo>
                  <a:cubicBezTo>
                    <a:pt x="3779" y="9049"/>
                    <a:pt x="8952" y="1511"/>
                    <a:pt x="8861" y="945"/>
                  </a:cubicBezTo>
                  <a:cubicBezTo>
                    <a:pt x="8821" y="632"/>
                    <a:pt x="8690" y="329"/>
                    <a:pt x="8477" y="76"/>
                  </a:cubicBezTo>
                  <a:cubicBezTo>
                    <a:pt x="8260" y="26"/>
                    <a:pt x="8039" y="0"/>
                    <a:pt x="7817" y="0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76"/>
            <p:cNvSpPr/>
            <p:nvPr/>
          </p:nvSpPr>
          <p:spPr>
            <a:xfrm flipH="1">
              <a:off x="7092659" y="2198261"/>
              <a:ext cx="281170" cy="301556"/>
            </a:xfrm>
            <a:custGeom>
              <a:avLst/>
              <a:gdLst/>
              <a:ahLst/>
              <a:cxnLst/>
              <a:rect l="l" t="t" r="r" b="b"/>
              <a:pathLst>
                <a:path w="4720" h="5062" extrusionOk="0">
                  <a:moveTo>
                    <a:pt x="2344" y="1"/>
                  </a:moveTo>
                  <a:cubicBezTo>
                    <a:pt x="2307" y="1"/>
                    <a:pt x="2273" y="5"/>
                    <a:pt x="2244" y="14"/>
                  </a:cubicBezTo>
                  <a:cubicBezTo>
                    <a:pt x="1708" y="196"/>
                    <a:pt x="506" y="2550"/>
                    <a:pt x="253" y="3551"/>
                  </a:cubicBezTo>
                  <a:cubicBezTo>
                    <a:pt x="1" y="4561"/>
                    <a:pt x="910" y="4430"/>
                    <a:pt x="2021" y="5006"/>
                  </a:cubicBezTo>
                  <a:cubicBezTo>
                    <a:pt x="2093" y="5044"/>
                    <a:pt x="2167" y="5061"/>
                    <a:pt x="2242" y="5061"/>
                  </a:cubicBezTo>
                  <a:cubicBezTo>
                    <a:pt x="3331" y="5061"/>
                    <a:pt x="4719" y="1338"/>
                    <a:pt x="4719" y="1338"/>
                  </a:cubicBezTo>
                  <a:cubicBezTo>
                    <a:pt x="4719" y="1338"/>
                    <a:pt x="2993" y="1"/>
                    <a:pt x="2344" y="1"/>
                  </a:cubicBezTo>
                  <a:close/>
                </a:path>
              </a:pathLst>
            </a:custGeom>
            <a:solidFill>
              <a:srgbClr val="A317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76"/>
            <p:cNvSpPr/>
            <p:nvPr/>
          </p:nvSpPr>
          <p:spPr>
            <a:xfrm flipH="1">
              <a:off x="7092657" y="2190636"/>
              <a:ext cx="235421" cy="129689"/>
            </a:xfrm>
            <a:custGeom>
              <a:avLst/>
              <a:gdLst/>
              <a:ahLst/>
              <a:cxnLst/>
              <a:rect l="l" t="t" r="r" b="b"/>
              <a:pathLst>
                <a:path w="3952" h="2177" extrusionOk="0">
                  <a:moveTo>
                    <a:pt x="1597" y="1"/>
                  </a:moveTo>
                  <a:cubicBezTo>
                    <a:pt x="1597" y="1"/>
                    <a:pt x="1" y="102"/>
                    <a:pt x="1" y="829"/>
                  </a:cubicBezTo>
                  <a:cubicBezTo>
                    <a:pt x="1" y="1133"/>
                    <a:pt x="768" y="1607"/>
                    <a:pt x="2021" y="2062"/>
                  </a:cubicBezTo>
                  <a:cubicBezTo>
                    <a:pt x="2244" y="2143"/>
                    <a:pt x="2449" y="2176"/>
                    <a:pt x="2635" y="2176"/>
                  </a:cubicBezTo>
                  <a:cubicBezTo>
                    <a:pt x="3494" y="2176"/>
                    <a:pt x="3951" y="1466"/>
                    <a:pt x="3951" y="1466"/>
                  </a:cubicBezTo>
                  <a:cubicBezTo>
                    <a:pt x="3092" y="425"/>
                    <a:pt x="1597" y="1"/>
                    <a:pt x="1597" y="1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76"/>
            <p:cNvSpPr/>
            <p:nvPr/>
          </p:nvSpPr>
          <p:spPr>
            <a:xfrm flipH="1">
              <a:off x="7065606" y="2122009"/>
              <a:ext cx="79466" cy="44024"/>
            </a:xfrm>
            <a:custGeom>
              <a:avLst/>
              <a:gdLst/>
              <a:ahLst/>
              <a:cxnLst/>
              <a:rect l="l" t="t" r="r" b="b"/>
              <a:pathLst>
                <a:path w="1334" h="739" extrusionOk="0">
                  <a:moveTo>
                    <a:pt x="0" y="1"/>
                  </a:moveTo>
                  <a:lnTo>
                    <a:pt x="142" y="739"/>
                  </a:lnTo>
                  <a:lnTo>
                    <a:pt x="1334" y="557"/>
                  </a:lnTo>
                  <a:cubicBezTo>
                    <a:pt x="990" y="112"/>
                    <a:pt x="142" y="1"/>
                    <a:pt x="142" y="1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76"/>
            <p:cNvSpPr/>
            <p:nvPr/>
          </p:nvSpPr>
          <p:spPr>
            <a:xfrm flipH="1">
              <a:off x="6813981" y="1949011"/>
              <a:ext cx="298029" cy="195338"/>
            </a:xfrm>
            <a:custGeom>
              <a:avLst/>
              <a:gdLst/>
              <a:ahLst/>
              <a:cxnLst/>
              <a:rect l="l" t="t" r="r" b="b"/>
              <a:pathLst>
                <a:path w="5003" h="3279" extrusionOk="0">
                  <a:moveTo>
                    <a:pt x="4873" y="161"/>
                  </a:moveTo>
                  <a:cubicBezTo>
                    <a:pt x="4917" y="181"/>
                    <a:pt x="4960" y="203"/>
                    <a:pt x="5002" y="227"/>
                  </a:cubicBezTo>
                  <a:cubicBezTo>
                    <a:pt x="5002" y="227"/>
                    <a:pt x="4959" y="196"/>
                    <a:pt x="4873" y="161"/>
                  </a:cubicBezTo>
                  <a:close/>
                  <a:moveTo>
                    <a:pt x="4139" y="1"/>
                  </a:moveTo>
                  <a:cubicBezTo>
                    <a:pt x="2144" y="1"/>
                    <a:pt x="1" y="3188"/>
                    <a:pt x="1" y="3188"/>
                  </a:cubicBezTo>
                  <a:lnTo>
                    <a:pt x="324" y="3279"/>
                  </a:lnTo>
                  <a:cubicBezTo>
                    <a:pt x="2295" y="562"/>
                    <a:pt x="3663" y="76"/>
                    <a:pt x="4390" y="76"/>
                  </a:cubicBezTo>
                  <a:cubicBezTo>
                    <a:pt x="4610" y="76"/>
                    <a:pt x="4772" y="120"/>
                    <a:pt x="4873" y="161"/>
                  </a:cubicBezTo>
                  <a:lnTo>
                    <a:pt x="4873" y="161"/>
                  </a:lnTo>
                  <a:cubicBezTo>
                    <a:pt x="4634" y="50"/>
                    <a:pt x="4388" y="1"/>
                    <a:pt x="4139" y="1"/>
                  </a:cubicBezTo>
                  <a:close/>
                </a:path>
              </a:pathLst>
            </a:custGeom>
            <a:solidFill>
              <a:srgbClr val="8E0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76"/>
            <p:cNvSpPr/>
            <p:nvPr/>
          </p:nvSpPr>
          <p:spPr>
            <a:xfrm flipH="1">
              <a:off x="6222317" y="2570052"/>
              <a:ext cx="491810" cy="581964"/>
            </a:xfrm>
            <a:custGeom>
              <a:avLst/>
              <a:gdLst/>
              <a:ahLst/>
              <a:cxnLst/>
              <a:rect l="l" t="t" r="r" b="b"/>
              <a:pathLst>
                <a:path w="8256" h="9769" extrusionOk="0">
                  <a:moveTo>
                    <a:pt x="2983" y="1"/>
                  </a:moveTo>
                  <a:cubicBezTo>
                    <a:pt x="1447" y="1"/>
                    <a:pt x="1" y="260"/>
                    <a:pt x="1" y="260"/>
                  </a:cubicBezTo>
                  <a:lnTo>
                    <a:pt x="516" y="3595"/>
                  </a:lnTo>
                  <a:cubicBezTo>
                    <a:pt x="516" y="3595"/>
                    <a:pt x="1477" y="3383"/>
                    <a:pt x="2264" y="3383"/>
                  </a:cubicBezTo>
                  <a:cubicBezTo>
                    <a:pt x="2658" y="3383"/>
                    <a:pt x="3008" y="3436"/>
                    <a:pt x="3173" y="3595"/>
                  </a:cubicBezTo>
                  <a:cubicBezTo>
                    <a:pt x="4073" y="4453"/>
                    <a:pt x="1143" y="9768"/>
                    <a:pt x="1143" y="9768"/>
                  </a:cubicBezTo>
                  <a:lnTo>
                    <a:pt x="2658" y="9768"/>
                  </a:lnTo>
                  <a:cubicBezTo>
                    <a:pt x="2658" y="9768"/>
                    <a:pt x="8256" y="2301"/>
                    <a:pt x="6003" y="644"/>
                  </a:cubicBezTo>
                  <a:cubicBezTo>
                    <a:pt x="5317" y="144"/>
                    <a:pt x="4125" y="1"/>
                    <a:pt x="2983" y="1"/>
                  </a:cubicBezTo>
                  <a:close/>
                </a:path>
              </a:pathLst>
            </a:custGeom>
            <a:solidFill>
              <a:srgbClr val="E8C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76"/>
            <p:cNvSpPr/>
            <p:nvPr/>
          </p:nvSpPr>
          <p:spPr>
            <a:xfrm flipH="1">
              <a:off x="6528106" y="2496778"/>
              <a:ext cx="618813" cy="364345"/>
            </a:xfrm>
            <a:custGeom>
              <a:avLst/>
              <a:gdLst/>
              <a:ahLst/>
              <a:cxnLst/>
              <a:rect l="l" t="t" r="r" b="b"/>
              <a:pathLst>
                <a:path w="10388" h="6116" extrusionOk="0">
                  <a:moveTo>
                    <a:pt x="4069" y="0"/>
                  </a:moveTo>
                  <a:cubicBezTo>
                    <a:pt x="2614" y="0"/>
                    <a:pt x="728" y="328"/>
                    <a:pt x="728" y="328"/>
                  </a:cubicBezTo>
                  <a:cubicBezTo>
                    <a:pt x="728" y="328"/>
                    <a:pt x="1" y="3784"/>
                    <a:pt x="1911" y="5249"/>
                  </a:cubicBezTo>
                  <a:cubicBezTo>
                    <a:pt x="2751" y="5890"/>
                    <a:pt x="3793" y="6115"/>
                    <a:pt x="4844" y="6115"/>
                  </a:cubicBezTo>
                  <a:cubicBezTo>
                    <a:pt x="7356" y="6115"/>
                    <a:pt x="9923" y="4825"/>
                    <a:pt x="9923" y="4825"/>
                  </a:cubicBezTo>
                  <a:cubicBezTo>
                    <a:pt x="9923" y="4825"/>
                    <a:pt x="10388" y="2410"/>
                    <a:pt x="9923" y="1025"/>
                  </a:cubicBezTo>
                  <a:cubicBezTo>
                    <a:pt x="9923" y="1025"/>
                    <a:pt x="9888" y="1026"/>
                    <a:pt x="9824" y="1026"/>
                  </a:cubicBezTo>
                  <a:cubicBezTo>
                    <a:pt x="9239" y="1026"/>
                    <a:pt x="6249" y="993"/>
                    <a:pt x="5639" y="328"/>
                  </a:cubicBezTo>
                  <a:cubicBezTo>
                    <a:pt x="5417" y="82"/>
                    <a:pt x="4797" y="0"/>
                    <a:pt x="4069" y="0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76"/>
            <p:cNvSpPr/>
            <p:nvPr/>
          </p:nvSpPr>
          <p:spPr>
            <a:xfrm flipH="1">
              <a:off x="6482336" y="3021313"/>
              <a:ext cx="146304" cy="142140"/>
            </a:xfrm>
            <a:custGeom>
              <a:avLst/>
              <a:gdLst/>
              <a:ahLst/>
              <a:cxnLst/>
              <a:rect l="l" t="t" r="r" b="b"/>
              <a:pathLst>
                <a:path w="2456" h="2386" extrusionOk="0">
                  <a:moveTo>
                    <a:pt x="637" y="0"/>
                  </a:moveTo>
                  <a:cubicBezTo>
                    <a:pt x="634" y="0"/>
                    <a:pt x="630" y="0"/>
                    <a:pt x="627" y="1"/>
                  </a:cubicBezTo>
                  <a:cubicBezTo>
                    <a:pt x="435" y="11"/>
                    <a:pt x="1" y="1102"/>
                    <a:pt x="1" y="1102"/>
                  </a:cubicBezTo>
                  <a:lnTo>
                    <a:pt x="920" y="2385"/>
                  </a:lnTo>
                  <a:lnTo>
                    <a:pt x="1839" y="1789"/>
                  </a:lnTo>
                  <a:cubicBezTo>
                    <a:pt x="1839" y="1789"/>
                    <a:pt x="2456" y="849"/>
                    <a:pt x="2375" y="708"/>
                  </a:cubicBezTo>
                  <a:cubicBezTo>
                    <a:pt x="2286" y="569"/>
                    <a:pt x="858" y="0"/>
                    <a:pt x="6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76"/>
            <p:cNvSpPr/>
            <p:nvPr/>
          </p:nvSpPr>
          <p:spPr>
            <a:xfrm flipH="1">
              <a:off x="6394414" y="3063490"/>
              <a:ext cx="304641" cy="268493"/>
            </a:xfrm>
            <a:custGeom>
              <a:avLst/>
              <a:gdLst/>
              <a:ahLst/>
              <a:cxnLst/>
              <a:rect l="l" t="t" r="r" b="b"/>
              <a:pathLst>
                <a:path w="5114" h="4507" extrusionOk="0">
                  <a:moveTo>
                    <a:pt x="1228" y="1"/>
                  </a:moveTo>
                  <a:cubicBezTo>
                    <a:pt x="1123" y="1"/>
                    <a:pt x="1027" y="81"/>
                    <a:pt x="1011" y="192"/>
                  </a:cubicBezTo>
                  <a:cubicBezTo>
                    <a:pt x="970" y="586"/>
                    <a:pt x="849" y="970"/>
                    <a:pt x="637" y="1313"/>
                  </a:cubicBezTo>
                  <a:cubicBezTo>
                    <a:pt x="243" y="1869"/>
                    <a:pt x="0" y="2758"/>
                    <a:pt x="0" y="2758"/>
                  </a:cubicBezTo>
                  <a:cubicBezTo>
                    <a:pt x="1203" y="4294"/>
                    <a:pt x="4810" y="4506"/>
                    <a:pt x="4810" y="4506"/>
                  </a:cubicBezTo>
                  <a:cubicBezTo>
                    <a:pt x="4810" y="4506"/>
                    <a:pt x="5113" y="3951"/>
                    <a:pt x="4992" y="3526"/>
                  </a:cubicBezTo>
                  <a:cubicBezTo>
                    <a:pt x="4881" y="3102"/>
                    <a:pt x="3193" y="2294"/>
                    <a:pt x="3092" y="1819"/>
                  </a:cubicBezTo>
                  <a:cubicBezTo>
                    <a:pt x="3032" y="1536"/>
                    <a:pt x="3193" y="1212"/>
                    <a:pt x="3315" y="1000"/>
                  </a:cubicBezTo>
                  <a:cubicBezTo>
                    <a:pt x="3401" y="846"/>
                    <a:pt x="3296" y="665"/>
                    <a:pt x="3129" y="665"/>
                  </a:cubicBezTo>
                  <a:cubicBezTo>
                    <a:pt x="3120" y="665"/>
                    <a:pt x="3111" y="666"/>
                    <a:pt x="3102" y="667"/>
                  </a:cubicBezTo>
                  <a:cubicBezTo>
                    <a:pt x="2749" y="727"/>
                    <a:pt x="2506" y="1142"/>
                    <a:pt x="2506" y="1142"/>
                  </a:cubicBezTo>
                  <a:cubicBezTo>
                    <a:pt x="2365" y="576"/>
                    <a:pt x="1698" y="202"/>
                    <a:pt x="1314" y="20"/>
                  </a:cubicBezTo>
                  <a:cubicBezTo>
                    <a:pt x="1286" y="7"/>
                    <a:pt x="1256" y="1"/>
                    <a:pt x="1228" y="1"/>
                  </a:cubicBezTo>
                  <a:close/>
                </a:path>
              </a:pathLst>
            </a:custGeom>
            <a:solidFill>
              <a:srgbClr val="754C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76"/>
            <p:cNvSpPr/>
            <p:nvPr/>
          </p:nvSpPr>
          <p:spPr>
            <a:xfrm flipH="1">
              <a:off x="6461862" y="2005843"/>
              <a:ext cx="641688" cy="566475"/>
            </a:xfrm>
            <a:custGeom>
              <a:avLst/>
              <a:gdLst/>
              <a:ahLst/>
              <a:cxnLst/>
              <a:rect l="l" t="t" r="r" b="b"/>
              <a:pathLst>
                <a:path w="10772" h="9509" extrusionOk="0">
                  <a:moveTo>
                    <a:pt x="8963" y="1"/>
                  </a:moveTo>
                  <a:cubicBezTo>
                    <a:pt x="1011" y="1436"/>
                    <a:pt x="0" y="8569"/>
                    <a:pt x="0" y="8569"/>
                  </a:cubicBezTo>
                  <a:cubicBezTo>
                    <a:pt x="1047" y="9305"/>
                    <a:pt x="2562" y="9508"/>
                    <a:pt x="3917" y="9508"/>
                  </a:cubicBezTo>
                  <a:cubicBezTo>
                    <a:pt x="5597" y="9508"/>
                    <a:pt x="7033" y="9196"/>
                    <a:pt x="7033" y="9196"/>
                  </a:cubicBezTo>
                  <a:cubicBezTo>
                    <a:pt x="7265" y="7650"/>
                    <a:pt x="9306" y="6316"/>
                    <a:pt x="10044" y="3689"/>
                  </a:cubicBezTo>
                  <a:cubicBezTo>
                    <a:pt x="10771" y="1052"/>
                    <a:pt x="8963" y="1"/>
                    <a:pt x="8963" y="1"/>
                  </a:cubicBez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76"/>
            <p:cNvSpPr/>
            <p:nvPr/>
          </p:nvSpPr>
          <p:spPr>
            <a:xfrm flipH="1">
              <a:off x="5953934" y="2471222"/>
              <a:ext cx="235301" cy="218512"/>
            </a:xfrm>
            <a:custGeom>
              <a:avLst/>
              <a:gdLst/>
              <a:ahLst/>
              <a:cxnLst/>
              <a:rect l="l" t="t" r="r" b="b"/>
              <a:pathLst>
                <a:path w="3950" h="3668" extrusionOk="0">
                  <a:moveTo>
                    <a:pt x="2017" y="0"/>
                  </a:moveTo>
                  <a:cubicBezTo>
                    <a:pt x="1167" y="0"/>
                    <a:pt x="344" y="555"/>
                    <a:pt x="344" y="555"/>
                  </a:cubicBezTo>
                  <a:cubicBezTo>
                    <a:pt x="1" y="2313"/>
                    <a:pt x="1708" y="2404"/>
                    <a:pt x="1708" y="2404"/>
                  </a:cubicBezTo>
                  <a:cubicBezTo>
                    <a:pt x="1708" y="2546"/>
                    <a:pt x="1304" y="3142"/>
                    <a:pt x="1597" y="3202"/>
                  </a:cubicBezTo>
                  <a:cubicBezTo>
                    <a:pt x="1607" y="3205"/>
                    <a:pt x="1617" y="3206"/>
                    <a:pt x="1627" y="3206"/>
                  </a:cubicBezTo>
                  <a:cubicBezTo>
                    <a:pt x="1907" y="3206"/>
                    <a:pt x="2274" y="2434"/>
                    <a:pt x="2274" y="2434"/>
                  </a:cubicBezTo>
                  <a:cubicBezTo>
                    <a:pt x="2450" y="2830"/>
                    <a:pt x="2480" y="3668"/>
                    <a:pt x="2605" y="3668"/>
                  </a:cubicBezTo>
                  <a:cubicBezTo>
                    <a:pt x="2623" y="3668"/>
                    <a:pt x="2644" y="3649"/>
                    <a:pt x="2668" y="3607"/>
                  </a:cubicBezTo>
                  <a:cubicBezTo>
                    <a:pt x="3032" y="2990"/>
                    <a:pt x="2668" y="2152"/>
                    <a:pt x="2668" y="2152"/>
                  </a:cubicBezTo>
                  <a:lnTo>
                    <a:pt x="2668" y="2152"/>
                  </a:lnTo>
                  <a:cubicBezTo>
                    <a:pt x="3029" y="2294"/>
                    <a:pt x="3244" y="3220"/>
                    <a:pt x="3370" y="3220"/>
                  </a:cubicBezTo>
                  <a:cubicBezTo>
                    <a:pt x="3395" y="3220"/>
                    <a:pt x="3417" y="3182"/>
                    <a:pt x="3436" y="3091"/>
                  </a:cubicBezTo>
                  <a:cubicBezTo>
                    <a:pt x="3557" y="2546"/>
                    <a:pt x="3042" y="1869"/>
                    <a:pt x="3042" y="1869"/>
                  </a:cubicBezTo>
                  <a:cubicBezTo>
                    <a:pt x="3042" y="1869"/>
                    <a:pt x="3049" y="1850"/>
                    <a:pt x="3079" y="1850"/>
                  </a:cubicBezTo>
                  <a:cubicBezTo>
                    <a:pt x="3136" y="1850"/>
                    <a:pt x="3276" y="1919"/>
                    <a:pt x="3608" y="2323"/>
                  </a:cubicBezTo>
                  <a:cubicBezTo>
                    <a:pt x="3634" y="2352"/>
                    <a:pt x="3670" y="2368"/>
                    <a:pt x="3704" y="2368"/>
                  </a:cubicBezTo>
                  <a:cubicBezTo>
                    <a:pt x="3839" y="2368"/>
                    <a:pt x="3949" y="2123"/>
                    <a:pt x="3385" y="1454"/>
                  </a:cubicBezTo>
                  <a:cubicBezTo>
                    <a:pt x="3012" y="1020"/>
                    <a:pt x="1759" y="555"/>
                    <a:pt x="1759" y="555"/>
                  </a:cubicBezTo>
                  <a:cubicBezTo>
                    <a:pt x="1759" y="555"/>
                    <a:pt x="2900" y="232"/>
                    <a:pt x="2668" y="131"/>
                  </a:cubicBezTo>
                  <a:cubicBezTo>
                    <a:pt x="2458" y="37"/>
                    <a:pt x="2237" y="0"/>
                    <a:pt x="2017" y="0"/>
                  </a:cubicBezTo>
                  <a:close/>
                </a:path>
              </a:pathLst>
            </a:custGeom>
            <a:solidFill>
              <a:srgbClr val="F4D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76"/>
            <p:cNvSpPr/>
            <p:nvPr/>
          </p:nvSpPr>
          <p:spPr>
            <a:xfrm flipH="1">
              <a:off x="6488361" y="2028301"/>
              <a:ext cx="348544" cy="170854"/>
            </a:xfrm>
            <a:custGeom>
              <a:avLst/>
              <a:gdLst/>
              <a:ahLst/>
              <a:cxnLst/>
              <a:rect l="l" t="t" r="r" b="b"/>
              <a:pathLst>
                <a:path w="5851" h="2868" extrusionOk="0">
                  <a:moveTo>
                    <a:pt x="2743" y="1"/>
                  </a:moveTo>
                  <a:cubicBezTo>
                    <a:pt x="880" y="1"/>
                    <a:pt x="1" y="897"/>
                    <a:pt x="1" y="897"/>
                  </a:cubicBezTo>
                  <a:cubicBezTo>
                    <a:pt x="1" y="897"/>
                    <a:pt x="1162" y="483"/>
                    <a:pt x="2381" y="483"/>
                  </a:cubicBezTo>
                  <a:cubicBezTo>
                    <a:pt x="3673" y="483"/>
                    <a:pt x="5029" y="948"/>
                    <a:pt x="5133" y="2867"/>
                  </a:cubicBezTo>
                  <a:cubicBezTo>
                    <a:pt x="5133" y="2867"/>
                    <a:pt x="5851" y="311"/>
                    <a:pt x="3416" y="38"/>
                  </a:cubicBezTo>
                  <a:cubicBezTo>
                    <a:pt x="3179" y="12"/>
                    <a:pt x="2954" y="1"/>
                    <a:pt x="2743" y="1"/>
                  </a:cubicBezTo>
                  <a:close/>
                </a:path>
              </a:pathLst>
            </a:custGeom>
            <a:solidFill>
              <a:srgbClr val="BE1E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76"/>
            <p:cNvSpPr/>
            <p:nvPr/>
          </p:nvSpPr>
          <p:spPr>
            <a:xfrm flipH="1">
              <a:off x="6681559" y="2289347"/>
              <a:ext cx="484006" cy="220537"/>
            </a:xfrm>
            <a:custGeom>
              <a:avLst/>
              <a:gdLst/>
              <a:ahLst/>
              <a:cxnLst/>
              <a:rect l="l" t="t" r="r" b="b"/>
              <a:pathLst>
                <a:path w="8125" h="3702" extrusionOk="0">
                  <a:moveTo>
                    <a:pt x="7993" y="1"/>
                  </a:moveTo>
                  <a:cubicBezTo>
                    <a:pt x="7993" y="1"/>
                    <a:pt x="5529" y="2103"/>
                    <a:pt x="3581" y="2103"/>
                  </a:cubicBezTo>
                  <a:cubicBezTo>
                    <a:pt x="3577" y="2103"/>
                    <a:pt x="3572" y="2103"/>
                    <a:pt x="3567" y="2103"/>
                  </a:cubicBezTo>
                  <a:lnTo>
                    <a:pt x="1011" y="2103"/>
                  </a:lnTo>
                  <a:lnTo>
                    <a:pt x="1" y="3669"/>
                  </a:lnTo>
                  <a:cubicBezTo>
                    <a:pt x="136" y="3691"/>
                    <a:pt x="293" y="3702"/>
                    <a:pt x="470" y="3702"/>
                  </a:cubicBezTo>
                  <a:cubicBezTo>
                    <a:pt x="2401" y="3702"/>
                    <a:pt x="6578" y="2403"/>
                    <a:pt x="8124" y="274"/>
                  </a:cubicBezTo>
                  <a:lnTo>
                    <a:pt x="7993" y="1"/>
                  </a:lnTo>
                  <a:close/>
                </a:path>
              </a:pathLst>
            </a:custGeom>
            <a:solidFill>
              <a:srgbClr val="BE1E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76"/>
            <p:cNvSpPr/>
            <p:nvPr/>
          </p:nvSpPr>
          <p:spPr>
            <a:xfrm flipH="1">
              <a:off x="6258998" y="1990235"/>
              <a:ext cx="88521" cy="99188"/>
            </a:xfrm>
            <a:custGeom>
              <a:avLst/>
              <a:gdLst/>
              <a:ahLst/>
              <a:cxnLst/>
              <a:rect l="l" t="t" r="r" b="b"/>
              <a:pathLst>
                <a:path w="1486" h="1665" extrusionOk="0">
                  <a:moveTo>
                    <a:pt x="0" y="0"/>
                  </a:moveTo>
                  <a:cubicBezTo>
                    <a:pt x="0" y="0"/>
                    <a:pt x="677" y="1665"/>
                    <a:pt x="1047" y="1665"/>
                  </a:cubicBezTo>
                  <a:cubicBezTo>
                    <a:pt x="1104" y="1665"/>
                    <a:pt x="1154" y="1626"/>
                    <a:pt x="1192" y="1536"/>
                  </a:cubicBezTo>
                  <a:cubicBezTo>
                    <a:pt x="1485" y="8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57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76"/>
            <p:cNvSpPr/>
            <p:nvPr/>
          </p:nvSpPr>
          <p:spPr>
            <a:xfrm flipH="1">
              <a:off x="6206041" y="1956338"/>
              <a:ext cx="159409" cy="72440"/>
            </a:xfrm>
            <a:custGeom>
              <a:avLst/>
              <a:gdLst/>
              <a:ahLst/>
              <a:cxnLst/>
              <a:rect l="l" t="t" r="r" b="b"/>
              <a:pathLst>
                <a:path w="2676" h="1216" extrusionOk="0">
                  <a:moveTo>
                    <a:pt x="877" y="1"/>
                  </a:moveTo>
                  <a:cubicBezTo>
                    <a:pt x="370" y="1"/>
                    <a:pt x="1" y="123"/>
                    <a:pt x="150" y="367"/>
                  </a:cubicBezTo>
                  <a:cubicBezTo>
                    <a:pt x="655" y="1216"/>
                    <a:pt x="2514" y="1216"/>
                    <a:pt x="2514" y="1216"/>
                  </a:cubicBezTo>
                  <a:lnTo>
                    <a:pt x="2676" y="569"/>
                  </a:lnTo>
                  <a:cubicBezTo>
                    <a:pt x="2346" y="189"/>
                    <a:pt x="1505" y="1"/>
                    <a:pt x="8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76"/>
            <p:cNvSpPr/>
            <p:nvPr/>
          </p:nvSpPr>
          <p:spPr>
            <a:xfrm flipH="1">
              <a:off x="6144636" y="1630477"/>
              <a:ext cx="543755" cy="508749"/>
            </a:xfrm>
            <a:custGeom>
              <a:avLst/>
              <a:gdLst/>
              <a:ahLst/>
              <a:cxnLst/>
              <a:rect l="l" t="t" r="r" b="b"/>
              <a:pathLst>
                <a:path w="9128" h="8540" extrusionOk="0">
                  <a:moveTo>
                    <a:pt x="4697" y="1"/>
                  </a:moveTo>
                  <a:cubicBezTo>
                    <a:pt x="1728" y="1"/>
                    <a:pt x="0" y="1906"/>
                    <a:pt x="892" y="4665"/>
                  </a:cubicBezTo>
                  <a:cubicBezTo>
                    <a:pt x="923" y="4766"/>
                    <a:pt x="963" y="4877"/>
                    <a:pt x="1004" y="4978"/>
                  </a:cubicBezTo>
                  <a:cubicBezTo>
                    <a:pt x="2110" y="8014"/>
                    <a:pt x="4401" y="8540"/>
                    <a:pt x="5660" y="8540"/>
                  </a:cubicBezTo>
                  <a:cubicBezTo>
                    <a:pt x="5872" y="8540"/>
                    <a:pt x="6054" y="8525"/>
                    <a:pt x="6197" y="8505"/>
                  </a:cubicBezTo>
                  <a:cubicBezTo>
                    <a:pt x="6773" y="8444"/>
                    <a:pt x="7258" y="8050"/>
                    <a:pt x="7440" y="7504"/>
                  </a:cubicBezTo>
                  <a:cubicBezTo>
                    <a:pt x="6096" y="7484"/>
                    <a:pt x="6106" y="5605"/>
                    <a:pt x="6106" y="5605"/>
                  </a:cubicBezTo>
                  <a:lnTo>
                    <a:pt x="6106" y="5605"/>
                  </a:lnTo>
                  <a:cubicBezTo>
                    <a:pt x="6948" y="6162"/>
                    <a:pt x="7681" y="6253"/>
                    <a:pt x="8071" y="6253"/>
                  </a:cubicBezTo>
                  <a:cubicBezTo>
                    <a:pt x="8261" y="6253"/>
                    <a:pt x="8369" y="6231"/>
                    <a:pt x="8369" y="6231"/>
                  </a:cubicBezTo>
                  <a:cubicBezTo>
                    <a:pt x="8319" y="6120"/>
                    <a:pt x="8319" y="6009"/>
                    <a:pt x="8369" y="5898"/>
                  </a:cubicBezTo>
                  <a:cubicBezTo>
                    <a:pt x="8592" y="5514"/>
                    <a:pt x="9127" y="4887"/>
                    <a:pt x="8935" y="4827"/>
                  </a:cubicBezTo>
                  <a:cubicBezTo>
                    <a:pt x="8814" y="4817"/>
                    <a:pt x="8703" y="4786"/>
                    <a:pt x="8592" y="4746"/>
                  </a:cubicBezTo>
                  <a:cubicBezTo>
                    <a:pt x="8440" y="4635"/>
                    <a:pt x="8359" y="4453"/>
                    <a:pt x="8359" y="4261"/>
                  </a:cubicBezTo>
                  <a:cubicBezTo>
                    <a:pt x="8541" y="3311"/>
                    <a:pt x="8804" y="441"/>
                    <a:pt x="5611" y="58"/>
                  </a:cubicBezTo>
                  <a:cubicBezTo>
                    <a:pt x="5295" y="19"/>
                    <a:pt x="4990" y="1"/>
                    <a:pt x="4697" y="1"/>
                  </a:cubicBezTo>
                  <a:close/>
                </a:path>
              </a:pathLst>
            </a:custGeom>
            <a:solidFill>
              <a:srgbClr val="F4D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76"/>
            <p:cNvSpPr/>
            <p:nvPr/>
          </p:nvSpPr>
          <p:spPr>
            <a:xfrm flipH="1">
              <a:off x="6215687" y="1838385"/>
              <a:ext cx="42771" cy="74346"/>
            </a:xfrm>
            <a:custGeom>
              <a:avLst/>
              <a:gdLst/>
              <a:ahLst/>
              <a:cxnLst/>
              <a:rect l="l" t="t" r="r" b="b"/>
              <a:pathLst>
                <a:path w="718" h="1248" extrusionOk="0">
                  <a:moveTo>
                    <a:pt x="456" y="0"/>
                  </a:moveTo>
                  <a:cubicBezTo>
                    <a:pt x="283" y="0"/>
                    <a:pt x="108" y="244"/>
                    <a:pt x="51" y="569"/>
                  </a:cubicBezTo>
                  <a:cubicBezTo>
                    <a:pt x="1" y="912"/>
                    <a:pt x="102" y="1215"/>
                    <a:pt x="283" y="1246"/>
                  </a:cubicBezTo>
                  <a:cubicBezTo>
                    <a:pt x="293" y="1247"/>
                    <a:pt x="302" y="1248"/>
                    <a:pt x="311" y="1248"/>
                  </a:cubicBezTo>
                  <a:cubicBezTo>
                    <a:pt x="370" y="1248"/>
                    <a:pt x="421" y="1220"/>
                    <a:pt x="465" y="1185"/>
                  </a:cubicBezTo>
                  <a:cubicBezTo>
                    <a:pt x="577" y="1034"/>
                    <a:pt x="647" y="862"/>
                    <a:pt x="678" y="680"/>
                  </a:cubicBezTo>
                  <a:cubicBezTo>
                    <a:pt x="718" y="488"/>
                    <a:pt x="698" y="286"/>
                    <a:pt x="627" y="94"/>
                  </a:cubicBezTo>
                  <a:cubicBezTo>
                    <a:pt x="587" y="43"/>
                    <a:pt x="536" y="13"/>
                    <a:pt x="486" y="3"/>
                  </a:cubicBezTo>
                  <a:cubicBezTo>
                    <a:pt x="476" y="1"/>
                    <a:pt x="466" y="0"/>
                    <a:pt x="456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76"/>
            <p:cNvSpPr/>
            <p:nvPr/>
          </p:nvSpPr>
          <p:spPr>
            <a:xfrm flipH="1">
              <a:off x="6319174" y="1841542"/>
              <a:ext cx="309466" cy="297505"/>
            </a:xfrm>
            <a:custGeom>
              <a:avLst/>
              <a:gdLst/>
              <a:ahLst/>
              <a:cxnLst/>
              <a:rect l="l" t="t" r="r" b="b"/>
              <a:pathLst>
                <a:path w="5195" h="4994" extrusionOk="0">
                  <a:moveTo>
                    <a:pt x="1304" y="0"/>
                  </a:moveTo>
                  <a:lnTo>
                    <a:pt x="1" y="1435"/>
                  </a:lnTo>
                  <a:cubicBezTo>
                    <a:pt x="1112" y="4483"/>
                    <a:pt x="3417" y="4994"/>
                    <a:pt x="4672" y="4994"/>
                  </a:cubicBezTo>
                  <a:cubicBezTo>
                    <a:pt x="4878" y="4994"/>
                    <a:pt x="5055" y="4980"/>
                    <a:pt x="5194" y="4962"/>
                  </a:cubicBezTo>
                  <a:cubicBezTo>
                    <a:pt x="2577" y="4891"/>
                    <a:pt x="2223" y="1607"/>
                    <a:pt x="2223" y="1607"/>
                  </a:cubicBezTo>
                  <a:cubicBezTo>
                    <a:pt x="2223" y="1607"/>
                    <a:pt x="2202" y="1609"/>
                    <a:pt x="2166" y="1609"/>
                  </a:cubicBezTo>
                  <a:cubicBezTo>
                    <a:pt x="1909" y="1609"/>
                    <a:pt x="888" y="1516"/>
                    <a:pt x="1304" y="0"/>
                  </a:cubicBezTo>
                  <a:close/>
                </a:path>
              </a:pathLst>
            </a:custGeom>
            <a:solidFill>
              <a:srgbClr val="E8C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76"/>
            <p:cNvSpPr/>
            <p:nvPr/>
          </p:nvSpPr>
          <p:spPr>
            <a:xfrm flipH="1">
              <a:off x="6181753" y="1519375"/>
              <a:ext cx="621970" cy="512443"/>
            </a:xfrm>
            <a:custGeom>
              <a:avLst/>
              <a:gdLst/>
              <a:ahLst/>
              <a:cxnLst/>
              <a:rect l="l" t="t" r="r" b="b"/>
              <a:pathLst>
                <a:path w="10441" h="8602" extrusionOk="0">
                  <a:moveTo>
                    <a:pt x="6662" y="1"/>
                  </a:moveTo>
                  <a:cubicBezTo>
                    <a:pt x="6552" y="1"/>
                    <a:pt x="6471" y="26"/>
                    <a:pt x="6436" y="73"/>
                  </a:cubicBezTo>
                  <a:cubicBezTo>
                    <a:pt x="6264" y="296"/>
                    <a:pt x="6638" y="1013"/>
                    <a:pt x="6638" y="1013"/>
                  </a:cubicBezTo>
                  <a:cubicBezTo>
                    <a:pt x="6025" y="584"/>
                    <a:pt x="5244" y="435"/>
                    <a:pt x="4532" y="435"/>
                  </a:cubicBezTo>
                  <a:cubicBezTo>
                    <a:pt x="3519" y="435"/>
                    <a:pt x="2648" y="737"/>
                    <a:pt x="2606" y="963"/>
                  </a:cubicBezTo>
                  <a:cubicBezTo>
                    <a:pt x="2535" y="1357"/>
                    <a:pt x="3354" y="1569"/>
                    <a:pt x="3354" y="1569"/>
                  </a:cubicBezTo>
                  <a:cubicBezTo>
                    <a:pt x="3333" y="1568"/>
                    <a:pt x="3312" y="1568"/>
                    <a:pt x="3290" y="1568"/>
                  </a:cubicBezTo>
                  <a:cubicBezTo>
                    <a:pt x="1721" y="1568"/>
                    <a:pt x="0" y="2665"/>
                    <a:pt x="60" y="3034"/>
                  </a:cubicBezTo>
                  <a:cubicBezTo>
                    <a:pt x="110" y="3408"/>
                    <a:pt x="1575" y="3499"/>
                    <a:pt x="1575" y="3499"/>
                  </a:cubicBezTo>
                  <a:cubicBezTo>
                    <a:pt x="444" y="4075"/>
                    <a:pt x="40" y="5439"/>
                    <a:pt x="201" y="5651"/>
                  </a:cubicBezTo>
                  <a:cubicBezTo>
                    <a:pt x="220" y="5675"/>
                    <a:pt x="246" y="5686"/>
                    <a:pt x="280" y="5686"/>
                  </a:cubicBezTo>
                  <a:cubicBezTo>
                    <a:pt x="488" y="5686"/>
                    <a:pt x="944" y="5264"/>
                    <a:pt x="1115" y="5100"/>
                  </a:cubicBezTo>
                  <a:lnTo>
                    <a:pt x="1115" y="5100"/>
                  </a:lnTo>
                  <a:cubicBezTo>
                    <a:pt x="869" y="5346"/>
                    <a:pt x="27" y="6238"/>
                    <a:pt x="131" y="6783"/>
                  </a:cubicBezTo>
                  <a:cubicBezTo>
                    <a:pt x="236" y="7300"/>
                    <a:pt x="1214" y="7352"/>
                    <a:pt x="1601" y="7352"/>
                  </a:cubicBezTo>
                  <a:cubicBezTo>
                    <a:pt x="1698" y="7352"/>
                    <a:pt x="1757" y="7348"/>
                    <a:pt x="1757" y="7348"/>
                  </a:cubicBezTo>
                  <a:lnTo>
                    <a:pt x="1757" y="7348"/>
                  </a:lnTo>
                  <a:cubicBezTo>
                    <a:pt x="1757" y="7348"/>
                    <a:pt x="1090" y="7480"/>
                    <a:pt x="1282" y="7864"/>
                  </a:cubicBezTo>
                  <a:cubicBezTo>
                    <a:pt x="1666" y="8601"/>
                    <a:pt x="3475" y="8601"/>
                    <a:pt x="3475" y="8601"/>
                  </a:cubicBezTo>
                  <a:cubicBezTo>
                    <a:pt x="4566" y="8359"/>
                    <a:pt x="4859" y="7318"/>
                    <a:pt x="4859" y="7318"/>
                  </a:cubicBezTo>
                  <a:cubicBezTo>
                    <a:pt x="3354" y="6641"/>
                    <a:pt x="4233" y="5398"/>
                    <a:pt x="4233" y="5398"/>
                  </a:cubicBezTo>
                  <a:lnTo>
                    <a:pt x="4233" y="5398"/>
                  </a:lnTo>
                  <a:cubicBezTo>
                    <a:pt x="4272" y="5595"/>
                    <a:pt x="4704" y="5638"/>
                    <a:pt x="5081" y="5638"/>
                  </a:cubicBezTo>
                  <a:cubicBezTo>
                    <a:pt x="5382" y="5638"/>
                    <a:pt x="5647" y="5611"/>
                    <a:pt x="5647" y="5611"/>
                  </a:cubicBezTo>
                  <a:lnTo>
                    <a:pt x="5647" y="5611"/>
                  </a:lnTo>
                  <a:cubicBezTo>
                    <a:pt x="5647" y="5611"/>
                    <a:pt x="5486" y="6055"/>
                    <a:pt x="5738" y="6156"/>
                  </a:cubicBezTo>
                  <a:cubicBezTo>
                    <a:pt x="5747" y="6160"/>
                    <a:pt x="5757" y="6162"/>
                    <a:pt x="5768" y="6162"/>
                  </a:cubicBezTo>
                  <a:cubicBezTo>
                    <a:pt x="6050" y="6162"/>
                    <a:pt x="6951" y="4802"/>
                    <a:pt x="6951" y="4802"/>
                  </a:cubicBezTo>
                  <a:cubicBezTo>
                    <a:pt x="7678" y="4792"/>
                    <a:pt x="9012" y="3842"/>
                    <a:pt x="9012" y="3842"/>
                  </a:cubicBezTo>
                  <a:lnTo>
                    <a:pt x="9012" y="3842"/>
                  </a:lnTo>
                  <a:cubicBezTo>
                    <a:pt x="9012" y="3842"/>
                    <a:pt x="8911" y="4277"/>
                    <a:pt x="9053" y="4287"/>
                  </a:cubicBezTo>
                  <a:cubicBezTo>
                    <a:pt x="9054" y="4287"/>
                    <a:pt x="9055" y="4287"/>
                    <a:pt x="9056" y="4287"/>
                  </a:cubicBezTo>
                  <a:cubicBezTo>
                    <a:pt x="9207" y="4287"/>
                    <a:pt x="9962" y="3686"/>
                    <a:pt x="9932" y="3054"/>
                  </a:cubicBezTo>
                  <a:lnTo>
                    <a:pt x="9932" y="3054"/>
                  </a:lnTo>
                  <a:cubicBezTo>
                    <a:pt x="9932" y="3054"/>
                    <a:pt x="10213" y="3434"/>
                    <a:pt x="10344" y="3434"/>
                  </a:cubicBezTo>
                  <a:cubicBezTo>
                    <a:pt x="10414" y="3434"/>
                    <a:pt x="10441" y="3323"/>
                    <a:pt x="10356" y="2983"/>
                  </a:cubicBezTo>
                  <a:cubicBezTo>
                    <a:pt x="10033" y="1619"/>
                    <a:pt x="9255" y="1569"/>
                    <a:pt x="9255" y="1569"/>
                  </a:cubicBezTo>
                  <a:cubicBezTo>
                    <a:pt x="9255" y="1569"/>
                    <a:pt x="9527" y="720"/>
                    <a:pt x="9123" y="579"/>
                  </a:cubicBezTo>
                  <a:cubicBezTo>
                    <a:pt x="9091" y="568"/>
                    <a:pt x="9059" y="563"/>
                    <a:pt x="9028" y="563"/>
                  </a:cubicBezTo>
                  <a:cubicBezTo>
                    <a:pt x="8680" y="563"/>
                    <a:pt x="8416" y="1185"/>
                    <a:pt x="8416" y="1185"/>
                  </a:cubicBezTo>
                  <a:cubicBezTo>
                    <a:pt x="7959" y="367"/>
                    <a:pt x="7088" y="1"/>
                    <a:pt x="6662" y="1"/>
                  </a:cubicBezTo>
                  <a:close/>
                </a:path>
              </a:pathLst>
            </a:custGeom>
            <a:solidFill>
              <a:srgbClr val="32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76"/>
            <p:cNvSpPr/>
            <p:nvPr/>
          </p:nvSpPr>
          <p:spPr>
            <a:xfrm flipH="1">
              <a:off x="6485907" y="1861975"/>
              <a:ext cx="39197" cy="55462"/>
            </a:xfrm>
            <a:custGeom>
              <a:avLst/>
              <a:gdLst/>
              <a:ahLst/>
              <a:cxnLst/>
              <a:rect l="l" t="t" r="r" b="b"/>
              <a:pathLst>
                <a:path w="658" h="931" extrusionOk="0">
                  <a:moveTo>
                    <a:pt x="0" y="1"/>
                  </a:moveTo>
                  <a:cubicBezTo>
                    <a:pt x="182" y="62"/>
                    <a:pt x="334" y="203"/>
                    <a:pt x="415" y="375"/>
                  </a:cubicBezTo>
                  <a:cubicBezTo>
                    <a:pt x="364" y="587"/>
                    <a:pt x="556" y="931"/>
                    <a:pt x="556" y="931"/>
                  </a:cubicBezTo>
                  <a:cubicBezTo>
                    <a:pt x="526" y="526"/>
                    <a:pt x="657" y="375"/>
                    <a:pt x="657" y="375"/>
                  </a:cubicBezTo>
                  <a:cubicBezTo>
                    <a:pt x="516" y="153"/>
                    <a:pt x="273" y="11"/>
                    <a:pt x="0" y="1"/>
                  </a:cubicBezTo>
                  <a:close/>
                </a:path>
              </a:pathLst>
            </a:custGeom>
            <a:solidFill>
              <a:srgbClr val="E0B5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76"/>
            <p:cNvSpPr/>
            <p:nvPr/>
          </p:nvSpPr>
          <p:spPr>
            <a:xfrm flipH="1">
              <a:off x="6108538" y="2056420"/>
              <a:ext cx="615835" cy="525489"/>
            </a:xfrm>
            <a:custGeom>
              <a:avLst/>
              <a:gdLst/>
              <a:ahLst/>
              <a:cxnLst/>
              <a:rect l="l" t="t" r="r" b="b"/>
              <a:pathLst>
                <a:path w="10338" h="8821" extrusionOk="0">
                  <a:moveTo>
                    <a:pt x="1605" y="1"/>
                  </a:moveTo>
                  <a:cubicBezTo>
                    <a:pt x="929" y="1"/>
                    <a:pt x="324" y="474"/>
                    <a:pt x="183" y="1163"/>
                  </a:cubicBezTo>
                  <a:lnTo>
                    <a:pt x="183" y="1183"/>
                  </a:lnTo>
                  <a:lnTo>
                    <a:pt x="173" y="1243"/>
                  </a:lnTo>
                  <a:cubicBezTo>
                    <a:pt x="163" y="1264"/>
                    <a:pt x="163" y="1314"/>
                    <a:pt x="142" y="1365"/>
                  </a:cubicBezTo>
                  <a:cubicBezTo>
                    <a:pt x="132" y="1476"/>
                    <a:pt x="102" y="1638"/>
                    <a:pt x="82" y="1829"/>
                  </a:cubicBezTo>
                  <a:cubicBezTo>
                    <a:pt x="21" y="2375"/>
                    <a:pt x="1" y="2931"/>
                    <a:pt x="21" y="3487"/>
                  </a:cubicBezTo>
                  <a:cubicBezTo>
                    <a:pt x="41" y="3860"/>
                    <a:pt x="82" y="4244"/>
                    <a:pt x="163" y="4618"/>
                  </a:cubicBezTo>
                  <a:cubicBezTo>
                    <a:pt x="243" y="5073"/>
                    <a:pt x="385" y="5517"/>
                    <a:pt x="577" y="5932"/>
                  </a:cubicBezTo>
                  <a:cubicBezTo>
                    <a:pt x="688" y="6174"/>
                    <a:pt x="819" y="6407"/>
                    <a:pt x="961" y="6619"/>
                  </a:cubicBezTo>
                  <a:cubicBezTo>
                    <a:pt x="1123" y="6851"/>
                    <a:pt x="1315" y="7063"/>
                    <a:pt x="1517" y="7266"/>
                  </a:cubicBezTo>
                  <a:cubicBezTo>
                    <a:pt x="1739" y="7457"/>
                    <a:pt x="1971" y="7629"/>
                    <a:pt x="2234" y="7781"/>
                  </a:cubicBezTo>
                  <a:cubicBezTo>
                    <a:pt x="2355" y="7852"/>
                    <a:pt x="2487" y="7912"/>
                    <a:pt x="2618" y="7973"/>
                  </a:cubicBezTo>
                  <a:lnTo>
                    <a:pt x="2719" y="8003"/>
                  </a:lnTo>
                  <a:lnTo>
                    <a:pt x="2749" y="8013"/>
                  </a:lnTo>
                  <a:lnTo>
                    <a:pt x="2770" y="8023"/>
                  </a:lnTo>
                  <a:lnTo>
                    <a:pt x="2810" y="8033"/>
                  </a:lnTo>
                  <a:lnTo>
                    <a:pt x="2951" y="8084"/>
                  </a:lnTo>
                  <a:lnTo>
                    <a:pt x="3103" y="8124"/>
                  </a:lnTo>
                  <a:lnTo>
                    <a:pt x="3265" y="8175"/>
                  </a:lnTo>
                  <a:cubicBezTo>
                    <a:pt x="3376" y="8215"/>
                    <a:pt x="3477" y="8236"/>
                    <a:pt x="3578" y="8266"/>
                  </a:cubicBezTo>
                  <a:cubicBezTo>
                    <a:pt x="3790" y="8316"/>
                    <a:pt x="3992" y="8367"/>
                    <a:pt x="4204" y="8417"/>
                  </a:cubicBezTo>
                  <a:cubicBezTo>
                    <a:pt x="4608" y="8498"/>
                    <a:pt x="5013" y="8559"/>
                    <a:pt x="5397" y="8619"/>
                  </a:cubicBezTo>
                  <a:cubicBezTo>
                    <a:pt x="5781" y="8680"/>
                    <a:pt x="6154" y="8721"/>
                    <a:pt x="6508" y="8751"/>
                  </a:cubicBezTo>
                  <a:cubicBezTo>
                    <a:pt x="6862" y="8781"/>
                    <a:pt x="7195" y="8791"/>
                    <a:pt x="7498" y="8811"/>
                  </a:cubicBezTo>
                  <a:cubicBezTo>
                    <a:pt x="7704" y="8818"/>
                    <a:pt x="7897" y="8820"/>
                    <a:pt x="8076" y="8820"/>
                  </a:cubicBezTo>
                  <a:cubicBezTo>
                    <a:pt x="8436" y="8820"/>
                    <a:pt x="8741" y="8811"/>
                    <a:pt x="8984" y="8811"/>
                  </a:cubicBezTo>
                  <a:cubicBezTo>
                    <a:pt x="9155" y="8801"/>
                    <a:pt x="9297" y="8791"/>
                    <a:pt x="9398" y="8791"/>
                  </a:cubicBezTo>
                  <a:lnTo>
                    <a:pt x="9549" y="8781"/>
                  </a:lnTo>
                  <a:cubicBezTo>
                    <a:pt x="10287" y="8731"/>
                    <a:pt x="10338" y="7680"/>
                    <a:pt x="9610" y="7559"/>
                  </a:cubicBezTo>
                  <a:lnTo>
                    <a:pt x="9590" y="7559"/>
                  </a:lnTo>
                  <a:lnTo>
                    <a:pt x="9458" y="7538"/>
                  </a:lnTo>
                  <a:lnTo>
                    <a:pt x="9085" y="7468"/>
                  </a:lnTo>
                  <a:cubicBezTo>
                    <a:pt x="8751" y="7417"/>
                    <a:pt x="8276" y="7316"/>
                    <a:pt x="7710" y="7195"/>
                  </a:cubicBezTo>
                  <a:cubicBezTo>
                    <a:pt x="7438" y="7124"/>
                    <a:pt x="7134" y="7053"/>
                    <a:pt x="6821" y="6972"/>
                  </a:cubicBezTo>
                  <a:cubicBezTo>
                    <a:pt x="6498" y="6882"/>
                    <a:pt x="6165" y="6791"/>
                    <a:pt x="5831" y="6679"/>
                  </a:cubicBezTo>
                  <a:cubicBezTo>
                    <a:pt x="5498" y="6578"/>
                    <a:pt x="5164" y="6457"/>
                    <a:pt x="4821" y="6326"/>
                  </a:cubicBezTo>
                  <a:cubicBezTo>
                    <a:pt x="4649" y="6265"/>
                    <a:pt x="4487" y="6194"/>
                    <a:pt x="4315" y="6124"/>
                  </a:cubicBezTo>
                  <a:cubicBezTo>
                    <a:pt x="4235" y="6083"/>
                    <a:pt x="4154" y="6053"/>
                    <a:pt x="4073" y="6013"/>
                  </a:cubicBezTo>
                  <a:lnTo>
                    <a:pt x="3962" y="5962"/>
                  </a:lnTo>
                  <a:lnTo>
                    <a:pt x="3841" y="5901"/>
                  </a:lnTo>
                  <a:lnTo>
                    <a:pt x="3709" y="5831"/>
                  </a:lnTo>
                  <a:lnTo>
                    <a:pt x="3669" y="5821"/>
                  </a:lnTo>
                  <a:lnTo>
                    <a:pt x="3628" y="5800"/>
                  </a:lnTo>
                  <a:cubicBezTo>
                    <a:pt x="3588" y="5770"/>
                    <a:pt x="3548" y="5740"/>
                    <a:pt x="3507" y="5709"/>
                  </a:cubicBezTo>
                  <a:cubicBezTo>
                    <a:pt x="3426" y="5649"/>
                    <a:pt x="3356" y="5578"/>
                    <a:pt x="3295" y="5497"/>
                  </a:cubicBezTo>
                  <a:cubicBezTo>
                    <a:pt x="3164" y="5336"/>
                    <a:pt x="3063" y="5134"/>
                    <a:pt x="3002" y="4931"/>
                  </a:cubicBezTo>
                  <a:cubicBezTo>
                    <a:pt x="2921" y="4689"/>
                    <a:pt x="2871" y="4446"/>
                    <a:pt x="2850" y="4194"/>
                  </a:cubicBezTo>
                  <a:cubicBezTo>
                    <a:pt x="2830" y="3941"/>
                    <a:pt x="2820" y="3689"/>
                    <a:pt x="2820" y="3436"/>
                  </a:cubicBezTo>
                  <a:cubicBezTo>
                    <a:pt x="2840" y="3032"/>
                    <a:pt x="2881" y="2628"/>
                    <a:pt x="2951" y="2234"/>
                  </a:cubicBezTo>
                  <a:cubicBezTo>
                    <a:pt x="2972" y="2092"/>
                    <a:pt x="2992" y="1981"/>
                    <a:pt x="3012" y="1910"/>
                  </a:cubicBezTo>
                  <a:cubicBezTo>
                    <a:pt x="3022" y="1880"/>
                    <a:pt x="3032" y="1850"/>
                    <a:pt x="3032" y="1829"/>
                  </a:cubicBezTo>
                  <a:lnTo>
                    <a:pt x="3032" y="1819"/>
                  </a:lnTo>
                  <a:cubicBezTo>
                    <a:pt x="3032" y="1799"/>
                    <a:pt x="3042" y="1769"/>
                    <a:pt x="3032" y="1739"/>
                  </a:cubicBezTo>
                  <a:cubicBezTo>
                    <a:pt x="3194" y="950"/>
                    <a:pt x="2689" y="193"/>
                    <a:pt x="1901" y="31"/>
                  </a:cubicBezTo>
                  <a:cubicBezTo>
                    <a:pt x="1801" y="11"/>
                    <a:pt x="1703" y="1"/>
                    <a:pt x="1605" y="1"/>
                  </a:cubicBezTo>
                  <a:close/>
                </a:path>
              </a:pathLst>
            </a:custGeom>
            <a:solidFill>
              <a:srgbClr val="F4D2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76"/>
            <p:cNvSpPr/>
            <p:nvPr/>
          </p:nvSpPr>
          <p:spPr>
            <a:xfrm flipH="1">
              <a:off x="6492232" y="2040633"/>
              <a:ext cx="310955" cy="264740"/>
            </a:xfrm>
            <a:custGeom>
              <a:avLst/>
              <a:gdLst/>
              <a:ahLst/>
              <a:cxnLst/>
              <a:rect l="l" t="t" r="r" b="b"/>
              <a:pathLst>
                <a:path w="5220" h="4444" extrusionOk="0">
                  <a:moveTo>
                    <a:pt x="2894" y="1"/>
                  </a:moveTo>
                  <a:cubicBezTo>
                    <a:pt x="2865" y="1"/>
                    <a:pt x="2836" y="1"/>
                    <a:pt x="2809" y="3"/>
                  </a:cubicBezTo>
                  <a:cubicBezTo>
                    <a:pt x="1253" y="94"/>
                    <a:pt x="506" y="1791"/>
                    <a:pt x="576" y="2731"/>
                  </a:cubicBezTo>
                  <a:cubicBezTo>
                    <a:pt x="637" y="3671"/>
                    <a:pt x="0" y="4348"/>
                    <a:pt x="0" y="4348"/>
                  </a:cubicBezTo>
                  <a:cubicBezTo>
                    <a:pt x="164" y="4416"/>
                    <a:pt x="433" y="4444"/>
                    <a:pt x="758" y="4444"/>
                  </a:cubicBezTo>
                  <a:cubicBezTo>
                    <a:pt x="2059" y="4444"/>
                    <a:pt x="4264" y="4004"/>
                    <a:pt x="4264" y="4004"/>
                  </a:cubicBezTo>
                  <a:cubicBezTo>
                    <a:pt x="5219" y="573"/>
                    <a:pt x="3693" y="1"/>
                    <a:pt x="2894" y="1"/>
                  </a:cubicBezTo>
                  <a:close/>
                </a:path>
              </a:pathLst>
            </a:custGeom>
            <a:solidFill>
              <a:srgbClr val="03C0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0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8" name="Google Shape;10448;p7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 areas</a:t>
            </a:r>
            <a:endParaRPr/>
          </a:p>
        </p:txBody>
      </p:sp>
      <p:sp>
        <p:nvSpPr>
          <p:cNvPr id="10449" name="Google Shape;10449;p77"/>
          <p:cNvSpPr txBox="1">
            <a:spLocks noGrp="1"/>
          </p:cNvSpPr>
          <p:nvPr>
            <p:ph type="subTitle" idx="1"/>
          </p:nvPr>
        </p:nvSpPr>
        <p:spPr>
          <a:xfrm>
            <a:off x="829372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0450" name="Google Shape;10450;p77"/>
          <p:cNvSpPr txBox="1">
            <a:spLocks noGrp="1"/>
          </p:cNvSpPr>
          <p:nvPr>
            <p:ph type="subTitle" idx="2"/>
          </p:nvPr>
        </p:nvSpPr>
        <p:spPr>
          <a:xfrm>
            <a:off x="3382285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451" name="Google Shape;10451;p77"/>
          <p:cNvSpPr txBox="1">
            <a:spLocks noGrp="1"/>
          </p:cNvSpPr>
          <p:nvPr>
            <p:ph type="subTitle" idx="3"/>
          </p:nvPr>
        </p:nvSpPr>
        <p:spPr>
          <a:xfrm>
            <a:off x="5947628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452" name="Google Shape;10452;p77"/>
          <p:cNvSpPr txBox="1">
            <a:spLocks noGrp="1"/>
          </p:cNvSpPr>
          <p:nvPr>
            <p:ph type="subTitle" idx="4"/>
          </p:nvPr>
        </p:nvSpPr>
        <p:spPr>
          <a:xfrm>
            <a:off x="829372" y="40842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0453" name="Google Shape;10453;p77"/>
          <p:cNvSpPr txBox="1">
            <a:spLocks noGrp="1"/>
          </p:cNvSpPr>
          <p:nvPr>
            <p:ph type="subTitle" idx="5"/>
          </p:nvPr>
        </p:nvSpPr>
        <p:spPr>
          <a:xfrm>
            <a:off x="3382285" y="40677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10454" name="Google Shape;10454;p77"/>
          <p:cNvSpPr txBox="1">
            <a:spLocks noGrp="1"/>
          </p:cNvSpPr>
          <p:nvPr>
            <p:ph type="subTitle" idx="6"/>
          </p:nvPr>
        </p:nvSpPr>
        <p:spPr>
          <a:xfrm>
            <a:off x="5947628" y="406770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0455" name="Google Shape;10455;p77"/>
          <p:cNvSpPr txBox="1">
            <a:spLocks noGrp="1"/>
          </p:cNvSpPr>
          <p:nvPr>
            <p:ph type="title" idx="7"/>
          </p:nvPr>
        </p:nvSpPr>
        <p:spPr>
          <a:xfrm>
            <a:off x="1107022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456" name="Google Shape;10456;p77"/>
          <p:cNvSpPr txBox="1">
            <a:spLocks noGrp="1"/>
          </p:cNvSpPr>
          <p:nvPr>
            <p:ph type="title" idx="8"/>
          </p:nvPr>
        </p:nvSpPr>
        <p:spPr>
          <a:xfrm>
            <a:off x="3659935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457" name="Google Shape;10457;p77"/>
          <p:cNvSpPr txBox="1">
            <a:spLocks noGrp="1"/>
          </p:cNvSpPr>
          <p:nvPr>
            <p:ph type="title" idx="9"/>
          </p:nvPr>
        </p:nvSpPr>
        <p:spPr>
          <a:xfrm>
            <a:off x="6225278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458" name="Google Shape;10458;p77"/>
          <p:cNvSpPr txBox="1">
            <a:spLocks noGrp="1"/>
          </p:cNvSpPr>
          <p:nvPr>
            <p:ph type="title" idx="13"/>
          </p:nvPr>
        </p:nvSpPr>
        <p:spPr>
          <a:xfrm>
            <a:off x="1107022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0459" name="Google Shape;10459;p77"/>
          <p:cNvSpPr txBox="1">
            <a:spLocks noGrp="1"/>
          </p:cNvSpPr>
          <p:nvPr>
            <p:ph type="title" idx="14"/>
          </p:nvPr>
        </p:nvSpPr>
        <p:spPr>
          <a:xfrm>
            <a:off x="3659935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460" name="Google Shape;10460;p77"/>
          <p:cNvSpPr txBox="1">
            <a:spLocks noGrp="1"/>
          </p:cNvSpPr>
          <p:nvPr>
            <p:ph type="title" idx="15"/>
          </p:nvPr>
        </p:nvSpPr>
        <p:spPr>
          <a:xfrm>
            <a:off x="6225278" y="3705175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grpSp>
        <p:nvGrpSpPr>
          <p:cNvPr id="10461" name="Google Shape;10461;p77"/>
          <p:cNvGrpSpPr/>
          <p:nvPr/>
        </p:nvGrpSpPr>
        <p:grpSpPr>
          <a:xfrm>
            <a:off x="4297885" y="3071548"/>
            <a:ext cx="535800" cy="591313"/>
            <a:chOff x="4304100" y="1255637"/>
            <a:chExt cx="535800" cy="591313"/>
          </a:xfrm>
        </p:grpSpPr>
        <p:sp>
          <p:nvSpPr>
            <p:cNvPr id="10462" name="Google Shape;10462;p77"/>
            <p:cNvSpPr/>
            <p:nvPr/>
          </p:nvSpPr>
          <p:spPr>
            <a:xfrm>
              <a:off x="4304100" y="13111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63" name="Google Shape;10463;p77"/>
            <p:cNvGrpSpPr/>
            <p:nvPr/>
          </p:nvGrpSpPr>
          <p:grpSpPr>
            <a:xfrm>
              <a:off x="4323906" y="1255637"/>
              <a:ext cx="496196" cy="432294"/>
              <a:chOff x="1971819" y="4276854"/>
              <a:chExt cx="383281" cy="333947"/>
            </a:xfrm>
          </p:grpSpPr>
          <p:sp>
            <p:nvSpPr>
              <p:cNvPr id="10464" name="Google Shape;10464;p77"/>
              <p:cNvSpPr/>
              <p:nvPr/>
            </p:nvSpPr>
            <p:spPr>
              <a:xfrm>
                <a:off x="1971819" y="4277094"/>
                <a:ext cx="383281" cy="333707"/>
              </a:xfrm>
              <a:custGeom>
                <a:avLst/>
                <a:gdLst/>
                <a:ahLst/>
                <a:cxnLst/>
                <a:rect l="l" t="t" r="r" b="b"/>
                <a:pathLst>
                  <a:path w="25599" h="22288" extrusionOk="0">
                    <a:moveTo>
                      <a:pt x="14060" y="0"/>
                    </a:moveTo>
                    <a:cubicBezTo>
                      <a:pt x="11422" y="0"/>
                      <a:pt x="8740" y="922"/>
                      <a:pt x="6518" y="2928"/>
                    </a:cubicBezTo>
                    <a:cubicBezTo>
                      <a:pt x="0" y="8794"/>
                      <a:pt x="2334" y="19517"/>
                      <a:pt x="10702" y="22145"/>
                    </a:cubicBezTo>
                    <a:cubicBezTo>
                      <a:pt x="11014" y="22242"/>
                      <a:pt x="11325" y="22287"/>
                      <a:pt x="11629" y="22287"/>
                    </a:cubicBezTo>
                    <a:cubicBezTo>
                      <a:pt x="13434" y="22287"/>
                      <a:pt x="14966" y="20685"/>
                      <a:pt x="14696" y="18760"/>
                    </a:cubicBezTo>
                    <a:cubicBezTo>
                      <a:pt x="14465" y="17057"/>
                      <a:pt x="15033" y="15354"/>
                      <a:pt x="16252" y="14134"/>
                    </a:cubicBezTo>
                    <a:cubicBezTo>
                      <a:pt x="17290" y="13096"/>
                      <a:pt x="18692" y="12534"/>
                      <a:pt x="20127" y="12534"/>
                    </a:cubicBezTo>
                    <a:cubicBezTo>
                      <a:pt x="20552" y="12534"/>
                      <a:pt x="20980" y="12583"/>
                      <a:pt x="21403" y="12684"/>
                    </a:cubicBezTo>
                    <a:cubicBezTo>
                      <a:pt x="21659" y="12747"/>
                      <a:pt x="21913" y="12777"/>
                      <a:pt x="22162" y="12777"/>
                    </a:cubicBezTo>
                    <a:cubicBezTo>
                      <a:pt x="24051" y="12777"/>
                      <a:pt x="25599" y="11037"/>
                      <a:pt x="25208" y="9067"/>
                    </a:cubicBezTo>
                    <a:cubicBezTo>
                      <a:pt x="24046" y="3410"/>
                      <a:pt x="19135" y="0"/>
                      <a:pt x="14060" y="0"/>
                    </a:cubicBezTo>
                    <a:close/>
                  </a:path>
                </a:pathLst>
              </a:custGeom>
              <a:solidFill>
                <a:srgbClr val="C773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77"/>
              <p:cNvSpPr/>
              <p:nvPr/>
            </p:nvSpPr>
            <p:spPr>
              <a:xfrm>
                <a:off x="2071910" y="4276854"/>
                <a:ext cx="281124" cy="183233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2238" extrusionOk="0">
                    <a:moveTo>
                      <a:pt x="7372" y="1"/>
                    </a:moveTo>
                    <a:cubicBezTo>
                      <a:pt x="4809" y="1"/>
                      <a:pt x="2199" y="874"/>
                      <a:pt x="1" y="2776"/>
                    </a:cubicBezTo>
                    <a:cubicBezTo>
                      <a:pt x="1763" y="1879"/>
                      <a:pt x="3616" y="1463"/>
                      <a:pt x="5431" y="1463"/>
                    </a:cubicBezTo>
                    <a:cubicBezTo>
                      <a:pt x="10891" y="1463"/>
                      <a:pt x="16000" y="5237"/>
                      <a:pt x="17199" y="11060"/>
                    </a:cubicBezTo>
                    <a:cubicBezTo>
                      <a:pt x="17283" y="11438"/>
                      <a:pt x="17283" y="11859"/>
                      <a:pt x="17220" y="12237"/>
                    </a:cubicBezTo>
                    <a:cubicBezTo>
                      <a:pt x="18250" y="11543"/>
                      <a:pt x="18776" y="10303"/>
                      <a:pt x="18523" y="9083"/>
                    </a:cubicBezTo>
                    <a:cubicBezTo>
                      <a:pt x="17363" y="3436"/>
                      <a:pt x="12458" y="1"/>
                      <a:pt x="7372" y="1"/>
                    </a:cubicBezTo>
                    <a:close/>
                  </a:path>
                </a:pathLst>
              </a:custGeom>
              <a:solidFill>
                <a:srgbClr val="A760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77"/>
              <p:cNvSpPr/>
              <p:nvPr/>
            </p:nvSpPr>
            <p:spPr>
              <a:xfrm>
                <a:off x="2169187" y="4328644"/>
                <a:ext cx="141984" cy="106574"/>
              </a:xfrm>
              <a:custGeom>
                <a:avLst/>
                <a:gdLst/>
                <a:ahLst/>
                <a:cxnLst/>
                <a:rect l="l" t="t" r="r" b="b"/>
                <a:pathLst>
                  <a:path w="9483" h="7118" extrusionOk="0">
                    <a:moveTo>
                      <a:pt x="4741" y="0"/>
                    </a:moveTo>
                    <a:cubicBezTo>
                      <a:pt x="3832" y="0"/>
                      <a:pt x="2923" y="347"/>
                      <a:pt x="2229" y="1041"/>
                    </a:cubicBezTo>
                    <a:cubicBezTo>
                      <a:pt x="0" y="3291"/>
                      <a:pt x="1577" y="7117"/>
                      <a:pt x="4752" y="7117"/>
                    </a:cubicBezTo>
                    <a:cubicBezTo>
                      <a:pt x="7906" y="7117"/>
                      <a:pt x="9482" y="3291"/>
                      <a:pt x="7254" y="1041"/>
                    </a:cubicBezTo>
                    <a:cubicBezTo>
                      <a:pt x="6560" y="347"/>
                      <a:pt x="5651" y="0"/>
                      <a:pt x="4741" y="0"/>
                    </a:cubicBezTo>
                    <a:close/>
                  </a:path>
                </a:pathLst>
              </a:custGeom>
              <a:solidFill>
                <a:srgbClr val="FBB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77"/>
              <p:cNvSpPr/>
              <p:nvPr/>
            </p:nvSpPr>
            <p:spPr>
              <a:xfrm>
                <a:off x="2194685" y="4328959"/>
                <a:ext cx="103894" cy="98699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6592" extrusionOk="0">
                    <a:moveTo>
                      <a:pt x="3049" y="0"/>
                    </a:moveTo>
                    <a:cubicBezTo>
                      <a:pt x="2145" y="0"/>
                      <a:pt x="1241" y="347"/>
                      <a:pt x="547" y="1041"/>
                    </a:cubicBezTo>
                    <a:lnTo>
                      <a:pt x="526" y="1020"/>
                    </a:lnTo>
                    <a:cubicBezTo>
                      <a:pt x="316" y="1230"/>
                      <a:pt x="148" y="1462"/>
                      <a:pt x="0" y="1714"/>
                    </a:cubicBezTo>
                    <a:cubicBezTo>
                      <a:pt x="614" y="1344"/>
                      <a:pt x="1243" y="1181"/>
                      <a:pt x="1846" y="1181"/>
                    </a:cubicBezTo>
                    <a:cubicBezTo>
                      <a:pt x="4366" y="1181"/>
                      <a:pt x="6422" y="4030"/>
                      <a:pt x="4878" y="6592"/>
                    </a:cubicBezTo>
                    <a:cubicBezTo>
                      <a:pt x="5130" y="6444"/>
                      <a:pt x="5362" y="6255"/>
                      <a:pt x="5572" y="6066"/>
                    </a:cubicBezTo>
                    <a:cubicBezTo>
                      <a:pt x="6938" y="4657"/>
                      <a:pt x="6938" y="2429"/>
                      <a:pt x="5551" y="1041"/>
                    </a:cubicBezTo>
                    <a:cubicBezTo>
                      <a:pt x="4857" y="347"/>
                      <a:pt x="3953" y="0"/>
                      <a:pt x="3049" y="0"/>
                    </a:cubicBezTo>
                    <a:close/>
                  </a:path>
                </a:pathLst>
              </a:custGeom>
              <a:solidFill>
                <a:srgbClr val="F7A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77"/>
              <p:cNvSpPr/>
              <p:nvPr/>
            </p:nvSpPr>
            <p:spPr>
              <a:xfrm>
                <a:off x="2061849" y="4499810"/>
                <a:ext cx="81226" cy="60684"/>
              </a:xfrm>
              <a:custGeom>
                <a:avLst/>
                <a:gdLst/>
                <a:ahLst/>
                <a:cxnLst/>
                <a:rect l="l" t="t" r="r" b="b"/>
                <a:pathLst>
                  <a:path w="5425" h="4053" extrusionOk="0">
                    <a:moveTo>
                      <a:pt x="2704" y="0"/>
                    </a:moveTo>
                    <a:cubicBezTo>
                      <a:pt x="2187" y="0"/>
                      <a:pt x="1672" y="195"/>
                      <a:pt x="1283" y="584"/>
                    </a:cubicBezTo>
                    <a:cubicBezTo>
                      <a:pt x="0" y="1866"/>
                      <a:pt x="904" y="4053"/>
                      <a:pt x="2712" y="4053"/>
                    </a:cubicBezTo>
                    <a:cubicBezTo>
                      <a:pt x="4520" y="4053"/>
                      <a:pt x="5424" y="1866"/>
                      <a:pt x="4142" y="584"/>
                    </a:cubicBezTo>
                    <a:cubicBezTo>
                      <a:pt x="3743" y="195"/>
                      <a:pt x="3222" y="0"/>
                      <a:pt x="2704" y="0"/>
                    </a:cubicBezTo>
                    <a:close/>
                  </a:path>
                </a:pathLst>
              </a:custGeom>
              <a:solidFill>
                <a:srgbClr val="F572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77"/>
              <p:cNvSpPr/>
              <p:nvPr/>
            </p:nvSpPr>
            <p:spPr>
              <a:xfrm>
                <a:off x="2075384" y="4499600"/>
                <a:ext cx="62660" cy="57435"/>
              </a:xfrm>
              <a:custGeom>
                <a:avLst/>
                <a:gdLst/>
                <a:ahLst/>
                <a:cxnLst/>
                <a:rect l="l" t="t" r="r" b="b"/>
                <a:pathLst>
                  <a:path w="4185" h="3836" extrusionOk="0">
                    <a:moveTo>
                      <a:pt x="1817" y="0"/>
                    </a:moveTo>
                    <a:cubicBezTo>
                      <a:pt x="1300" y="0"/>
                      <a:pt x="779" y="198"/>
                      <a:pt x="379" y="598"/>
                    </a:cubicBezTo>
                    <a:cubicBezTo>
                      <a:pt x="232" y="766"/>
                      <a:pt x="84" y="934"/>
                      <a:pt x="0" y="1123"/>
                    </a:cubicBezTo>
                    <a:cubicBezTo>
                      <a:pt x="299" y="978"/>
                      <a:pt x="600" y="912"/>
                      <a:pt x="890" y="912"/>
                    </a:cubicBezTo>
                    <a:cubicBezTo>
                      <a:pt x="2277" y="912"/>
                      <a:pt x="3408" y="2410"/>
                      <a:pt x="2712" y="3836"/>
                    </a:cubicBezTo>
                    <a:cubicBezTo>
                      <a:pt x="3827" y="3289"/>
                      <a:pt x="4184" y="1859"/>
                      <a:pt x="3448" y="850"/>
                    </a:cubicBezTo>
                    <a:cubicBezTo>
                      <a:pt x="3057" y="287"/>
                      <a:pt x="2441" y="0"/>
                      <a:pt x="1817" y="0"/>
                    </a:cubicBez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77"/>
              <p:cNvSpPr/>
              <p:nvPr/>
            </p:nvSpPr>
            <p:spPr>
              <a:xfrm>
                <a:off x="2030047" y="4417027"/>
                <a:ext cx="81241" cy="60684"/>
              </a:xfrm>
              <a:custGeom>
                <a:avLst/>
                <a:gdLst/>
                <a:ahLst/>
                <a:cxnLst/>
                <a:rect l="l" t="t" r="r" b="b"/>
                <a:pathLst>
                  <a:path w="5426" h="4053" extrusionOk="0">
                    <a:moveTo>
                      <a:pt x="2721" y="0"/>
                    </a:moveTo>
                    <a:cubicBezTo>
                      <a:pt x="2203" y="0"/>
                      <a:pt x="1683" y="195"/>
                      <a:pt x="1283" y="583"/>
                    </a:cubicBezTo>
                    <a:cubicBezTo>
                      <a:pt x="1" y="1866"/>
                      <a:pt x="905" y="4052"/>
                      <a:pt x="2713" y="4052"/>
                    </a:cubicBezTo>
                    <a:cubicBezTo>
                      <a:pt x="4521" y="4052"/>
                      <a:pt x="5425" y="1866"/>
                      <a:pt x="4143" y="583"/>
                    </a:cubicBezTo>
                    <a:cubicBezTo>
                      <a:pt x="3754" y="195"/>
                      <a:pt x="3238" y="0"/>
                      <a:pt x="2721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77"/>
              <p:cNvSpPr/>
              <p:nvPr/>
            </p:nvSpPr>
            <p:spPr>
              <a:xfrm>
                <a:off x="2043897" y="4416937"/>
                <a:ext cx="62345" cy="57315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3828" extrusionOk="0">
                    <a:moveTo>
                      <a:pt x="1798" y="0"/>
                    </a:moveTo>
                    <a:cubicBezTo>
                      <a:pt x="1281" y="0"/>
                      <a:pt x="761" y="198"/>
                      <a:pt x="358" y="610"/>
                    </a:cubicBezTo>
                    <a:lnTo>
                      <a:pt x="358" y="589"/>
                    </a:lnTo>
                    <a:cubicBezTo>
                      <a:pt x="211" y="737"/>
                      <a:pt x="85" y="905"/>
                      <a:pt x="1" y="1094"/>
                    </a:cubicBezTo>
                    <a:cubicBezTo>
                      <a:pt x="317" y="926"/>
                      <a:pt x="639" y="851"/>
                      <a:pt x="949" y="851"/>
                    </a:cubicBezTo>
                    <a:cubicBezTo>
                      <a:pt x="2346" y="851"/>
                      <a:pt x="3491" y="2381"/>
                      <a:pt x="2734" y="3827"/>
                    </a:cubicBezTo>
                    <a:cubicBezTo>
                      <a:pt x="3827" y="3260"/>
                      <a:pt x="4164" y="1830"/>
                      <a:pt x="3428" y="821"/>
                    </a:cubicBezTo>
                    <a:cubicBezTo>
                      <a:pt x="3027" y="283"/>
                      <a:pt x="2415" y="0"/>
                      <a:pt x="1798" y="0"/>
                    </a:cubicBezTo>
                    <a:close/>
                  </a:path>
                </a:pathLst>
              </a:custGeom>
              <a:solidFill>
                <a:srgbClr val="347E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77"/>
              <p:cNvSpPr/>
              <p:nvPr/>
            </p:nvSpPr>
            <p:spPr>
              <a:xfrm>
                <a:off x="2067194" y="4330845"/>
                <a:ext cx="80911" cy="60609"/>
              </a:xfrm>
              <a:custGeom>
                <a:avLst/>
                <a:gdLst/>
                <a:ahLst/>
                <a:cxnLst/>
                <a:rect l="l" t="t" r="r" b="b"/>
                <a:pathLst>
                  <a:path w="5404" h="4048" extrusionOk="0">
                    <a:moveTo>
                      <a:pt x="2705" y="1"/>
                    </a:moveTo>
                    <a:cubicBezTo>
                      <a:pt x="2187" y="1"/>
                      <a:pt x="1672" y="200"/>
                      <a:pt x="1283" y="600"/>
                    </a:cubicBezTo>
                    <a:cubicBezTo>
                      <a:pt x="1" y="1882"/>
                      <a:pt x="905" y="4048"/>
                      <a:pt x="2713" y="4048"/>
                    </a:cubicBezTo>
                    <a:cubicBezTo>
                      <a:pt x="4500" y="4048"/>
                      <a:pt x="5404" y="1882"/>
                      <a:pt x="4142" y="600"/>
                    </a:cubicBezTo>
                    <a:cubicBezTo>
                      <a:pt x="3743" y="200"/>
                      <a:pt x="3223" y="1"/>
                      <a:pt x="2705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77"/>
              <p:cNvSpPr/>
              <p:nvPr/>
            </p:nvSpPr>
            <p:spPr>
              <a:xfrm>
                <a:off x="2080415" y="4330845"/>
                <a:ext cx="62974" cy="57464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3838" extrusionOk="0">
                    <a:moveTo>
                      <a:pt x="1839" y="0"/>
                    </a:moveTo>
                    <a:cubicBezTo>
                      <a:pt x="1323" y="0"/>
                      <a:pt x="802" y="197"/>
                      <a:pt x="400" y="600"/>
                    </a:cubicBezTo>
                    <a:lnTo>
                      <a:pt x="379" y="600"/>
                    </a:lnTo>
                    <a:cubicBezTo>
                      <a:pt x="232" y="747"/>
                      <a:pt x="106" y="915"/>
                      <a:pt x="1" y="1104"/>
                    </a:cubicBezTo>
                    <a:cubicBezTo>
                      <a:pt x="318" y="942"/>
                      <a:pt x="639" y="869"/>
                      <a:pt x="948" y="869"/>
                    </a:cubicBezTo>
                    <a:cubicBezTo>
                      <a:pt x="2356" y="869"/>
                      <a:pt x="3496" y="2389"/>
                      <a:pt x="2755" y="3838"/>
                    </a:cubicBezTo>
                    <a:cubicBezTo>
                      <a:pt x="3848" y="3270"/>
                      <a:pt x="4205" y="1840"/>
                      <a:pt x="3470" y="831"/>
                    </a:cubicBezTo>
                    <a:cubicBezTo>
                      <a:pt x="3069" y="282"/>
                      <a:pt x="2457" y="0"/>
                      <a:pt x="1839" y="0"/>
                    </a:cubicBezTo>
                    <a:close/>
                  </a:path>
                </a:pathLst>
              </a:custGeom>
              <a:solidFill>
                <a:srgbClr val="4B87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74" name="Google Shape;10474;p77"/>
          <p:cNvGrpSpPr/>
          <p:nvPr/>
        </p:nvGrpSpPr>
        <p:grpSpPr>
          <a:xfrm>
            <a:off x="1744972" y="1258342"/>
            <a:ext cx="535800" cy="591328"/>
            <a:chOff x="1683825" y="1255622"/>
            <a:chExt cx="535800" cy="591328"/>
          </a:xfrm>
        </p:grpSpPr>
        <p:sp>
          <p:nvSpPr>
            <p:cNvPr id="10475" name="Google Shape;10475;p77"/>
            <p:cNvSpPr/>
            <p:nvPr/>
          </p:nvSpPr>
          <p:spPr>
            <a:xfrm>
              <a:off x="1683825" y="13111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6" name="Google Shape;10476;p77"/>
            <p:cNvGrpSpPr/>
            <p:nvPr/>
          </p:nvGrpSpPr>
          <p:grpSpPr>
            <a:xfrm>
              <a:off x="1742976" y="1255622"/>
              <a:ext cx="417428" cy="432307"/>
              <a:chOff x="3955047" y="2432242"/>
              <a:chExt cx="322912" cy="334396"/>
            </a:xfrm>
          </p:grpSpPr>
          <p:sp>
            <p:nvSpPr>
              <p:cNvPr id="10477" name="Google Shape;10477;p77"/>
              <p:cNvSpPr/>
              <p:nvPr/>
            </p:nvSpPr>
            <p:spPr>
              <a:xfrm>
                <a:off x="3955047" y="2432242"/>
                <a:ext cx="322912" cy="334291"/>
              </a:xfrm>
              <a:custGeom>
                <a:avLst/>
                <a:gdLst/>
                <a:ahLst/>
                <a:cxnLst/>
                <a:rect l="l" t="t" r="r" b="b"/>
                <a:pathLst>
                  <a:path w="21567" h="22327" extrusionOk="0">
                    <a:moveTo>
                      <a:pt x="20464" y="0"/>
                    </a:moveTo>
                    <a:cubicBezTo>
                      <a:pt x="20398" y="0"/>
                      <a:pt x="20331" y="6"/>
                      <a:pt x="20263" y="19"/>
                    </a:cubicBezTo>
                    <a:lnTo>
                      <a:pt x="6912" y="2395"/>
                    </a:lnTo>
                    <a:cubicBezTo>
                      <a:pt x="6387" y="2479"/>
                      <a:pt x="5987" y="2920"/>
                      <a:pt x="5987" y="3467"/>
                    </a:cubicBezTo>
                    <a:lnTo>
                      <a:pt x="5987" y="15030"/>
                    </a:lnTo>
                    <a:cubicBezTo>
                      <a:pt x="5434" y="14754"/>
                      <a:pt x="4853" y="14625"/>
                      <a:pt x="4284" y="14625"/>
                    </a:cubicBezTo>
                    <a:cubicBezTo>
                      <a:pt x="2563" y="14625"/>
                      <a:pt x="953" y="15805"/>
                      <a:pt x="542" y="17638"/>
                    </a:cubicBezTo>
                    <a:cubicBezTo>
                      <a:pt x="0" y="20034"/>
                      <a:pt x="1833" y="22327"/>
                      <a:pt x="4281" y="22327"/>
                    </a:cubicBezTo>
                    <a:cubicBezTo>
                      <a:pt x="4303" y="22327"/>
                      <a:pt x="4325" y="22326"/>
                      <a:pt x="4347" y="22326"/>
                    </a:cubicBezTo>
                    <a:cubicBezTo>
                      <a:pt x="6471" y="22284"/>
                      <a:pt x="8153" y="20539"/>
                      <a:pt x="8132" y="18415"/>
                    </a:cubicBezTo>
                    <a:lnTo>
                      <a:pt x="8132" y="5570"/>
                    </a:lnTo>
                    <a:lnTo>
                      <a:pt x="19401" y="3572"/>
                    </a:lnTo>
                    <a:lnTo>
                      <a:pt x="19401" y="12276"/>
                    </a:lnTo>
                    <a:cubicBezTo>
                      <a:pt x="18853" y="12007"/>
                      <a:pt x="18278" y="11882"/>
                      <a:pt x="17715" y="11882"/>
                    </a:cubicBezTo>
                    <a:cubicBezTo>
                      <a:pt x="15988" y="11882"/>
                      <a:pt x="14368" y="13060"/>
                      <a:pt x="13956" y="14883"/>
                    </a:cubicBezTo>
                    <a:cubicBezTo>
                      <a:pt x="13414" y="17300"/>
                      <a:pt x="15226" y="19572"/>
                      <a:pt x="17693" y="19572"/>
                    </a:cubicBezTo>
                    <a:cubicBezTo>
                      <a:pt x="17716" y="19572"/>
                      <a:pt x="17738" y="19572"/>
                      <a:pt x="17761" y="19572"/>
                    </a:cubicBezTo>
                    <a:cubicBezTo>
                      <a:pt x="19884" y="19530"/>
                      <a:pt x="21566" y="17806"/>
                      <a:pt x="21566" y="15682"/>
                    </a:cubicBezTo>
                    <a:lnTo>
                      <a:pt x="21566" y="1112"/>
                    </a:lnTo>
                    <a:cubicBezTo>
                      <a:pt x="21566" y="488"/>
                      <a:pt x="21056" y="0"/>
                      <a:pt x="20464" y="0"/>
                    </a:cubicBezTo>
                    <a:close/>
                  </a:path>
                </a:pathLst>
              </a:custGeom>
              <a:solidFill>
                <a:srgbClr val="F572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77"/>
              <p:cNvSpPr/>
              <p:nvPr/>
            </p:nvSpPr>
            <p:spPr>
              <a:xfrm>
                <a:off x="4009741" y="2515624"/>
                <a:ext cx="67361" cy="251014"/>
              </a:xfrm>
              <a:custGeom>
                <a:avLst/>
                <a:gdLst/>
                <a:ahLst/>
                <a:cxnLst/>
                <a:rect l="l" t="t" r="r" b="b"/>
                <a:pathLst>
                  <a:path w="4499" h="16765" extrusionOk="0">
                    <a:moveTo>
                      <a:pt x="4479" y="1"/>
                    </a:moveTo>
                    <a:lnTo>
                      <a:pt x="3995" y="148"/>
                    </a:lnTo>
                    <a:cubicBezTo>
                      <a:pt x="3533" y="274"/>
                      <a:pt x="3217" y="715"/>
                      <a:pt x="3217" y="1199"/>
                    </a:cubicBezTo>
                    <a:lnTo>
                      <a:pt x="3217" y="12867"/>
                    </a:lnTo>
                    <a:cubicBezTo>
                      <a:pt x="3217" y="14760"/>
                      <a:pt x="1872" y="16379"/>
                      <a:pt x="1" y="16715"/>
                    </a:cubicBezTo>
                    <a:cubicBezTo>
                      <a:pt x="208" y="16748"/>
                      <a:pt x="413" y="16764"/>
                      <a:pt x="615" y="16764"/>
                    </a:cubicBezTo>
                    <a:cubicBezTo>
                      <a:pt x="2716" y="16764"/>
                      <a:pt x="4498" y="15034"/>
                      <a:pt x="4479" y="12867"/>
                    </a:cubicBezTo>
                    <a:lnTo>
                      <a:pt x="4479" y="1"/>
                    </a:ln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77"/>
              <p:cNvSpPr/>
              <p:nvPr/>
            </p:nvSpPr>
            <p:spPr>
              <a:xfrm>
                <a:off x="4210582" y="2432317"/>
                <a:ext cx="67346" cy="293087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19575" extrusionOk="0">
                    <a:moveTo>
                      <a:pt x="3374" y="0"/>
                    </a:moveTo>
                    <a:cubicBezTo>
                      <a:pt x="3315" y="0"/>
                      <a:pt x="3256" y="5"/>
                      <a:pt x="3196" y="14"/>
                    </a:cubicBezTo>
                    <a:lnTo>
                      <a:pt x="2607" y="119"/>
                    </a:lnTo>
                    <a:cubicBezTo>
                      <a:pt x="2986" y="308"/>
                      <a:pt x="3217" y="687"/>
                      <a:pt x="3217" y="1107"/>
                    </a:cubicBezTo>
                    <a:lnTo>
                      <a:pt x="3217" y="15677"/>
                    </a:lnTo>
                    <a:cubicBezTo>
                      <a:pt x="3217" y="17569"/>
                      <a:pt x="1871" y="19188"/>
                      <a:pt x="0" y="19525"/>
                    </a:cubicBezTo>
                    <a:cubicBezTo>
                      <a:pt x="209" y="19558"/>
                      <a:pt x="416" y="19574"/>
                      <a:pt x="620" y="19574"/>
                    </a:cubicBezTo>
                    <a:cubicBezTo>
                      <a:pt x="2718" y="19574"/>
                      <a:pt x="4498" y="17862"/>
                      <a:pt x="4478" y="15677"/>
                    </a:cubicBezTo>
                    <a:lnTo>
                      <a:pt x="4478" y="1107"/>
                    </a:lnTo>
                    <a:cubicBezTo>
                      <a:pt x="4478" y="475"/>
                      <a:pt x="3972" y="0"/>
                      <a:pt x="3374" y="0"/>
                    </a:cubicBez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80" name="Google Shape;10480;p77"/>
          <p:cNvGrpSpPr/>
          <p:nvPr/>
        </p:nvGrpSpPr>
        <p:grpSpPr>
          <a:xfrm>
            <a:off x="6863228" y="1258339"/>
            <a:ext cx="535800" cy="591334"/>
            <a:chOff x="6924375" y="1255616"/>
            <a:chExt cx="535800" cy="591334"/>
          </a:xfrm>
        </p:grpSpPr>
        <p:sp>
          <p:nvSpPr>
            <p:cNvPr id="10481" name="Google Shape;10481;p77"/>
            <p:cNvSpPr/>
            <p:nvPr/>
          </p:nvSpPr>
          <p:spPr>
            <a:xfrm>
              <a:off x="6924375" y="13111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82" name="Google Shape;10482;p77"/>
            <p:cNvGrpSpPr/>
            <p:nvPr/>
          </p:nvGrpSpPr>
          <p:grpSpPr>
            <a:xfrm>
              <a:off x="7003887" y="1255616"/>
              <a:ext cx="376790" cy="432315"/>
              <a:chOff x="3977326" y="1952149"/>
              <a:chExt cx="327074" cy="375241"/>
            </a:xfrm>
          </p:grpSpPr>
          <p:sp>
            <p:nvSpPr>
              <p:cNvPr id="10483" name="Google Shape;10483;p77"/>
              <p:cNvSpPr/>
              <p:nvPr/>
            </p:nvSpPr>
            <p:spPr>
              <a:xfrm>
                <a:off x="4035868" y="2103566"/>
                <a:ext cx="209974" cy="49754"/>
              </a:xfrm>
              <a:custGeom>
                <a:avLst/>
                <a:gdLst/>
                <a:ahLst/>
                <a:cxnLst/>
                <a:rect l="l" t="t" r="r" b="b"/>
                <a:pathLst>
                  <a:path w="14024" h="3323" extrusionOk="0">
                    <a:moveTo>
                      <a:pt x="379" y="1"/>
                    </a:moveTo>
                    <a:cubicBezTo>
                      <a:pt x="169" y="1"/>
                      <a:pt x="1" y="169"/>
                      <a:pt x="1" y="358"/>
                    </a:cubicBezTo>
                    <a:lnTo>
                      <a:pt x="1" y="3322"/>
                    </a:lnTo>
                    <a:lnTo>
                      <a:pt x="14024" y="3322"/>
                    </a:lnTo>
                    <a:lnTo>
                      <a:pt x="14024" y="358"/>
                    </a:lnTo>
                    <a:cubicBezTo>
                      <a:pt x="14024" y="169"/>
                      <a:pt x="13877" y="1"/>
                      <a:pt x="13667" y="1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77"/>
              <p:cNvSpPr/>
              <p:nvPr/>
            </p:nvSpPr>
            <p:spPr>
              <a:xfrm>
                <a:off x="4035868" y="2142285"/>
                <a:ext cx="209974" cy="185105"/>
              </a:xfrm>
              <a:custGeom>
                <a:avLst/>
                <a:gdLst/>
                <a:ahLst/>
                <a:cxnLst/>
                <a:rect l="l" t="t" r="r" b="b"/>
                <a:pathLst>
                  <a:path w="14024" h="12363" extrusionOk="0">
                    <a:moveTo>
                      <a:pt x="1" y="1"/>
                    </a:moveTo>
                    <a:lnTo>
                      <a:pt x="1" y="11984"/>
                    </a:lnTo>
                    <a:cubicBezTo>
                      <a:pt x="1" y="12195"/>
                      <a:pt x="169" y="12363"/>
                      <a:pt x="379" y="12363"/>
                    </a:cubicBezTo>
                    <a:lnTo>
                      <a:pt x="13667" y="12363"/>
                    </a:lnTo>
                    <a:cubicBezTo>
                      <a:pt x="13877" y="12363"/>
                      <a:pt x="14024" y="12195"/>
                      <a:pt x="14024" y="11984"/>
                    </a:cubicBezTo>
                    <a:lnTo>
                      <a:pt x="14024" y="1"/>
                    </a:lnTo>
                    <a:close/>
                  </a:path>
                </a:pathLst>
              </a:custGeom>
              <a:solidFill>
                <a:srgbClr val="D1B9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77"/>
              <p:cNvSpPr/>
              <p:nvPr/>
            </p:nvSpPr>
            <p:spPr>
              <a:xfrm>
                <a:off x="4064825" y="2171242"/>
                <a:ext cx="41264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10429" extrusionOk="0">
                    <a:moveTo>
                      <a:pt x="1368" y="1"/>
                    </a:moveTo>
                    <a:cubicBezTo>
                      <a:pt x="611" y="1"/>
                      <a:pt x="1" y="611"/>
                      <a:pt x="1" y="1367"/>
                    </a:cubicBezTo>
                    <a:lnTo>
                      <a:pt x="1" y="10072"/>
                    </a:lnTo>
                    <a:cubicBezTo>
                      <a:pt x="1" y="10282"/>
                      <a:pt x="169" y="10429"/>
                      <a:pt x="379" y="10429"/>
                    </a:cubicBezTo>
                    <a:lnTo>
                      <a:pt x="2377" y="10429"/>
                    </a:lnTo>
                    <a:cubicBezTo>
                      <a:pt x="2587" y="10429"/>
                      <a:pt x="2755" y="10282"/>
                      <a:pt x="2755" y="10072"/>
                    </a:cubicBezTo>
                    <a:lnTo>
                      <a:pt x="2755" y="1367"/>
                    </a:lnTo>
                    <a:cubicBezTo>
                      <a:pt x="2755" y="611"/>
                      <a:pt x="2124" y="1"/>
                      <a:pt x="1368" y="1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77"/>
              <p:cNvSpPr/>
              <p:nvPr/>
            </p:nvSpPr>
            <p:spPr>
              <a:xfrm>
                <a:off x="4120553" y="2171242"/>
                <a:ext cx="40935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10429" extrusionOk="0">
                    <a:moveTo>
                      <a:pt x="1367" y="1"/>
                    </a:moveTo>
                    <a:cubicBezTo>
                      <a:pt x="610" y="1"/>
                      <a:pt x="0" y="611"/>
                      <a:pt x="0" y="1367"/>
                    </a:cubicBezTo>
                    <a:lnTo>
                      <a:pt x="0" y="10072"/>
                    </a:lnTo>
                    <a:cubicBezTo>
                      <a:pt x="0" y="10282"/>
                      <a:pt x="147" y="10429"/>
                      <a:pt x="358" y="10429"/>
                    </a:cubicBezTo>
                    <a:lnTo>
                      <a:pt x="2355" y="10429"/>
                    </a:lnTo>
                    <a:cubicBezTo>
                      <a:pt x="2565" y="10429"/>
                      <a:pt x="2733" y="10282"/>
                      <a:pt x="2733" y="10072"/>
                    </a:cubicBezTo>
                    <a:lnTo>
                      <a:pt x="2733" y="1367"/>
                    </a:lnTo>
                    <a:cubicBezTo>
                      <a:pt x="2712" y="611"/>
                      <a:pt x="2124" y="1"/>
                      <a:pt x="1367" y="1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77"/>
              <p:cNvSpPr/>
              <p:nvPr/>
            </p:nvSpPr>
            <p:spPr>
              <a:xfrm>
                <a:off x="4175951" y="2171242"/>
                <a:ext cx="41249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2755" h="10429" extrusionOk="0">
                    <a:moveTo>
                      <a:pt x="1367" y="1"/>
                    </a:moveTo>
                    <a:cubicBezTo>
                      <a:pt x="610" y="1"/>
                      <a:pt x="1" y="611"/>
                      <a:pt x="1" y="1367"/>
                    </a:cubicBezTo>
                    <a:lnTo>
                      <a:pt x="1" y="10072"/>
                    </a:lnTo>
                    <a:cubicBezTo>
                      <a:pt x="1" y="10282"/>
                      <a:pt x="169" y="10429"/>
                      <a:pt x="379" y="10429"/>
                    </a:cubicBezTo>
                    <a:lnTo>
                      <a:pt x="2376" y="10429"/>
                    </a:lnTo>
                    <a:cubicBezTo>
                      <a:pt x="2587" y="10429"/>
                      <a:pt x="2755" y="10282"/>
                      <a:pt x="2755" y="10072"/>
                    </a:cubicBezTo>
                    <a:lnTo>
                      <a:pt x="2755" y="1367"/>
                    </a:lnTo>
                    <a:cubicBezTo>
                      <a:pt x="2734" y="611"/>
                      <a:pt x="2124" y="1"/>
                      <a:pt x="1367" y="1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77"/>
              <p:cNvSpPr/>
              <p:nvPr/>
            </p:nvSpPr>
            <p:spPr>
              <a:xfrm>
                <a:off x="3977326" y="1952149"/>
                <a:ext cx="327074" cy="64232"/>
              </a:xfrm>
              <a:custGeom>
                <a:avLst/>
                <a:gdLst/>
                <a:ahLst/>
                <a:cxnLst/>
                <a:rect l="l" t="t" r="r" b="b"/>
                <a:pathLst>
                  <a:path w="21845" h="4290" extrusionOk="0">
                    <a:moveTo>
                      <a:pt x="2145" y="1"/>
                    </a:moveTo>
                    <a:cubicBezTo>
                      <a:pt x="967" y="1"/>
                      <a:pt x="0" y="968"/>
                      <a:pt x="0" y="2145"/>
                    </a:cubicBezTo>
                    <a:cubicBezTo>
                      <a:pt x="0" y="3323"/>
                      <a:pt x="967" y="4290"/>
                      <a:pt x="2145" y="4290"/>
                    </a:cubicBezTo>
                    <a:lnTo>
                      <a:pt x="19700" y="4290"/>
                    </a:lnTo>
                    <a:cubicBezTo>
                      <a:pt x="20877" y="4290"/>
                      <a:pt x="21844" y="3323"/>
                      <a:pt x="21844" y="2145"/>
                    </a:cubicBezTo>
                    <a:cubicBezTo>
                      <a:pt x="21844" y="968"/>
                      <a:pt x="20877" y="1"/>
                      <a:pt x="19700" y="1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77"/>
              <p:cNvSpPr/>
              <p:nvPr/>
            </p:nvSpPr>
            <p:spPr>
              <a:xfrm>
                <a:off x="4223489" y="2103566"/>
                <a:ext cx="22354" cy="49754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3323" extrusionOk="0">
                    <a:moveTo>
                      <a:pt x="0" y="1"/>
                    </a:moveTo>
                    <a:cubicBezTo>
                      <a:pt x="210" y="1"/>
                      <a:pt x="379" y="169"/>
                      <a:pt x="379" y="358"/>
                    </a:cubicBezTo>
                    <a:lnTo>
                      <a:pt x="379" y="3322"/>
                    </a:lnTo>
                    <a:lnTo>
                      <a:pt x="1493" y="3322"/>
                    </a:lnTo>
                    <a:lnTo>
                      <a:pt x="1493" y="358"/>
                    </a:lnTo>
                    <a:cubicBezTo>
                      <a:pt x="1493" y="169"/>
                      <a:pt x="1346" y="1"/>
                      <a:pt x="1136" y="1"/>
                    </a:cubicBez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77"/>
              <p:cNvSpPr/>
              <p:nvPr/>
            </p:nvSpPr>
            <p:spPr>
              <a:xfrm>
                <a:off x="4223489" y="2142285"/>
                <a:ext cx="22354" cy="18510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2363" extrusionOk="0">
                    <a:moveTo>
                      <a:pt x="379" y="1"/>
                    </a:moveTo>
                    <a:lnTo>
                      <a:pt x="379" y="11984"/>
                    </a:lnTo>
                    <a:cubicBezTo>
                      <a:pt x="379" y="12195"/>
                      <a:pt x="210" y="12363"/>
                      <a:pt x="0" y="12363"/>
                    </a:cubicBezTo>
                    <a:lnTo>
                      <a:pt x="1136" y="12363"/>
                    </a:lnTo>
                    <a:cubicBezTo>
                      <a:pt x="1325" y="12363"/>
                      <a:pt x="1493" y="12195"/>
                      <a:pt x="1493" y="11984"/>
                    </a:cubicBezTo>
                    <a:lnTo>
                      <a:pt x="1493" y="1"/>
                    </a:ln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77"/>
              <p:cNvSpPr/>
              <p:nvPr/>
            </p:nvSpPr>
            <p:spPr>
              <a:xfrm>
                <a:off x="4077103" y="2171242"/>
                <a:ext cx="28987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0429" extrusionOk="0">
                    <a:moveTo>
                      <a:pt x="548" y="1"/>
                    </a:moveTo>
                    <a:cubicBezTo>
                      <a:pt x="358" y="1"/>
                      <a:pt x="169" y="43"/>
                      <a:pt x="1" y="106"/>
                    </a:cubicBezTo>
                    <a:cubicBezTo>
                      <a:pt x="484" y="337"/>
                      <a:pt x="800" y="821"/>
                      <a:pt x="800" y="1367"/>
                    </a:cubicBezTo>
                    <a:lnTo>
                      <a:pt x="800" y="10072"/>
                    </a:lnTo>
                    <a:cubicBezTo>
                      <a:pt x="800" y="10282"/>
                      <a:pt x="632" y="10429"/>
                      <a:pt x="442" y="10429"/>
                    </a:cubicBezTo>
                    <a:lnTo>
                      <a:pt x="1557" y="10429"/>
                    </a:lnTo>
                    <a:cubicBezTo>
                      <a:pt x="1767" y="10429"/>
                      <a:pt x="1935" y="10282"/>
                      <a:pt x="1935" y="10072"/>
                    </a:cubicBezTo>
                    <a:lnTo>
                      <a:pt x="1935" y="1367"/>
                    </a:lnTo>
                    <a:cubicBezTo>
                      <a:pt x="1914" y="611"/>
                      <a:pt x="1304" y="1"/>
                      <a:pt x="548" y="1"/>
                    </a:cubicBez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77"/>
              <p:cNvSpPr/>
              <p:nvPr/>
            </p:nvSpPr>
            <p:spPr>
              <a:xfrm>
                <a:off x="4132516" y="2171242"/>
                <a:ext cx="28972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1935" h="10429" extrusionOk="0">
                    <a:moveTo>
                      <a:pt x="568" y="1"/>
                    </a:moveTo>
                    <a:cubicBezTo>
                      <a:pt x="379" y="1"/>
                      <a:pt x="168" y="43"/>
                      <a:pt x="0" y="106"/>
                    </a:cubicBezTo>
                    <a:cubicBezTo>
                      <a:pt x="484" y="337"/>
                      <a:pt x="799" y="821"/>
                      <a:pt x="799" y="1367"/>
                    </a:cubicBezTo>
                    <a:lnTo>
                      <a:pt x="799" y="10072"/>
                    </a:lnTo>
                    <a:cubicBezTo>
                      <a:pt x="799" y="10282"/>
                      <a:pt x="652" y="10429"/>
                      <a:pt x="442" y="10429"/>
                    </a:cubicBezTo>
                    <a:lnTo>
                      <a:pt x="1556" y="10429"/>
                    </a:lnTo>
                    <a:cubicBezTo>
                      <a:pt x="1766" y="10429"/>
                      <a:pt x="1934" y="10282"/>
                      <a:pt x="1934" y="10072"/>
                    </a:cubicBezTo>
                    <a:lnTo>
                      <a:pt x="1934" y="1367"/>
                    </a:lnTo>
                    <a:cubicBezTo>
                      <a:pt x="1913" y="611"/>
                      <a:pt x="1325" y="1"/>
                      <a:pt x="568" y="1"/>
                    </a:cubicBez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77"/>
              <p:cNvSpPr/>
              <p:nvPr/>
            </p:nvSpPr>
            <p:spPr>
              <a:xfrm>
                <a:off x="4188228" y="2171242"/>
                <a:ext cx="28657" cy="156148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0429" extrusionOk="0">
                    <a:moveTo>
                      <a:pt x="547" y="1"/>
                    </a:moveTo>
                    <a:cubicBezTo>
                      <a:pt x="358" y="1"/>
                      <a:pt x="169" y="43"/>
                      <a:pt x="0" y="106"/>
                    </a:cubicBezTo>
                    <a:cubicBezTo>
                      <a:pt x="484" y="337"/>
                      <a:pt x="799" y="821"/>
                      <a:pt x="799" y="1367"/>
                    </a:cubicBezTo>
                    <a:lnTo>
                      <a:pt x="799" y="10072"/>
                    </a:lnTo>
                    <a:cubicBezTo>
                      <a:pt x="799" y="10282"/>
                      <a:pt x="631" y="10429"/>
                      <a:pt x="421" y="10429"/>
                    </a:cubicBezTo>
                    <a:lnTo>
                      <a:pt x="1556" y="10429"/>
                    </a:lnTo>
                    <a:cubicBezTo>
                      <a:pt x="1767" y="10429"/>
                      <a:pt x="1914" y="10282"/>
                      <a:pt x="1914" y="10072"/>
                    </a:cubicBezTo>
                    <a:lnTo>
                      <a:pt x="1914" y="1367"/>
                    </a:lnTo>
                    <a:cubicBezTo>
                      <a:pt x="1914" y="611"/>
                      <a:pt x="1304" y="1"/>
                      <a:pt x="547" y="1"/>
                    </a:cubicBez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77"/>
              <p:cNvSpPr/>
              <p:nvPr/>
            </p:nvSpPr>
            <p:spPr>
              <a:xfrm>
                <a:off x="4255590" y="1952149"/>
                <a:ext cx="48810" cy="64232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4290" extrusionOk="0">
                    <a:moveTo>
                      <a:pt x="1" y="1"/>
                    </a:moveTo>
                    <a:cubicBezTo>
                      <a:pt x="1178" y="1"/>
                      <a:pt x="2145" y="968"/>
                      <a:pt x="2145" y="2145"/>
                    </a:cubicBezTo>
                    <a:cubicBezTo>
                      <a:pt x="2145" y="3323"/>
                      <a:pt x="1178" y="4290"/>
                      <a:pt x="1" y="4290"/>
                    </a:cubicBezTo>
                    <a:lnTo>
                      <a:pt x="1115" y="4290"/>
                    </a:lnTo>
                    <a:cubicBezTo>
                      <a:pt x="2292" y="4290"/>
                      <a:pt x="3259" y="3323"/>
                      <a:pt x="3259" y="2145"/>
                    </a:cubicBezTo>
                    <a:cubicBezTo>
                      <a:pt x="3259" y="968"/>
                      <a:pt x="2292" y="1"/>
                      <a:pt x="1115" y="1"/>
                    </a:cubicBezTo>
                    <a:close/>
                  </a:path>
                </a:pathLst>
              </a:custGeom>
              <a:solidFill>
                <a:srgbClr val="8864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77"/>
              <p:cNvSpPr/>
              <p:nvPr/>
            </p:nvSpPr>
            <p:spPr>
              <a:xfrm>
                <a:off x="3988346" y="2010706"/>
                <a:ext cx="307865" cy="98235"/>
              </a:xfrm>
              <a:custGeom>
                <a:avLst/>
                <a:gdLst/>
                <a:ahLst/>
                <a:cxnLst/>
                <a:rect l="l" t="t" r="r" b="b"/>
                <a:pathLst>
                  <a:path w="20562" h="6561" extrusionOk="0">
                    <a:moveTo>
                      <a:pt x="3280" y="0"/>
                    </a:moveTo>
                    <a:cubicBezTo>
                      <a:pt x="1472" y="0"/>
                      <a:pt x="0" y="1472"/>
                      <a:pt x="0" y="3280"/>
                    </a:cubicBezTo>
                    <a:cubicBezTo>
                      <a:pt x="0" y="5088"/>
                      <a:pt x="1472" y="6560"/>
                      <a:pt x="3280" y="6560"/>
                    </a:cubicBezTo>
                    <a:lnTo>
                      <a:pt x="17282" y="6560"/>
                    </a:lnTo>
                    <a:cubicBezTo>
                      <a:pt x="19090" y="6560"/>
                      <a:pt x="20562" y="5088"/>
                      <a:pt x="20562" y="3280"/>
                    </a:cubicBezTo>
                    <a:cubicBezTo>
                      <a:pt x="20562" y="1472"/>
                      <a:pt x="19090" y="0"/>
                      <a:pt x="17282" y="0"/>
                    </a:cubicBezTo>
                    <a:close/>
                  </a:path>
                </a:pathLst>
              </a:custGeom>
              <a:solidFill>
                <a:srgbClr val="D1B9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77"/>
              <p:cNvSpPr/>
              <p:nvPr/>
            </p:nvSpPr>
            <p:spPr>
              <a:xfrm>
                <a:off x="4230092" y="2010706"/>
                <a:ext cx="66119" cy="98549"/>
              </a:xfrm>
              <a:custGeom>
                <a:avLst/>
                <a:gdLst/>
                <a:ahLst/>
                <a:cxnLst/>
                <a:rect l="l" t="t" r="r" b="b"/>
                <a:pathLst>
                  <a:path w="4416" h="6582" extrusionOk="0">
                    <a:moveTo>
                      <a:pt x="1" y="0"/>
                    </a:moveTo>
                    <a:cubicBezTo>
                      <a:pt x="1830" y="0"/>
                      <a:pt x="3281" y="1472"/>
                      <a:pt x="3281" y="3301"/>
                    </a:cubicBezTo>
                    <a:cubicBezTo>
                      <a:pt x="3281" y="5109"/>
                      <a:pt x="1830" y="6581"/>
                      <a:pt x="1" y="6581"/>
                    </a:cubicBezTo>
                    <a:lnTo>
                      <a:pt x="1136" y="6581"/>
                    </a:lnTo>
                    <a:cubicBezTo>
                      <a:pt x="2944" y="6581"/>
                      <a:pt x="4416" y="5109"/>
                      <a:pt x="4416" y="3301"/>
                    </a:cubicBezTo>
                    <a:cubicBezTo>
                      <a:pt x="4416" y="1472"/>
                      <a:pt x="2944" y="0"/>
                      <a:pt x="1136" y="0"/>
                    </a:cubicBezTo>
                    <a:close/>
                  </a:path>
                </a:pathLst>
              </a:custGeom>
              <a:solidFill>
                <a:srgbClr val="A67C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77"/>
              <p:cNvSpPr/>
              <p:nvPr/>
            </p:nvSpPr>
            <p:spPr>
              <a:xfrm>
                <a:off x="3982671" y="2005346"/>
                <a:ext cx="318899" cy="109254"/>
              </a:xfrm>
              <a:custGeom>
                <a:avLst/>
                <a:gdLst/>
                <a:ahLst/>
                <a:cxnLst/>
                <a:rect l="l" t="t" r="r" b="b"/>
                <a:pathLst>
                  <a:path w="21299" h="7297" extrusionOk="0">
                    <a:moveTo>
                      <a:pt x="3659" y="1"/>
                    </a:moveTo>
                    <a:cubicBezTo>
                      <a:pt x="1640" y="1"/>
                      <a:pt x="1" y="1641"/>
                      <a:pt x="1" y="3638"/>
                    </a:cubicBezTo>
                    <a:cubicBezTo>
                      <a:pt x="1" y="5657"/>
                      <a:pt x="1640" y="7296"/>
                      <a:pt x="3659" y="7296"/>
                    </a:cubicBezTo>
                    <a:lnTo>
                      <a:pt x="3911" y="7296"/>
                    </a:lnTo>
                    <a:lnTo>
                      <a:pt x="3911" y="6561"/>
                    </a:lnTo>
                    <a:lnTo>
                      <a:pt x="3659" y="6561"/>
                    </a:lnTo>
                    <a:cubicBezTo>
                      <a:pt x="3633" y="6561"/>
                      <a:pt x="3607" y="6562"/>
                      <a:pt x="3582" y="6562"/>
                    </a:cubicBezTo>
                    <a:cubicBezTo>
                      <a:pt x="1976" y="6562"/>
                      <a:pt x="652" y="5273"/>
                      <a:pt x="652" y="3638"/>
                    </a:cubicBezTo>
                    <a:cubicBezTo>
                      <a:pt x="652" y="2024"/>
                      <a:pt x="1976" y="736"/>
                      <a:pt x="3582" y="736"/>
                    </a:cubicBezTo>
                    <a:cubicBezTo>
                      <a:pt x="3607" y="736"/>
                      <a:pt x="3633" y="736"/>
                      <a:pt x="3659" y="737"/>
                    </a:cubicBezTo>
                    <a:lnTo>
                      <a:pt x="17661" y="737"/>
                    </a:lnTo>
                    <a:cubicBezTo>
                      <a:pt x="17687" y="736"/>
                      <a:pt x="17713" y="736"/>
                      <a:pt x="17738" y="736"/>
                    </a:cubicBezTo>
                    <a:cubicBezTo>
                      <a:pt x="19344" y="736"/>
                      <a:pt x="20668" y="2024"/>
                      <a:pt x="20668" y="3638"/>
                    </a:cubicBezTo>
                    <a:cubicBezTo>
                      <a:pt x="20668" y="5273"/>
                      <a:pt x="19344" y="6562"/>
                      <a:pt x="17738" y="6562"/>
                    </a:cubicBezTo>
                    <a:cubicBezTo>
                      <a:pt x="17713" y="6562"/>
                      <a:pt x="17687" y="6561"/>
                      <a:pt x="17661" y="6561"/>
                    </a:cubicBezTo>
                    <a:lnTo>
                      <a:pt x="17409" y="6561"/>
                    </a:lnTo>
                    <a:lnTo>
                      <a:pt x="17409" y="7296"/>
                    </a:lnTo>
                    <a:lnTo>
                      <a:pt x="17661" y="7296"/>
                    </a:lnTo>
                    <a:cubicBezTo>
                      <a:pt x="19679" y="7296"/>
                      <a:pt x="21298" y="5657"/>
                      <a:pt x="21298" y="3638"/>
                    </a:cubicBezTo>
                    <a:cubicBezTo>
                      <a:pt x="21298" y="1641"/>
                      <a:pt x="19679" y="1"/>
                      <a:pt x="17661" y="1"/>
                    </a:cubicBezTo>
                    <a:close/>
                  </a:path>
                </a:pathLst>
              </a:custGeom>
              <a:solidFill>
                <a:srgbClr val="E1D5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77"/>
              <p:cNvSpPr/>
              <p:nvPr/>
            </p:nvSpPr>
            <p:spPr>
              <a:xfrm>
                <a:off x="4014158" y="2043871"/>
                <a:ext cx="65175" cy="71045"/>
              </a:xfrm>
              <a:custGeom>
                <a:avLst/>
                <a:gdLst/>
                <a:ahLst/>
                <a:cxnLst/>
                <a:rect l="l" t="t" r="r" b="b"/>
                <a:pathLst>
                  <a:path w="4353" h="4745" extrusionOk="0">
                    <a:moveTo>
                      <a:pt x="2040" y="1"/>
                    </a:moveTo>
                    <a:cubicBezTo>
                      <a:pt x="1575" y="1"/>
                      <a:pt x="1108" y="165"/>
                      <a:pt x="736" y="498"/>
                    </a:cubicBezTo>
                    <a:cubicBezTo>
                      <a:pt x="63" y="1086"/>
                      <a:pt x="0" y="2137"/>
                      <a:pt x="610" y="2810"/>
                    </a:cubicBezTo>
                    <a:cubicBezTo>
                      <a:pt x="687" y="2892"/>
                      <a:pt x="776" y="2927"/>
                      <a:pt x="863" y="2927"/>
                    </a:cubicBezTo>
                    <a:cubicBezTo>
                      <a:pt x="1133" y="2927"/>
                      <a:pt x="1379" y="2597"/>
                      <a:pt x="1156" y="2327"/>
                    </a:cubicBezTo>
                    <a:cubicBezTo>
                      <a:pt x="820" y="1948"/>
                      <a:pt x="841" y="1381"/>
                      <a:pt x="1219" y="1044"/>
                    </a:cubicBezTo>
                    <a:cubicBezTo>
                      <a:pt x="1452" y="841"/>
                      <a:pt x="1743" y="740"/>
                      <a:pt x="2032" y="740"/>
                    </a:cubicBezTo>
                    <a:cubicBezTo>
                      <a:pt x="2370" y="740"/>
                      <a:pt x="2706" y="877"/>
                      <a:pt x="2943" y="1149"/>
                    </a:cubicBezTo>
                    <a:cubicBezTo>
                      <a:pt x="3532" y="1822"/>
                      <a:pt x="3490" y="2852"/>
                      <a:pt x="2817" y="3483"/>
                    </a:cubicBezTo>
                    <a:cubicBezTo>
                      <a:pt x="2460" y="3798"/>
                      <a:pt x="1997" y="3967"/>
                      <a:pt x="1535" y="4009"/>
                    </a:cubicBezTo>
                    <a:cubicBezTo>
                      <a:pt x="1072" y="4051"/>
                      <a:pt x="1093" y="4702"/>
                      <a:pt x="1556" y="4744"/>
                    </a:cubicBezTo>
                    <a:lnTo>
                      <a:pt x="1577" y="4744"/>
                    </a:lnTo>
                    <a:cubicBezTo>
                      <a:pt x="2208" y="4702"/>
                      <a:pt x="2817" y="4450"/>
                      <a:pt x="3301" y="4030"/>
                    </a:cubicBezTo>
                    <a:cubicBezTo>
                      <a:pt x="4268" y="3147"/>
                      <a:pt x="4352" y="1633"/>
                      <a:pt x="3490" y="645"/>
                    </a:cubicBezTo>
                    <a:cubicBezTo>
                      <a:pt x="3108" y="218"/>
                      <a:pt x="2575" y="1"/>
                      <a:pt x="2040" y="1"/>
                    </a:cubicBezTo>
                    <a:close/>
                  </a:path>
                </a:pathLst>
              </a:custGeom>
              <a:solidFill>
                <a:srgbClr val="E1D5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77"/>
              <p:cNvSpPr/>
              <p:nvPr/>
            </p:nvSpPr>
            <p:spPr>
              <a:xfrm>
                <a:off x="4204908" y="2043751"/>
                <a:ext cx="65490" cy="71164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753" extrusionOk="0">
                    <a:moveTo>
                      <a:pt x="2332" y="0"/>
                    </a:moveTo>
                    <a:cubicBezTo>
                      <a:pt x="1794" y="0"/>
                      <a:pt x="1258" y="223"/>
                      <a:pt x="863" y="653"/>
                    </a:cubicBezTo>
                    <a:cubicBezTo>
                      <a:pt x="1" y="1641"/>
                      <a:pt x="85" y="3134"/>
                      <a:pt x="1073" y="4017"/>
                    </a:cubicBezTo>
                    <a:cubicBezTo>
                      <a:pt x="1536" y="4458"/>
                      <a:pt x="2145" y="4710"/>
                      <a:pt x="2797" y="4752"/>
                    </a:cubicBezTo>
                    <a:lnTo>
                      <a:pt x="2818" y="4752"/>
                    </a:lnTo>
                    <a:lnTo>
                      <a:pt x="2818" y="4731"/>
                    </a:lnTo>
                    <a:cubicBezTo>
                      <a:pt x="3260" y="4710"/>
                      <a:pt x="3281" y="4059"/>
                      <a:pt x="2839" y="3996"/>
                    </a:cubicBezTo>
                    <a:cubicBezTo>
                      <a:pt x="2356" y="3975"/>
                      <a:pt x="1914" y="3785"/>
                      <a:pt x="1557" y="3470"/>
                    </a:cubicBezTo>
                    <a:cubicBezTo>
                      <a:pt x="884" y="2860"/>
                      <a:pt x="821" y="1830"/>
                      <a:pt x="1409" y="1136"/>
                    </a:cubicBezTo>
                    <a:cubicBezTo>
                      <a:pt x="1656" y="868"/>
                      <a:pt x="1986" y="730"/>
                      <a:pt x="2316" y="730"/>
                    </a:cubicBezTo>
                    <a:cubicBezTo>
                      <a:pt x="2607" y="730"/>
                      <a:pt x="2898" y="836"/>
                      <a:pt x="3133" y="1052"/>
                    </a:cubicBezTo>
                    <a:cubicBezTo>
                      <a:pt x="3512" y="1368"/>
                      <a:pt x="3554" y="1956"/>
                      <a:pt x="3217" y="2314"/>
                    </a:cubicBezTo>
                    <a:cubicBezTo>
                      <a:pt x="2949" y="2597"/>
                      <a:pt x="3214" y="2952"/>
                      <a:pt x="3495" y="2952"/>
                    </a:cubicBezTo>
                    <a:cubicBezTo>
                      <a:pt x="3589" y="2952"/>
                      <a:pt x="3685" y="2913"/>
                      <a:pt x="3764" y="2818"/>
                    </a:cubicBezTo>
                    <a:cubicBezTo>
                      <a:pt x="4374" y="2124"/>
                      <a:pt x="4311" y="1094"/>
                      <a:pt x="3638" y="506"/>
                    </a:cubicBezTo>
                    <a:cubicBezTo>
                      <a:pt x="3259" y="165"/>
                      <a:pt x="2794" y="0"/>
                      <a:pt x="2332" y="0"/>
                    </a:cubicBezTo>
                    <a:close/>
                  </a:path>
                </a:pathLst>
              </a:custGeom>
              <a:solidFill>
                <a:srgbClr val="E1D5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0" name="Google Shape;10500;p77"/>
          <p:cNvGrpSpPr/>
          <p:nvPr/>
        </p:nvGrpSpPr>
        <p:grpSpPr>
          <a:xfrm>
            <a:off x="6863228" y="3078661"/>
            <a:ext cx="535800" cy="577085"/>
            <a:chOff x="6924375" y="3038365"/>
            <a:chExt cx="535800" cy="577085"/>
          </a:xfrm>
        </p:grpSpPr>
        <p:sp>
          <p:nvSpPr>
            <p:cNvPr id="10501" name="Google Shape;10501;p77"/>
            <p:cNvSpPr/>
            <p:nvPr/>
          </p:nvSpPr>
          <p:spPr>
            <a:xfrm>
              <a:off x="6924375" y="30796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2" name="Google Shape;10502;p77"/>
            <p:cNvGrpSpPr/>
            <p:nvPr/>
          </p:nvGrpSpPr>
          <p:grpSpPr>
            <a:xfrm>
              <a:off x="6924381" y="3038365"/>
              <a:ext cx="426615" cy="426926"/>
              <a:chOff x="3508282" y="3810341"/>
              <a:chExt cx="351644" cy="351959"/>
            </a:xfrm>
          </p:grpSpPr>
          <p:sp>
            <p:nvSpPr>
              <p:cNvPr id="10503" name="Google Shape;10503;p77"/>
              <p:cNvSpPr/>
              <p:nvPr/>
            </p:nvSpPr>
            <p:spPr>
              <a:xfrm>
                <a:off x="3508282" y="3810341"/>
                <a:ext cx="133180" cy="64232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4290" extrusionOk="0">
                    <a:moveTo>
                      <a:pt x="2503" y="1"/>
                    </a:moveTo>
                    <a:cubicBezTo>
                      <a:pt x="1115" y="1"/>
                      <a:pt x="1" y="1115"/>
                      <a:pt x="1" y="2503"/>
                    </a:cubicBezTo>
                    <a:cubicBezTo>
                      <a:pt x="1" y="3491"/>
                      <a:pt x="800" y="4290"/>
                      <a:pt x="1788" y="4290"/>
                    </a:cubicBezTo>
                    <a:cubicBezTo>
                      <a:pt x="2797" y="4290"/>
                      <a:pt x="7191" y="3491"/>
                      <a:pt x="7191" y="2503"/>
                    </a:cubicBezTo>
                    <a:lnTo>
                      <a:pt x="8600" y="2503"/>
                    </a:lnTo>
                    <a:cubicBezTo>
                      <a:pt x="8600" y="1809"/>
                      <a:pt x="8894" y="1178"/>
                      <a:pt x="8432" y="737"/>
                    </a:cubicBezTo>
                    <a:cubicBezTo>
                      <a:pt x="7990" y="274"/>
                      <a:pt x="3197" y="1"/>
                      <a:pt x="2503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77"/>
              <p:cNvSpPr/>
              <p:nvPr/>
            </p:nvSpPr>
            <p:spPr>
              <a:xfrm>
                <a:off x="3535053" y="3847802"/>
                <a:ext cx="58872" cy="26771"/>
              </a:xfrm>
              <a:custGeom>
                <a:avLst/>
                <a:gdLst/>
                <a:ahLst/>
                <a:cxnLst/>
                <a:rect l="l" t="t" r="r" b="b"/>
                <a:pathLst>
                  <a:path w="3932" h="1788" extrusionOk="0">
                    <a:moveTo>
                      <a:pt x="1808" y="1"/>
                    </a:moveTo>
                    <a:cubicBezTo>
                      <a:pt x="1808" y="989"/>
                      <a:pt x="1009" y="1788"/>
                      <a:pt x="0" y="1788"/>
                    </a:cubicBezTo>
                    <a:lnTo>
                      <a:pt x="3932" y="1788"/>
                    </a:lnTo>
                    <a:lnTo>
                      <a:pt x="3932" y="1"/>
                    </a:ln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77"/>
              <p:cNvSpPr/>
              <p:nvPr/>
            </p:nvSpPr>
            <p:spPr>
              <a:xfrm>
                <a:off x="3545743" y="3810341"/>
                <a:ext cx="239261" cy="351959"/>
              </a:xfrm>
              <a:custGeom>
                <a:avLst/>
                <a:gdLst/>
                <a:ahLst/>
                <a:cxnLst/>
                <a:rect l="l" t="t" r="r" b="b"/>
                <a:pathLst>
                  <a:path w="15980" h="23507" extrusionOk="0">
                    <a:moveTo>
                      <a:pt x="1" y="1"/>
                    </a:moveTo>
                    <a:cubicBezTo>
                      <a:pt x="653" y="1"/>
                      <a:pt x="1304" y="253"/>
                      <a:pt x="1767" y="737"/>
                    </a:cubicBezTo>
                    <a:cubicBezTo>
                      <a:pt x="1872" y="821"/>
                      <a:pt x="1956" y="926"/>
                      <a:pt x="2040" y="1031"/>
                    </a:cubicBezTo>
                    <a:cubicBezTo>
                      <a:pt x="2335" y="1451"/>
                      <a:pt x="2503" y="1977"/>
                      <a:pt x="2503" y="2503"/>
                    </a:cubicBezTo>
                    <a:lnTo>
                      <a:pt x="2503" y="21004"/>
                    </a:lnTo>
                    <a:cubicBezTo>
                      <a:pt x="2503" y="22371"/>
                      <a:pt x="3617" y="23506"/>
                      <a:pt x="5005" y="23506"/>
                    </a:cubicBezTo>
                    <a:lnTo>
                      <a:pt x="8747" y="23506"/>
                    </a:lnTo>
                    <a:cubicBezTo>
                      <a:pt x="9209" y="23065"/>
                      <a:pt x="11312" y="23212"/>
                      <a:pt x="11312" y="22539"/>
                    </a:cubicBezTo>
                    <a:lnTo>
                      <a:pt x="15979" y="19217"/>
                    </a:lnTo>
                    <a:lnTo>
                      <a:pt x="15979" y="2503"/>
                    </a:lnTo>
                    <a:cubicBezTo>
                      <a:pt x="15979" y="1115"/>
                      <a:pt x="14865" y="1"/>
                      <a:pt x="13477" y="1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77"/>
              <p:cNvSpPr/>
              <p:nvPr/>
            </p:nvSpPr>
            <p:spPr>
              <a:xfrm>
                <a:off x="3583205" y="4082317"/>
                <a:ext cx="201799" cy="79983"/>
              </a:xfrm>
              <a:custGeom>
                <a:avLst/>
                <a:gdLst/>
                <a:ahLst/>
                <a:cxnLst/>
                <a:rect l="l" t="t" r="r" b="b"/>
                <a:pathLst>
                  <a:path w="13478" h="5342" extrusionOk="0">
                    <a:moveTo>
                      <a:pt x="1" y="1"/>
                    </a:moveTo>
                    <a:lnTo>
                      <a:pt x="1" y="2839"/>
                    </a:lnTo>
                    <a:cubicBezTo>
                      <a:pt x="1" y="4206"/>
                      <a:pt x="1115" y="5341"/>
                      <a:pt x="2503" y="5341"/>
                    </a:cubicBezTo>
                    <a:lnTo>
                      <a:pt x="6245" y="5341"/>
                    </a:lnTo>
                    <a:cubicBezTo>
                      <a:pt x="6707" y="4900"/>
                      <a:pt x="8810" y="5047"/>
                      <a:pt x="8810" y="4374"/>
                    </a:cubicBezTo>
                    <a:lnTo>
                      <a:pt x="13477" y="1052"/>
                    </a:lnTo>
                    <a:lnTo>
                      <a:pt x="13477" y="1"/>
                    </a:ln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77"/>
              <p:cNvSpPr/>
              <p:nvPr/>
            </p:nvSpPr>
            <p:spPr>
              <a:xfrm>
                <a:off x="3545429" y="3810341"/>
                <a:ext cx="232328" cy="15437"/>
              </a:xfrm>
              <a:custGeom>
                <a:avLst/>
                <a:gdLst/>
                <a:ahLst/>
                <a:cxnLst/>
                <a:rect l="l" t="t" r="r" b="b"/>
                <a:pathLst>
                  <a:path w="15517" h="1031" extrusionOk="0">
                    <a:moveTo>
                      <a:pt x="1" y="1"/>
                    </a:moveTo>
                    <a:cubicBezTo>
                      <a:pt x="674" y="1"/>
                      <a:pt x="1304" y="253"/>
                      <a:pt x="1788" y="737"/>
                    </a:cubicBezTo>
                    <a:cubicBezTo>
                      <a:pt x="1872" y="821"/>
                      <a:pt x="1956" y="926"/>
                      <a:pt x="2040" y="1031"/>
                    </a:cubicBezTo>
                    <a:lnTo>
                      <a:pt x="15517" y="1031"/>
                    </a:lnTo>
                    <a:cubicBezTo>
                      <a:pt x="15054" y="379"/>
                      <a:pt x="14297" y="1"/>
                      <a:pt x="13498" y="1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77"/>
              <p:cNvSpPr/>
              <p:nvPr/>
            </p:nvSpPr>
            <p:spPr>
              <a:xfrm>
                <a:off x="3620666" y="4097753"/>
                <a:ext cx="239261" cy="64546"/>
              </a:xfrm>
              <a:custGeom>
                <a:avLst/>
                <a:gdLst/>
                <a:ahLst/>
                <a:cxnLst/>
                <a:rect l="l" t="t" r="r" b="b"/>
                <a:pathLst>
                  <a:path w="15980" h="4311" extrusionOk="0">
                    <a:moveTo>
                      <a:pt x="715" y="0"/>
                    </a:moveTo>
                    <a:cubicBezTo>
                      <a:pt x="1704" y="0"/>
                      <a:pt x="2503" y="820"/>
                      <a:pt x="2503" y="1808"/>
                    </a:cubicBezTo>
                    <a:cubicBezTo>
                      <a:pt x="2503" y="2355"/>
                      <a:pt x="2313" y="2901"/>
                      <a:pt x="1977" y="3343"/>
                    </a:cubicBezTo>
                    <a:cubicBezTo>
                      <a:pt x="1914" y="3406"/>
                      <a:pt x="1851" y="3490"/>
                      <a:pt x="1767" y="3574"/>
                    </a:cubicBezTo>
                    <a:cubicBezTo>
                      <a:pt x="1304" y="4037"/>
                      <a:pt x="673" y="4310"/>
                      <a:pt x="1" y="4310"/>
                    </a:cubicBezTo>
                    <a:lnTo>
                      <a:pt x="13477" y="4310"/>
                    </a:lnTo>
                    <a:cubicBezTo>
                      <a:pt x="14129" y="4310"/>
                      <a:pt x="14760" y="4037"/>
                      <a:pt x="15243" y="3574"/>
                    </a:cubicBezTo>
                    <a:cubicBezTo>
                      <a:pt x="15306" y="3490"/>
                      <a:pt x="15390" y="3406"/>
                      <a:pt x="15454" y="3343"/>
                    </a:cubicBezTo>
                    <a:cubicBezTo>
                      <a:pt x="15790" y="2901"/>
                      <a:pt x="15979" y="2355"/>
                      <a:pt x="15979" y="1808"/>
                    </a:cubicBezTo>
                    <a:cubicBezTo>
                      <a:pt x="15979" y="820"/>
                      <a:pt x="15180" y="21"/>
                      <a:pt x="14192" y="0"/>
                    </a:cubicBez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77"/>
              <p:cNvSpPr/>
              <p:nvPr/>
            </p:nvSpPr>
            <p:spPr>
              <a:xfrm>
                <a:off x="3620666" y="4147791"/>
                <a:ext cx="231385" cy="14508"/>
              </a:xfrm>
              <a:custGeom>
                <a:avLst/>
                <a:gdLst/>
                <a:ahLst/>
                <a:cxnLst/>
                <a:rect l="l" t="t" r="r" b="b"/>
                <a:pathLst>
                  <a:path w="15454" h="969" extrusionOk="0">
                    <a:moveTo>
                      <a:pt x="1977" y="1"/>
                    </a:moveTo>
                    <a:cubicBezTo>
                      <a:pt x="1914" y="64"/>
                      <a:pt x="1851" y="148"/>
                      <a:pt x="1767" y="232"/>
                    </a:cubicBezTo>
                    <a:cubicBezTo>
                      <a:pt x="1304" y="695"/>
                      <a:pt x="673" y="968"/>
                      <a:pt x="1" y="968"/>
                    </a:cubicBezTo>
                    <a:lnTo>
                      <a:pt x="13477" y="968"/>
                    </a:lnTo>
                    <a:cubicBezTo>
                      <a:pt x="14129" y="968"/>
                      <a:pt x="14760" y="695"/>
                      <a:pt x="15243" y="232"/>
                    </a:cubicBezTo>
                    <a:cubicBezTo>
                      <a:pt x="15306" y="148"/>
                      <a:pt x="15390" y="64"/>
                      <a:pt x="15454" y="1"/>
                    </a:cubicBez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77"/>
              <p:cNvSpPr/>
              <p:nvPr/>
            </p:nvSpPr>
            <p:spPr>
              <a:xfrm>
                <a:off x="3604301" y="4097753"/>
                <a:ext cx="53841" cy="27085"/>
              </a:xfrm>
              <a:custGeom>
                <a:avLst/>
                <a:gdLst/>
                <a:ahLst/>
                <a:cxnLst/>
                <a:rect l="l" t="t" r="r" b="b"/>
                <a:pathLst>
                  <a:path w="3596" h="1809" extrusionOk="0">
                    <a:moveTo>
                      <a:pt x="1787" y="0"/>
                    </a:moveTo>
                    <a:cubicBezTo>
                      <a:pt x="799" y="0"/>
                      <a:pt x="0" y="820"/>
                      <a:pt x="0" y="1808"/>
                    </a:cubicBezTo>
                    <a:lnTo>
                      <a:pt x="3596" y="1808"/>
                    </a:lnTo>
                    <a:cubicBezTo>
                      <a:pt x="3575" y="820"/>
                      <a:pt x="2776" y="0"/>
                      <a:pt x="1787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77"/>
              <p:cNvSpPr/>
              <p:nvPr/>
            </p:nvSpPr>
            <p:spPr>
              <a:xfrm>
                <a:off x="3606187" y="3867401"/>
                <a:ext cx="159292" cy="25124"/>
              </a:xfrm>
              <a:custGeom>
                <a:avLst/>
                <a:gdLst/>
                <a:ahLst/>
                <a:cxnLst/>
                <a:rect l="l" t="t" r="r" b="b"/>
                <a:pathLst>
                  <a:path w="10639" h="1678" extrusionOk="0">
                    <a:moveTo>
                      <a:pt x="4353" y="0"/>
                    </a:moveTo>
                    <a:cubicBezTo>
                      <a:pt x="3901" y="0"/>
                      <a:pt x="3449" y="195"/>
                      <a:pt x="3133" y="584"/>
                    </a:cubicBezTo>
                    <a:cubicBezTo>
                      <a:pt x="2954" y="836"/>
                      <a:pt x="2681" y="962"/>
                      <a:pt x="2410" y="962"/>
                    </a:cubicBezTo>
                    <a:cubicBezTo>
                      <a:pt x="2140" y="962"/>
                      <a:pt x="1872" y="836"/>
                      <a:pt x="1703" y="584"/>
                    </a:cubicBezTo>
                    <a:cubicBezTo>
                      <a:pt x="1388" y="226"/>
                      <a:pt x="947" y="16"/>
                      <a:pt x="484" y="16"/>
                    </a:cubicBezTo>
                    <a:cubicBezTo>
                      <a:pt x="477" y="16"/>
                      <a:pt x="471" y="16"/>
                      <a:pt x="464" y="16"/>
                    </a:cubicBezTo>
                    <a:cubicBezTo>
                      <a:pt x="1" y="16"/>
                      <a:pt x="7" y="731"/>
                      <a:pt x="484" y="731"/>
                    </a:cubicBezTo>
                    <a:cubicBezTo>
                      <a:pt x="757" y="731"/>
                      <a:pt x="1031" y="878"/>
                      <a:pt x="1199" y="1109"/>
                    </a:cubicBezTo>
                    <a:cubicBezTo>
                      <a:pt x="1514" y="1488"/>
                      <a:pt x="1966" y="1677"/>
                      <a:pt x="2418" y="1677"/>
                    </a:cubicBezTo>
                    <a:cubicBezTo>
                      <a:pt x="2870" y="1677"/>
                      <a:pt x="3322" y="1488"/>
                      <a:pt x="3638" y="1109"/>
                    </a:cubicBezTo>
                    <a:cubicBezTo>
                      <a:pt x="3806" y="857"/>
                      <a:pt x="4079" y="731"/>
                      <a:pt x="4353" y="731"/>
                    </a:cubicBezTo>
                    <a:cubicBezTo>
                      <a:pt x="4626" y="731"/>
                      <a:pt x="4899" y="857"/>
                      <a:pt x="5067" y="1109"/>
                    </a:cubicBezTo>
                    <a:cubicBezTo>
                      <a:pt x="5383" y="1488"/>
                      <a:pt x="5835" y="1677"/>
                      <a:pt x="6287" y="1677"/>
                    </a:cubicBezTo>
                    <a:cubicBezTo>
                      <a:pt x="6739" y="1677"/>
                      <a:pt x="7191" y="1488"/>
                      <a:pt x="7506" y="1109"/>
                    </a:cubicBezTo>
                    <a:cubicBezTo>
                      <a:pt x="7685" y="857"/>
                      <a:pt x="7958" y="731"/>
                      <a:pt x="8229" y="731"/>
                    </a:cubicBezTo>
                    <a:cubicBezTo>
                      <a:pt x="8500" y="731"/>
                      <a:pt x="8768" y="857"/>
                      <a:pt x="8936" y="1109"/>
                    </a:cubicBezTo>
                    <a:cubicBezTo>
                      <a:pt x="9251" y="1467"/>
                      <a:pt x="9693" y="1677"/>
                      <a:pt x="10176" y="1677"/>
                    </a:cubicBezTo>
                    <a:cubicBezTo>
                      <a:pt x="10639" y="1677"/>
                      <a:pt x="10639" y="962"/>
                      <a:pt x="10176" y="962"/>
                    </a:cubicBezTo>
                    <a:cubicBezTo>
                      <a:pt x="9882" y="962"/>
                      <a:pt x="9609" y="815"/>
                      <a:pt x="9461" y="584"/>
                    </a:cubicBezTo>
                    <a:cubicBezTo>
                      <a:pt x="9136" y="195"/>
                      <a:pt x="8678" y="0"/>
                      <a:pt x="8224" y="0"/>
                    </a:cubicBezTo>
                    <a:cubicBezTo>
                      <a:pt x="7769" y="0"/>
                      <a:pt x="7317" y="195"/>
                      <a:pt x="7002" y="584"/>
                    </a:cubicBezTo>
                    <a:cubicBezTo>
                      <a:pt x="6833" y="836"/>
                      <a:pt x="6565" y="962"/>
                      <a:pt x="6295" y="962"/>
                    </a:cubicBezTo>
                    <a:cubicBezTo>
                      <a:pt x="6024" y="962"/>
                      <a:pt x="5751" y="836"/>
                      <a:pt x="5572" y="584"/>
                    </a:cubicBezTo>
                    <a:cubicBezTo>
                      <a:pt x="5257" y="195"/>
                      <a:pt x="4805" y="0"/>
                      <a:pt x="4353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77"/>
              <p:cNvSpPr/>
              <p:nvPr/>
            </p:nvSpPr>
            <p:spPr>
              <a:xfrm>
                <a:off x="3606187" y="3904159"/>
                <a:ext cx="159292" cy="25184"/>
              </a:xfrm>
              <a:custGeom>
                <a:avLst/>
                <a:gdLst/>
                <a:ahLst/>
                <a:cxnLst/>
                <a:rect l="l" t="t" r="r" b="b"/>
                <a:pathLst>
                  <a:path w="10639" h="1682" extrusionOk="0">
                    <a:moveTo>
                      <a:pt x="484" y="0"/>
                    </a:moveTo>
                    <a:cubicBezTo>
                      <a:pt x="1" y="0"/>
                      <a:pt x="1" y="736"/>
                      <a:pt x="484" y="736"/>
                    </a:cubicBezTo>
                    <a:cubicBezTo>
                      <a:pt x="757" y="736"/>
                      <a:pt x="1031" y="883"/>
                      <a:pt x="1199" y="1093"/>
                    </a:cubicBezTo>
                    <a:cubicBezTo>
                      <a:pt x="1514" y="1482"/>
                      <a:pt x="1966" y="1677"/>
                      <a:pt x="2418" y="1677"/>
                    </a:cubicBezTo>
                    <a:cubicBezTo>
                      <a:pt x="2870" y="1677"/>
                      <a:pt x="3322" y="1482"/>
                      <a:pt x="3638" y="1093"/>
                    </a:cubicBezTo>
                    <a:cubicBezTo>
                      <a:pt x="3806" y="852"/>
                      <a:pt x="4079" y="731"/>
                      <a:pt x="4353" y="731"/>
                    </a:cubicBezTo>
                    <a:cubicBezTo>
                      <a:pt x="4626" y="731"/>
                      <a:pt x="4899" y="852"/>
                      <a:pt x="5067" y="1093"/>
                    </a:cubicBezTo>
                    <a:cubicBezTo>
                      <a:pt x="5383" y="1482"/>
                      <a:pt x="5835" y="1677"/>
                      <a:pt x="6287" y="1677"/>
                    </a:cubicBezTo>
                    <a:cubicBezTo>
                      <a:pt x="6739" y="1677"/>
                      <a:pt x="7191" y="1482"/>
                      <a:pt x="7506" y="1093"/>
                    </a:cubicBezTo>
                    <a:cubicBezTo>
                      <a:pt x="7685" y="852"/>
                      <a:pt x="7958" y="731"/>
                      <a:pt x="8229" y="731"/>
                    </a:cubicBezTo>
                    <a:cubicBezTo>
                      <a:pt x="8500" y="731"/>
                      <a:pt x="8768" y="852"/>
                      <a:pt x="8936" y="1093"/>
                    </a:cubicBezTo>
                    <a:cubicBezTo>
                      <a:pt x="9251" y="1472"/>
                      <a:pt x="9693" y="1682"/>
                      <a:pt x="10176" y="1682"/>
                    </a:cubicBezTo>
                    <a:cubicBezTo>
                      <a:pt x="10639" y="1682"/>
                      <a:pt x="10639" y="967"/>
                      <a:pt x="10176" y="967"/>
                    </a:cubicBezTo>
                    <a:cubicBezTo>
                      <a:pt x="9882" y="967"/>
                      <a:pt x="9609" y="820"/>
                      <a:pt x="9461" y="589"/>
                    </a:cubicBezTo>
                    <a:cubicBezTo>
                      <a:pt x="9136" y="200"/>
                      <a:pt x="8678" y="5"/>
                      <a:pt x="8224" y="5"/>
                    </a:cubicBezTo>
                    <a:cubicBezTo>
                      <a:pt x="7769" y="5"/>
                      <a:pt x="7317" y="200"/>
                      <a:pt x="7002" y="589"/>
                    </a:cubicBezTo>
                    <a:cubicBezTo>
                      <a:pt x="6833" y="841"/>
                      <a:pt x="6565" y="967"/>
                      <a:pt x="6295" y="967"/>
                    </a:cubicBezTo>
                    <a:cubicBezTo>
                      <a:pt x="6024" y="967"/>
                      <a:pt x="5751" y="841"/>
                      <a:pt x="5572" y="589"/>
                    </a:cubicBezTo>
                    <a:cubicBezTo>
                      <a:pt x="5257" y="200"/>
                      <a:pt x="4805" y="5"/>
                      <a:pt x="4353" y="5"/>
                    </a:cubicBezTo>
                    <a:cubicBezTo>
                      <a:pt x="3901" y="5"/>
                      <a:pt x="3449" y="200"/>
                      <a:pt x="3133" y="589"/>
                    </a:cubicBezTo>
                    <a:cubicBezTo>
                      <a:pt x="2954" y="841"/>
                      <a:pt x="2681" y="967"/>
                      <a:pt x="2410" y="967"/>
                    </a:cubicBezTo>
                    <a:cubicBezTo>
                      <a:pt x="2140" y="967"/>
                      <a:pt x="1872" y="841"/>
                      <a:pt x="1703" y="589"/>
                    </a:cubicBezTo>
                    <a:cubicBezTo>
                      <a:pt x="1388" y="231"/>
                      <a:pt x="947" y="21"/>
                      <a:pt x="48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77"/>
              <p:cNvSpPr/>
              <p:nvPr/>
            </p:nvSpPr>
            <p:spPr>
              <a:xfrm>
                <a:off x="3606187" y="3940976"/>
                <a:ext cx="159292" cy="25199"/>
              </a:xfrm>
              <a:custGeom>
                <a:avLst/>
                <a:gdLst/>
                <a:ahLst/>
                <a:cxnLst/>
                <a:rect l="l" t="t" r="r" b="b"/>
                <a:pathLst>
                  <a:path w="10639" h="1683" extrusionOk="0">
                    <a:moveTo>
                      <a:pt x="484" y="1"/>
                    </a:moveTo>
                    <a:cubicBezTo>
                      <a:pt x="1" y="1"/>
                      <a:pt x="1" y="737"/>
                      <a:pt x="484" y="737"/>
                    </a:cubicBezTo>
                    <a:cubicBezTo>
                      <a:pt x="757" y="737"/>
                      <a:pt x="1031" y="884"/>
                      <a:pt x="1199" y="1094"/>
                    </a:cubicBezTo>
                    <a:cubicBezTo>
                      <a:pt x="1514" y="1483"/>
                      <a:pt x="1966" y="1678"/>
                      <a:pt x="2418" y="1678"/>
                    </a:cubicBezTo>
                    <a:cubicBezTo>
                      <a:pt x="2870" y="1678"/>
                      <a:pt x="3322" y="1483"/>
                      <a:pt x="3638" y="1094"/>
                    </a:cubicBezTo>
                    <a:cubicBezTo>
                      <a:pt x="3806" y="852"/>
                      <a:pt x="4079" y="732"/>
                      <a:pt x="4353" y="732"/>
                    </a:cubicBezTo>
                    <a:cubicBezTo>
                      <a:pt x="4626" y="732"/>
                      <a:pt x="4899" y="852"/>
                      <a:pt x="5067" y="1094"/>
                    </a:cubicBezTo>
                    <a:cubicBezTo>
                      <a:pt x="5383" y="1483"/>
                      <a:pt x="5835" y="1678"/>
                      <a:pt x="6287" y="1678"/>
                    </a:cubicBezTo>
                    <a:cubicBezTo>
                      <a:pt x="6739" y="1678"/>
                      <a:pt x="7191" y="1483"/>
                      <a:pt x="7506" y="1094"/>
                    </a:cubicBezTo>
                    <a:cubicBezTo>
                      <a:pt x="7685" y="852"/>
                      <a:pt x="7958" y="732"/>
                      <a:pt x="8229" y="732"/>
                    </a:cubicBezTo>
                    <a:cubicBezTo>
                      <a:pt x="8500" y="732"/>
                      <a:pt x="8768" y="852"/>
                      <a:pt x="8936" y="1094"/>
                    </a:cubicBezTo>
                    <a:cubicBezTo>
                      <a:pt x="9251" y="1473"/>
                      <a:pt x="9693" y="1683"/>
                      <a:pt x="10176" y="1683"/>
                    </a:cubicBezTo>
                    <a:cubicBezTo>
                      <a:pt x="10639" y="1683"/>
                      <a:pt x="10639" y="968"/>
                      <a:pt x="10176" y="968"/>
                    </a:cubicBezTo>
                    <a:cubicBezTo>
                      <a:pt x="9882" y="968"/>
                      <a:pt x="9609" y="821"/>
                      <a:pt x="9461" y="590"/>
                    </a:cubicBezTo>
                    <a:cubicBezTo>
                      <a:pt x="9136" y="201"/>
                      <a:pt x="8678" y="6"/>
                      <a:pt x="8224" y="6"/>
                    </a:cubicBezTo>
                    <a:cubicBezTo>
                      <a:pt x="7769" y="6"/>
                      <a:pt x="7317" y="201"/>
                      <a:pt x="7002" y="590"/>
                    </a:cubicBezTo>
                    <a:cubicBezTo>
                      <a:pt x="6833" y="842"/>
                      <a:pt x="6565" y="968"/>
                      <a:pt x="6295" y="968"/>
                    </a:cubicBezTo>
                    <a:cubicBezTo>
                      <a:pt x="6024" y="968"/>
                      <a:pt x="5751" y="842"/>
                      <a:pt x="5572" y="590"/>
                    </a:cubicBezTo>
                    <a:cubicBezTo>
                      <a:pt x="5257" y="201"/>
                      <a:pt x="4805" y="6"/>
                      <a:pt x="4353" y="6"/>
                    </a:cubicBezTo>
                    <a:cubicBezTo>
                      <a:pt x="3901" y="6"/>
                      <a:pt x="3449" y="201"/>
                      <a:pt x="3133" y="590"/>
                    </a:cubicBezTo>
                    <a:cubicBezTo>
                      <a:pt x="2954" y="842"/>
                      <a:pt x="2681" y="968"/>
                      <a:pt x="2410" y="968"/>
                    </a:cubicBezTo>
                    <a:cubicBezTo>
                      <a:pt x="2140" y="968"/>
                      <a:pt x="1872" y="842"/>
                      <a:pt x="1703" y="590"/>
                    </a:cubicBezTo>
                    <a:cubicBezTo>
                      <a:pt x="1388" y="232"/>
                      <a:pt x="947" y="22"/>
                      <a:pt x="484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77"/>
              <p:cNvSpPr/>
              <p:nvPr/>
            </p:nvSpPr>
            <p:spPr>
              <a:xfrm>
                <a:off x="3711639" y="3882434"/>
                <a:ext cx="147030" cy="147015"/>
              </a:xfrm>
              <a:custGeom>
                <a:avLst/>
                <a:gdLst/>
                <a:ahLst/>
                <a:cxnLst/>
                <a:rect l="l" t="t" r="r" b="b"/>
                <a:pathLst>
                  <a:path w="9820" h="9819" extrusionOk="0">
                    <a:moveTo>
                      <a:pt x="9819" y="0"/>
                    </a:moveTo>
                    <a:cubicBezTo>
                      <a:pt x="6665" y="169"/>
                      <a:pt x="3953" y="1220"/>
                      <a:pt x="1977" y="3196"/>
                    </a:cubicBezTo>
                    <a:cubicBezTo>
                      <a:pt x="1" y="5193"/>
                      <a:pt x="421" y="6434"/>
                      <a:pt x="232" y="9587"/>
                    </a:cubicBezTo>
                    <a:cubicBezTo>
                      <a:pt x="3407" y="9398"/>
                      <a:pt x="4647" y="9819"/>
                      <a:pt x="6623" y="7842"/>
                    </a:cubicBezTo>
                    <a:cubicBezTo>
                      <a:pt x="7107" y="7359"/>
                      <a:pt x="7548" y="6812"/>
                      <a:pt x="7927" y="6245"/>
                    </a:cubicBezTo>
                    <a:lnTo>
                      <a:pt x="6203" y="5950"/>
                    </a:lnTo>
                    <a:lnTo>
                      <a:pt x="6224" y="5929"/>
                    </a:lnTo>
                    <a:cubicBezTo>
                      <a:pt x="8326" y="4668"/>
                      <a:pt x="9672" y="2460"/>
                      <a:pt x="9819" y="42"/>
                    </a:cubicBezTo>
                    <a:lnTo>
                      <a:pt x="9819" y="0"/>
                    </a:lnTo>
                    <a:close/>
                  </a:path>
                </a:pathLst>
              </a:custGeom>
              <a:solidFill>
                <a:srgbClr val="F572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77"/>
              <p:cNvSpPr/>
              <p:nvPr/>
            </p:nvSpPr>
            <p:spPr>
              <a:xfrm>
                <a:off x="3682996" y="3930915"/>
                <a:ext cx="127191" cy="127176"/>
              </a:xfrm>
              <a:custGeom>
                <a:avLst/>
                <a:gdLst/>
                <a:ahLst/>
                <a:cxnLst/>
                <a:rect l="l" t="t" r="r" b="b"/>
                <a:pathLst>
                  <a:path w="8495" h="8494" extrusionOk="0">
                    <a:moveTo>
                      <a:pt x="8494" y="0"/>
                    </a:moveTo>
                    <a:lnTo>
                      <a:pt x="8494" y="0"/>
                    </a:lnTo>
                    <a:cubicBezTo>
                      <a:pt x="4983" y="2061"/>
                      <a:pt x="2061" y="4983"/>
                      <a:pt x="0" y="8494"/>
                    </a:cubicBezTo>
                    <a:cubicBezTo>
                      <a:pt x="3512" y="6434"/>
                      <a:pt x="6434" y="3511"/>
                      <a:pt x="8494" y="0"/>
                    </a:cubicBezTo>
                    <a:close/>
                  </a:path>
                </a:pathLst>
              </a:custGeom>
              <a:solidFill>
                <a:srgbClr val="C83F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16" name="Google Shape;10516;p77"/>
          <p:cNvGrpSpPr/>
          <p:nvPr/>
        </p:nvGrpSpPr>
        <p:grpSpPr>
          <a:xfrm>
            <a:off x="4297885" y="1262638"/>
            <a:ext cx="535800" cy="582737"/>
            <a:chOff x="4304100" y="3032713"/>
            <a:chExt cx="535800" cy="582737"/>
          </a:xfrm>
        </p:grpSpPr>
        <p:sp>
          <p:nvSpPr>
            <p:cNvPr id="10517" name="Google Shape;10517;p77"/>
            <p:cNvSpPr/>
            <p:nvPr/>
          </p:nvSpPr>
          <p:spPr>
            <a:xfrm>
              <a:off x="4304100" y="30796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18" name="Google Shape;10518;p77"/>
            <p:cNvGrpSpPr/>
            <p:nvPr/>
          </p:nvGrpSpPr>
          <p:grpSpPr>
            <a:xfrm>
              <a:off x="4408978" y="3032713"/>
              <a:ext cx="326057" cy="438245"/>
              <a:chOff x="903502" y="3359564"/>
              <a:chExt cx="247990" cy="333393"/>
            </a:xfrm>
          </p:grpSpPr>
          <p:sp>
            <p:nvSpPr>
              <p:cNvPr id="10519" name="Google Shape;10519;p77"/>
              <p:cNvSpPr/>
              <p:nvPr/>
            </p:nvSpPr>
            <p:spPr>
              <a:xfrm>
                <a:off x="903502" y="3364610"/>
                <a:ext cx="247930" cy="328347"/>
              </a:xfrm>
              <a:custGeom>
                <a:avLst/>
                <a:gdLst/>
                <a:ahLst/>
                <a:cxnLst/>
                <a:rect l="l" t="t" r="r" b="b"/>
                <a:pathLst>
                  <a:path w="16559" h="21930" extrusionOk="0">
                    <a:moveTo>
                      <a:pt x="6135" y="0"/>
                    </a:moveTo>
                    <a:lnTo>
                      <a:pt x="6135" y="9272"/>
                    </a:lnTo>
                    <a:cubicBezTo>
                      <a:pt x="6135" y="9503"/>
                      <a:pt x="6072" y="9735"/>
                      <a:pt x="5967" y="9945"/>
                    </a:cubicBezTo>
                    <a:lnTo>
                      <a:pt x="416" y="20352"/>
                    </a:lnTo>
                    <a:cubicBezTo>
                      <a:pt x="1" y="21058"/>
                      <a:pt x="509" y="21929"/>
                      <a:pt x="1313" y="21929"/>
                    </a:cubicBezTo>
                    <a:cubicBezTo>
                      <a:pt x="1322" y="21929"/>
                      <a:pt x="1332" y="21929"/>
                      <a:pt x="1341" y="21929"/>
                    </a:cubicBezTo>
                    <a:lnTo>
                      <a:pt x="15217" y="21929"/>
                    </a:lnTo>
                    <a:cubicBezTo>
                      <a:pt x="15227" y="21929"/>
                      <a:pt x="15236" y="21929"/>
                      <a:pt x="15246" y="21929"/>
                    </a:cubicBezTo>
                    <a:cubicBezTo>
                      <a:pt x="16049" y="21929"/>
                      <a:pt x="16558" y="21058"/>
                      <a:pt x="16163" y="20352"/>
                    </a:cubicBezTo>
                    <a:lnTo>
                      <a:pt x="10592" y="9945"/>
                    </a:lnTo>
                    <a:cubicBezTo>
                      <a:pt x="10487" y="9735"/>
                      <a:pt x="10424" y="9503"/>
                      <a:pt x="10424" y="9272"/>
                    </a:cubicBezTo>
                    <a:lnTo>
                      <a:pt x="10424" y="0"/>
                    </a:ln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77"/>
              <p:cNvSpPr/>
              <p:nvPr/>
            </p:nvSpPr>
            <p:spPr>
              <a:xfrm>
                <a:off x="1032175" y="3364610"/>
                <a:ext cx="119316" cy="328347"/>
              </a:xfrm>
              <a:custGeom>
                <a:avLst/>
                <a:gdLst/>
                <a:ahLst/>
                <a:cxnLst/>
                <a:rect l="l" t="t" r="r" b="b"/>
                <a:pathLst>
                  <a:path w="7969" h="21930" extrusionOk="0">
                    <a:moveTo>
                      <a:pt x="1" y="0"/>
                    </a:moveTo>
                    <a:lnTo>
                      <a:pt x="1" y="9398"/>
                    </a:lnTo>
                    <a:cubicBezTo>
                      <a:pt x="1" y="9545"/>
                      <a:pt x="43" y="9693"/>
                      <a:pt x="106" y="9840"/>
                    </a:cubicBezTo>
                    <a:lnTo>
                      <a:pt x="5740" y="20352"/>
                    </a:lnTo>
                    <a:cubicBezTo>
                      <a:pt x="6151" y="21050"/>
                      <a:pt x="5639" y="21908"/>
                      <a:pt x="4851" y="21929"/>
                    </a:cubicBezTo>
                    <a:lnTo>
                      <a:pt x="6644" y="21929"/>
                    </a:lnTo>
                    <a:cubicBezTo>
                      <a:pt x="7464" y="21929"/>
                      <a:pt x="7969" y="21067"/>
                      <a:pt x="7569" y="20352"/>
                    </a:cubicBezTo>
                    <a:lnTo>
                      <a:pt x="1998" y="9945"/>
                    </a:lnTo>
                    <a:cubicBezTo>
                      <a:pt x="1893" y="9735"/>
                      <a:pt x="1830" y="9503"/>
                      <a:pt x="1830" y="9272"/>
                    </a:cubicBezTo>
                    <a:lnTo>
                      <a:pt x="1830" y="0"/>
                    </a:lnTo>
                    <a:close/>
                    <a:moveTo>
                      <a:pt x="4794" y="21929"/>
                    </a:moveTo>
                    <a:cubicBezTo>
                      <a:pt x="4804" y="21929"/>
                      <a:pt x="4813" y="21929"/>
                      <a:pt x="4823" y="21929"/>
                    </a:cubicBezTo>
                    <a:cubicBezTo>
                      <a:pt x="4832" y="21929"/>
                      <a:pt x="4842" y="21929"/>
                      <a:pt x="4851" y="21929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77"/>
              <p:cNvSpPr/>
              <p:nvPr/>
            </p:nvSpPr>
            <p:spPr>
              <a:xfrm>
                <a:off x="953480" y="3587460"/>
                <a:ext cx="147958" cy="77782"/>
              </a:xfrm>
              <a:custGeom>
                <a:avLst/>
                <a:gdLst/>
                <a:ahLst/>
                <a:cxnLst/>
                <a:rect l="l" t="t" r="r" b="b"/>
                <a:pathLst>
                  <a:path w="9882" h="5195" extrusionOk="0">
                    <a:moveTo>
                      <a:pt x="4928" y="0"/>
                    </a:moveTo>
                    <a:cubicBezTo>
                      <a:pt x="4207" y="0"/>
                      <a:pt x="3485" y="85"/>
                      <a:pt x="2776" y="254"/>
                    </a:cubicBezTo>
                    <a:cubicBezTo>
                      <a:pt x="2523" y="296"/>
                      <a:pt x="2313" y="464"/>
                      <a:pt x="2187" y="695"/>
                    </a:cubicBezTo>
                    <a:lnTo>
                      <a:pt x="169" y="4501"/>
                    </a:lnTo>
                    <a:cubicBezTo>
                      <a:pt x="1" y="4816"/>
                      <a:pt x="211" y="5195"/>
                      <a:pt x="568" y="5195"/>
                    </a:cubicBezTo>
                    <a:lnTo>
                      <a:pt x="9314" y="5195"/>
                    </a:lnTo>
                    <a:cubicBezTo>
                      <a:pt x="9672" y="5195"/>
                      <a:pt x="9882" y="4816"/>
                      <a:pt x="9735" y="4522"/>
                    </a:cubicBezTo>
                    <a:lnTo>
                      <a:pt x="7716" y="716"/>
                    </a:lnTo>
                    <a:cubicBezTo>
                      <a:pt x="7590" y="464"/>
                      <a:pt x="7359" y="296"/>
                      <a:pt x="7086" y="254"/>
                    </a:cubicBezTo>
                    <a:lnTo>
                      <a:pt x="6791" y="191"/>
                    </a:lnTo>
                    <a:cubicBezTo>
                      <a:pt x="6176" y="64"/>
                      <a:pt x="5552" y="0"/>
                      <a:pt x="4928" y="0"/>
                    </a:cubicBezTo>
                    <a:close/>
                  </a:path>
                </a:pathLst>
              </a:custGeom>
              <a:solidFill>
                <a:srgbClr val="7382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77"/>
              <p:cNvSpPr/>
              <p:nvPr/>
            </p:nvSpPr>
            <p:spPr>
              <a:xfrm>
                <a:off x="1013295" y="3587490"/>
                <a:ext cx="88473" cy="77752"/>
              </a:xfrm>
              <a:custGeom>
                <a:avLst/>
                <a:gdLst/>
                <a:ahLst/>
                <a:cxnLst/>
                <a:rect l="l" t="t" r="r" b="b"/>
                <a:pathLst>
                  <a:path w="5909" h="5193" extrusionOk="0">
                    <a:moveTo>
                      <a:pt x="906" y="0"/>
                    </a:moveTo>
                    <a:cubicBezTo>
                      <a:pt x="603" y="0"/>
                      <a:pt x="300" y="14"/>
                      <a:pt x="0" y="42"/>
                    </a:cubicBezTo>
                    <a:cubicBezTo>
                      <a:pt x="316" y="84"/>
                      <a:pt x="631" y="126"/>
                      <a:pt x="967" y="189"/>
                    </a:cubicBezTo>
                    <a:lnTo>
                      <a:pt x="1262" y="252"/>
                    </a:lnTo>
                    <a:cubicBezTo>
                      <a:pt x="1535" y="294"/>
                      <a:pt x="1766" y="462"/>
                      <a:pt x="1892" y="714"/>
                    </a:cubicBezTo>
                    <a:lnTo>
                      <a:pt x="3911" y="4499"/>
                    </a:lnTo>
                    <a:cubicBezTo>
                      <a:pt x="4079" y="4814"/>
                      <a:pt x="3848" y="5193"/>
                      <a:pt x="3490" y="5193"/>
                    </a:cubicBezTo>
                    <a:lnTo>
                      <a:pt x="5340" y="5193"/>
                    </a:lnTo>
                    <a:cubicBezTo>
                      <a:pt x="5677" y="5172"/>
                      <a:pt x="5908" y="4793"/>
                      <a:pt x="5740" y="4499"/>
                    </a:cubicBezTo>
                    <a:lnTo>
                      <a:pt x="3721" y="714"/>
                    </a:lnTo>
                    <a:cubicBezTo>
                      <a:pt x="3595" y="462"/>
                      <a:pt x="3364" y="294"/>
                      <a:pt x="3091" y="252"/>
                    </a:cubicBezTo>
                    <a:lnTo>
                      <a:pt x="2796" y="189"/>
                    </a:lnTo>
                    <a:cubicBezTo>
                      <a:pt x="2172" y="61"/>
                      <a:pt x="1537" y="0"/>
                      <a:pt x="906" y="0"/>
                    </a:cubicBezTo>
                    <a:close/>
                  </a:path>
                </a:pathLst>
              </a:custGeom>
              <a:solidFill>
                <a:srgbClr val="6472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77"/>
              <p:cNvSpPr/>
              <p:nvPr/>
            </p:nvSpPr>
            <p:spPr>
              <a:xfrm>
                <a:off x="1048226" y="3630282"/>
                <a:ext cx="19854" cy="17323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1157" extrusionOk="0">
                    <a:moveTo>
                      <a:pt x="758" y="1"/>
                    </a:moveTo>
                    <a:cubicBezTo>
                      <a:pt x="253" y="1"/>
                      <a:pt x="1" y="632"/>
                      <a:pt x="358" y="989"/>
                    </a:cubicBezTo>
                    <a:cubicBezTo>
                      <a:pt x="474" y="1105"/>
                      <a:pt x="616" y="1157"/>
                      <a:pt x="756" y="1157"/>
                    </a:cubicBezTo>
                    <a:cubicBezTo>
                      <a:pt x="1047" y="1157"/>
                      <a:pt x="1325" y="931"/>
                      <a:pt x="1325" y="590"/>
                    </a:cubicBezTo>
                    <a:cubicBezTo>
                      <a:pt x="1325" y="274"/>
                      <a:pt x="1073" y="1"/>
                      <a:pt x="758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77"/>
              <p:cNvSpPr/>
              <p:nvPr/>
            </p:nvSpPr>
            <p:spPr>
              <a:xfrm>
                <a:off x="1056101" y="3630282"/>
                <a:ext cx="12682" cy="17173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47" extrusionOk="0">
                    <a:moveTo>
                      <a:pt x="232" y="1"/>
                    </a:moveTo>
                    <a:cubicBezTo>
                      <a:pt x="169" y="1"/>
                      <a:pt x="85" y="22"/>
                      <a:pt x="0" y="64"/>
                    </a:cubicBezTo>
                    <a:cubicBezTo>
                      <a:pt x="484" y="253"/>
                      <a:pt x="484" y="905"/>
                      <a:pt x="0" y="1115"/>
                    </a:cubicBezTo>
                    <a:cubicBezTo>
                      <a:pt x="55" y="1137"/>
                      <a:pt x="106" y="1147"/>
                      <a:pt x="154" y="1147"/>
                    </a:cubicBezTo>
                    <a:cubicBezTo>
                      <a:pt x="671" y="1147"/>
                      <a:pt x="847" y="22"/>
                      <a:pt x="232" y="22"/>
                    </a:cubicBezTo>
                    <a:lnTo>
                      <a:pt x="232" y="1"/>
                    </a:ln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77"/>
              <p:cNvSpPr/>
              <p:nvPr/>
            </p:nvSpPr>
            <p:spPr>
              <a:xfrm>
                <a:off x="981493" y="3635013"/>
                <a:ext cx="19854" cy="16994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1135" extrusionOk="0">
                    <a:moveTo>
                      <a:pt x="758" y="0"/>
                    </a:moveTo>
                    <a:cubicBezTo>
                      <a:pt x="253" y="0"/>
                      <a:pt x="1" y="610"/>
                      <a:pt x="358" y="967"/>
                    </a:cubicBezTo>
                    <a:cubicBezTo>
                      <a:pt x="474" y="1083"/>
                      <a:pt x="616" y="1135"/>
                      <a:pt x="755" y="1135"/>
                    </a:cubicBezTo>
                    <a:cubicBezTo>
                      <a:pt x="1047" y="1135"/>
                      <a:pt x="1325" y="909"/>
                      <a:pt x="1325" y="568"/>
                    </a:cubicBezTo>
                    <a:cubicBezTo>
                      <a:pt x="1325" y="253"/>
                      <a:pt x="1073" y="0"/>
                      <a:pt x="758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77"/>
              <p:cNvSpPr/>
              <p:nvPr/>
            </p:nvSpPr>
            <p:spPr>
              <a:xfrm>
                <a:off x="989369" y="3635013"/>
                <a:ext cx="12682" cy="16844"/>
              </a:xfrm>
              <a:custGeom>
                <a:avLst/>
                <a:gdLst/>
                <a:ahLst/>
                <a:cxnLst/>
                <a:rect l="l" t="t" r="r" b="b"/>
                <a:pathLst>
                  <a:path w="847" h="1125" extrusionOk="0">
                    <a:moveTo>
                      <a:pt x="232" y="0"/>
                    </a:moveTo>
                    <a:cubicBezTo>
                      <a:pt x="169" y="0"/>
                      <a:pt x="84" y="0"/>
                      <a:pt x="0" y="42"/>
                    </a:cubicBezTo>
                    <a:cubicBezTo>
                      <a:pt x="484" y="231"/>
                      <a:pt x="484" y="904"/>
                      <a:pt x="0" y="1093"/>
                    </a:cubicBezTo>
                    <a:cubicBezTo>
                      <a:pt x="54" y="1115"/>
                      <a:pt x="106" y="1125"/>
                      <a:pt x="154" y="1125"/>
                    </a:cubicBezTo>
                    <a:cubicBezTo>
                      <a:pt x="671" y="1125"/>
                      <a:pt x="847" y="0"/>
                      <a:pt x="232" y="0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77"/>
              <p:cNvSpPr/>
              <p:nvPr/>
            </p:nvSpPr>
            <p:spPr>
              <a:xfrm>
                <a:off x="1008249" y="3606041"/>
                <a:ext cx="24255" cy="20602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1376" extrusionOk="0">
                    <a:moveTo>
                      <a:pt x="926" y="1"/>
                    </a:moveTo>
                    <a:cubicBezTo>
                      <a:pt x="316" y="1"/>
                      <a:pt x="1" y="737"/>
                      <a:pt x="421" y="1178"/>
                    </a:cubicBezTo>
                    <a:cubicBezTo>
                      <a:pt x="564" y="1314"/>
                      <a:pt x="738" y="1376"/>
                      <a:pt x="907" y="1376"/>
                    </a:cubicBezTo>
                    <a:cubicBezTo>
                      <a:pt x="1262" y="1376"/>
                      <a:pt x="1599" y="1107"/>
                      <a:pt x="1599" y="695"/>
                    </a:cubicBezTo>
                    <a:cubicBezTo>
                      <a:pt x="1620" y="316"/>
                      <a:pt x="1304" y="1"/>
                      <a:pt x="926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77"/>
              <p:cNvSpPr/>
              <p:nvPr/>
            </p:nvSpPr>
            <p:spPr>
              <a:xfrm>
                <a:off x="1018011" y="3606041"/>
                <a:ext cx="14179" cy="20662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380" extrusionOk="0">
                    <a:moveTo>
                      <a:pt x="278" y="0"/>
                    </a:moveTo>
                    <a:cubicBezTo>
                      <a:pt x="186" y="0"/>
                      <a:pt x="92" y="20"/>
                      <a:pt x="1" y="64"/>
                    </a:cubicBezTo>
                    <a:cubicBezTo>
                      <a:pt x="547" y="295"/>
                      <a:pt x="547" y="1073"/>
                      <a:pt x="1" y="1326"/>
                    </a:cubicBezTo>
                    <a:cubicBezTo>
                      <a:pt x="86" y="1362"/>
                      <a:pt x="174" y="1379"/>
                      <a:pt x="260" y="1379"/>
                    </a:cubicBezTo>
                    <a:cubicBezTo>
                      <a:pt x="618" y="1379"/>
                      <a:pt x="947" y="1085"/>
                      <a:pt x="947" y="695"/>
                    </a:cubicBezTo>
                    <a:cubicBezTo>
                      <a:pt x="947" y="295"/>
                      <a:pt x="629" y="0"/>
                      <a:pt x="278" y="0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77"/>
              <p:cNvSpPr/>
              <p:nvPr/>
            </p:nvSpPr>
            <p:spPr>
              <a:xfrm>
                <a:off x="995657" y="3550329"/>
                <a:ext cx="24255" cy="20602"/>
              </a:xfrm>
              <a:custGeom>
                <a:avLst/>
                <a:gdLst/>
                <a:ahLst/>
                <a:cxnLst/>
                <a:rect l="l" t="t" r="r" b="b"/>
                <a:pathLst>
                  <a:path w="1620" h="1376" extrusionOk="0">
                    <a:moveTo>
                      <a:pt x="926" y="1"/>
                    </a:moveTo>
                    <a:cubicBezTo>
                      <a:pt x="316" y="1"/>
                      <a:pt x="1" y="737"/>
                      <a:pt x="442" y="1178"/>
                    </a:cubicBezTo>
                    <a:cubicBezTo>
                      <a:pt x="578" y="1314"/>
                      <a:pt x="747" y="1375"/>
                      <a:pt x="914" y="1375"/>
                    </a:cubicBezTo>
                    <a:cubicBezTo>
                      <a:pt x="1264" y="1375"/>
                      <a:pt x="1605" y="1107"/>
                      <a:pt x="1620" y="694"/>
                    </a:cubicBezTo>
                    <a:cubicBezTo>
                      <a:pt x="1620" y="316"/>
                      <a:pt x="1304" y="1"/>
                      <a:pt x="926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77"/>
              <p:cNvSpPr/>
              <p:nvPr/>
            </p:nvSpPr>
            <p:spPr>
              <a:xfrm>
                <a:off x="1004790" y="3550329"/>
                <a:ext cx="15751" cy="2036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360" extrusionOk="0">
                    <a:moveTo>
                      <a:pt x="316" y="1"/>
                    </a:moveTo>
                    <a:cubicBezTo>
                      <a:pt x="211" y="1"/>
                      <a:pt x="106" y="22"/>
                      <a:pt x="1" y="64"/>
                    </a:cubicBezTo>
                    <a:cubicBezTo>
                      <a:pt x="526" y="316"/>
                      <a:pt x="526" y="1052"/>
                      <a:pt x="1" y="1304"/>
                    </a:cubicBezTo>
                    <a:cubicBezTo>
                      <a:pt x="90" y="1342"/>
                      <a:pt x="182" y="1359"/>
                      <a:pt x="273" y="1359"/>
                    </a:cubicBezTo>
                    <a:cubicBezTo>
                      <a:pt x="588" y="1359"/>
                      <a:pt x="881" y="1147"/>
                      <a:pt x="947" y="821"/>
                    </a:cubicBezTo>
                    <a:cubicBezTo>
                      <a:pt x="1052" y="400"/>
                      <a:pt x="736" y="1"/>
                      <a:pt x="316" y="1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77"/>
              <p:cNvSpPr/>
              <p:nvPr/>
            </p:nvSpPr>
            <p:spPr>
              <a:xfrm>
                <a:off x="1026830" y="3523558"/>
                <a:ext cx="23941" cy="20437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365" extrusionOk="0">
                    <a:moveTo>
                      <a:pt x="940" y="1"/>
                    </a:moveTo>
                    <a:cubicBezTo>
                      <a:pt x="928" y="1"/>
                      <a:pt x="916" y="1"/>
                      <a:pt x="904" y="2"/>
                    </a:cubicBezTo>
                    <a:cubicBezTo>
                      <a:pt x="295" y="2"/>
                      <a:pt x="0" y="737"/>
                      <a:pt x="421" y="1158"/>
                    </a:cubicBezTo>
                    <a:cubicBezTo>
                      <a:pt x="564" y="1301"/>
                      <a:pt x="737" y="1364"/>
                      <a:pt x="907" y="1364"/>
                    </a:cubicBezTo>
                    <a:cubicBezTo>
                      <a:pt x="1261" y="1364"/>
                      <a:pt x="1598" y="1087"/>
                      <a:pt x="1598" y="674"/>
                    </a:cubicBezTo>
                    <a:cubicBezTo>
                      <a:pt x="1598" y="308"/>
                      <a:pt x="1302" y="1"/>
                      <a:pt x="940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77"/>
              <p:cNvSpPr/>
              <p:nvPr/>
            </p:nvSpPr>
            <p:spPr>
              <a:xfrm>
                <a:off x="1035948" y="3523258"/>
                <a:ext cx="15766" cy="20677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1381" extrusionOk="0">
                    <a:moveTo>
                      <a:pt x="295" y="1"/>
                    </a:moveTo>
                    <a:lnTo>
                      <a:pt x="295" y="22"/>
                    </a:lnTo>
                    <a:cubicBezTo>
                      <a:pt x="190" y="22"/>
                      <a:pt x="106" y="43"/>
                      <a:pt x="1" y="85"/>
                    </a:cubicBezTo>
                    <a:cubicBezTo>
                      <a:pt x="527" y="316"/>
                      <a:pt x="527" y="1073"/>
                      <a:pt x="1" y="1325"/>
                    </a:cubicBezTo>
                    <a:cubicBezTo>
                      <a:pt x="90" y="1363"/>
                      <a:pt x="183" y="1380"/>
                      <a:pt x="274" y="1380"/>
                    </a:cubicBezTo>
                    <a:cubicBezTo>
                      <a:pt x="588" y="1380"/>
                      <a:pt x="882" y="1168"/>
                      <a:pt x="947" y="842"/>
                    </a:cubicBezTo>
                    <a:cubicBezTo>
                      <a:pt x="1052" y="421"/>
                      <a:pt x="737" y="22"/>
                      <a:pt x="295" y="1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77"/>
              <p:cNvSpPr/>
              <p:nvPr/>
            </p:nvSpPr>
            <p:spPr>
              <a:xfrm>
                <a:off x="1012666" y="3484854"/>
                <a:ext cx="19839" cy="1714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145" extrusionOk="0">
                    <a:moveTo>
                      <a:pt x="757" y="1"/>
                    </a:moveTo>
                    <a:cubicBezTo>
                      <a:pt x="252" y="1"/>
                      <a:pt x="0" y="610"/>
                      <a:pt x="358" y="968"/>
                    </a:cubicBezTo>
                    <a:cubicBezTo>
                      <a:pt x="473" y="1090"/>
                      <a:pt x="616" y="1145"/>
                      <a:pt x="755" y="1145"/>
                    </a:cubicBezTo>
                    <a:cubicBezTo>
                      <a:pt x="1046" y="1145"/>
                      <a:pt x="1325" y="909"/>
                      <a:pt x="1325" y="568"/>
                    </a:cubicBezTo>
                    <a:cubicBezTo>
                      <a:pt x="1325" y="253"/>
                      <a:pt x="1072" y="1"/>
                      <a:pt x="757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77"/>
              <p:cNvSpPr/>
              <p:nvPr/>
            </p:nvSpPr>
            <p:spPr>
              <a:xfrm>
                <a:off x="1020527" y="3484854"/>
                <a:ext cx="12622" cy="16934"/>
              </a:xfrm>
              <a:custGeom>
                <a:avLst/>
                <a:gdLst/>
                <a:ahLst/>
                <a:cxnLst/>
                <a:rect l="l" t="t" r="r" b="b"/>
                <a:pathLst>
                  <a:path w="843" h="1131" extrusionOk="0">
                    <a:moveTo>
                      <a:pt x="232" y="1"/>
                    </a:moveTo>
                    <a:cubicBezTo>
                      <a:pt x="169" y="1"/>
                      <a:pt x="85" y="22"/>
                      <a:pt x="1" y="43"/>
                    </a:cubicBezTo>
                    <a:cubicBezTo>
                      <a:pt x="484" y="253"/>
                      <a:pt x="484" y="905"/>
                      <a:pt x="1" y="1094"/>
                    </a:cubicBezTo>
                    <a:cubicBezTo>
                      <a:pt x="59" y="1119"/>
                      <a:pt x="114" y="1130"/>
                      <a:pt x="166" y="1130"/>
                    </a:cubicBezTo>
                    <a:cubicBezTo>
                      <a:pt x="674" y="1130"/>
                      <a:pt x="843" y="20"/>
                      <a:pt x="232" y="1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77"/>
              <p:cNvSpPr/>
              <p:nvPr/>
            </p:nvSpPr>
            <p:spPr>
              <a:xfrm>
                <a:off x="918534" y="3642559"/>
                <a:ext cx="24884" cy="10091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674" extrusionOk="0">
                    <a:moveTo>
                      <a:pt x="358" y="1"/>
                    </a:moveTo>
                    <a:lnTo>
                      <a:pt x="1" y="674"/>
                    </a:lnTo>
                    <a:lnTo>
                      <a:pt x="1325" y="674"/>
                    </a:lnTo>
                    <a:cubicBezTo>
                      <a:pt x="1515" y="674"/>
                      <a:pt x="1662" y="526"/>
                      <a:pt x="1662" y="337"/>
                    </a:cubicBezTo>
                    <a:cubicBezTo>
                      <a:pt x="1662" y="148"/>
                      <a:pt x="1494" y="1"/>
                      <a:pt x="1304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77"/>
              <p:cNvSpPr/>
              <p:nvPr/>
            </p:nvSpPr>
            <p:spPr>
              <a:xfrm>
                <a:off x="933342" y="3615175"/>
                <a:ext cx="24555" cy="10091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674" extrusionOk="0">
                    <a:moveTo>
                      <a:pt x="357" y="1"/>
                    </a:moveTo>
                    <a:lnTo>
                      <a:pt x="0" y="673"/>
                    </a:lnTo>
                    <a:lnTo>
                      <a:pt x="1304" y="673"/>
                    </a:lnTo>
                    <a:cubicBezTo>
                      <a:pt x="1493" y="673"/>
                      <a:pt x="1640" y="526"/>
                      <a:pt x="1640" y="337"/>
                    </a:cubicBezTo>
                    <a:cubicBezTo>
                      <a:pt x="1640" y="148"/>
                      <a:pt x="1493" y="1"/>
                      <a:pt x="1304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77"/>
              <p:cNvSpPr/>
              <p:nvPr/>
            </p:nvSpPr>
            <p:spPr>
              <a:xfrm>
                <a:off x="947820" y="3587790"/>
                <a:ext cx="24884" cy="10091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674" extrusionOk="0">
                    <a:moveTo>
                      <a:pt x="358" y="1"/>
                    </a:moveTo>
                    <a:lnTo>
                      <a:pt x="0" y="673"/>
                    </a:lnTo>
                    <a:lnTo>
                      <a:pt x="1304" y="673"/>
                    </a:lnTo>
                    <a:cubicBezTo>
                      <a:pt x="1493" y="673"/>
                      <a:pt x="1661" y="526"/>
                      <a:pt x="1661" y="337"/>
                    </a:cubicBezTo>
                    <a:cubicBezTo>
                      <a:pt x="1661" y="148"/>
                      <a:pt x="1493" y="1"/>
                      <a:pt x="1304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77"/>
              <p:cNvSpPr/>
              <p:nvPr/>
            </p:nvSpPr>
            <p:spPr>
              <a:xfrm>
                <a:off x="962299" y="3560405"/>
                <a:ext cx="24884" cy="10406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695" extrusionOk="0">
                    <a:moveTo>
                      <a:pt x="379" y="0"/>
                    </a:moveTo>
                    <a:lnTo>
                      <a:pt x="0" y="694"/>
                    </a:lnTo>
                    <a:lnTo>
                      <a:pt x="1325" y="694"/>
                    </a:lnTo>
                    <a:cubicBezTo>
                      <a:pt x="1514" y="694"/>
                      <a:pt x="1661" y="526"/>
                      <a:pt x="1661" y="337"/>
                    </a:cubicBezTo>
                    <a:cubicBezTo>
                      <a:pt x="1640" y="148"/>
                      <a:pt x="1493" y="0"/>
                      <a:pt x="1304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77"/>
              <p:cNvSpPr/>
              <p:nvPr/>
            </p:nvSpPr>
            <p:spPr>
              <a:xfrm>
                <a:off x="984637" y="3359564"/>
                <a:ext cx="85957" cy="26456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1767" extrusionOk="0">
                    <a:moveTo>
                      <a:pt x="442" y="1"/>
                    </a:moveTo>
                    <a:cubicBezTo>
                      <a:pt x="190" y="1"/>
                      <a:pt x="1" y="190"/>
                      <a:pt x="1" y="442"/>
                    </a:cubicBezTo>
                    <a:lnTo>
                      <a:pt x="1" y="1325"/>
                    </a:lnTo>
                    <a:cubicBezTo>
                      <a:pt x="1" y="1557"/>
                      <a:pt x="190" y="1767"/>
                      <a:pt x="442" y="1767"/>
                    </a:cubicBezTo>
                    <a:lnTo>
                      <a:pt x="5299" y="1767"/>
                    </a:lnTo>
                    <a:cubicBezTo>
                      <a:pt x="5530" y="1767"/>
                      <a:pt x="5741" y="1557"/>
                      <a:pt x="5741" y="1325"/>
                    </a:cubicBezTo>
                    <a:lnTo>
                      <a:pt x="5741" y="442"/>
                    </a:lnTo>
                    <a:cubicBezTo>
                      <a:pt x="5720" y="190"/>
                      <a:pt x="5530" y="1"/>
                      <a:pt x="5299" y="1"/>
                    </a:cubicBez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77"/>
              <p:cNvSpPr/>
              <p:nvPr/>
            </p:nvSpPr>
            <p:spPr>
              <a:xfrm>
                <a:off x="1037535" y="3359564"/>
                <a:ext cx="33059" cy="26456"/>
              </a:xfrm>
              <a:custGeom>
                <a:avLst/>
                <a:gdLst/>
                <a:ahLst/>
                <a:cxnLst/>
                <a:rect l="l" t="t" r="r" b="b"/>
                <a:pathLst>
                  <a:path w="2208" h="1767" extrusionOk="0">
                    <a:moveTo>
                      <a:pt x="0" y="1"/>
                    </a:moveTo>
                    <a:cubicBezTo>
                      <a:pt x="231" y="1"/>
                      <a:pt x="421" y="190"/>
                      <a:pt x="442" y="442"/>
                    </a:cubicBezTo>
                    <a:lnTo>
                      <a:pt x="442" y="1325"/>
                    </a:lnTo>
                    <a:cubicBezTo>
                      <a:pt x="442" y="1557"/>
                      <a:pt x="231" y="1767"/>
                      <a:pt x="0" y="1767"/>
                    </a:cubicBezTo>
                    <a:lnTo>
                      <a:pt x="1766" y="1767"/>
                    </a:lnTo>
                    <a:cubicBezTo>
                      <a:pt x="1997" y="1767"/>
                      <a:pt x="2208" y="1557"/>
                      <a:pt x="2208" y="1325"/>
                    </a:cubicBezTo>
                    <a:lnTo>
                      <a:pt x="2208" y="442"/>
                    </a:lnTo>
                    <a:cubicBezTo>
                      <a:pt x="2187" y="190"/>
                      <a:pt x="1997" y="1"/>
                      <a:pt x="1766" y="1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1" name="Google Shape;10541;p77"/>
          <p:cNvGrpSpPr/>
          <p:nvPr/>
        </p:nvGrpSpPr>
        <p:grpSpPr>
          <a:xfrm>
            <a:off x="1744972" y="3069631"/>
            <a:ext cx="535800" cy="595146"/>
            <a:chOff x="1683825" y="3020304"/>
            <a:chExt cx="535800" cy="595146"/>
          </a:xfrm>
        </p:grpSpPr>
        <p:sp>
          <p:nvSpPr>
            <p:cNvPr id="10542" name="Google Shape;10542;p77"/>
            <p:cNvSpPr/>
            <p:nvPr/>
          </p:nvSpPr>
          <p:spPr>
            <a:xfrm>
              <a:off x="1683825" y="3079650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43" name="Google Shape;10543;p77"/>
            <p:cNvGrpSpPr/>
            <p:nvPr/>
          </p:nvGrpSpPr>
          <p:grpSpPr>
            <a:xfrm>
              <a:off x="1742965" y="3020304"/>
              <a:ext cx="417436" cy="463053"/>
              <a:chOff x="2191541" y="2408601"/>
              <a:chExt cx="308823" cy="342571"/>
            </a:xfrm>
          </p:grpSpPr>
          <p:sp>
            <p:nvSpPr>
              <p:cNvPr id="10544" name="Google Shape;10544;p77"/>
              <p:cNvSpPr/>
              <p:nvPr/>
            </p:nvSpPr>
            <p:spPr>
              <a:xfrm>
                <a:off x="2222384" y="2722754"/>
                <a:ext cx="22054" cy="28418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898" extrusionOk="0">
                    <a:moveTo>
                      <a:pt x="43" y="1"/>
                    </a:moveTo>
                    <a:lnTo>
                      <a:pt x="1" y="1640"/>
                    </a:lnTo>
                    <a:cubicBezTo>
                      <a:pt x="1" y="1798"/>
                      <a:pt x="128" y="1898"/>
                      <a:pt x="256" y="1898"/>
                    </a:cubicBezTo>
                    <a:cubicBezTo>
                      <a:pt x="315" y="1898"/>
                      <a:pt x="374" y="1876"/>
                      <a:pt x="421" y="1830"/>
                    </a:cubicBezTo>
                    <a:lnTo>
                      <a:pt x="1472" y="631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77"/>
              <p:cNvSpPr/>
              <p:nvPr/>
            </p:nvSpPr>
            <p:spPr>
              <a:xfrm>
                <a:off x="2447451" y="2724640"/>
                <a:ext cx="22054" cy="26456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767" extrusionOk="0">
                    <a:moveTo>
                      <a:pt x="1410" y="1"/>
                    </a:moveTo>
                    <a:lnTo>
                      <a:pt x="1" y="526"/>
                    </a:lnTo>
                    <a:lnTo>
                      <a:pt x="1031" y="1683"/>
                    </a:lnTo>
                    <a:cubicBezTo>
                      <a:pt x="1082" y="1741"/>
                      <a:pt x="1147" y="1766"/>
                      <a:pt x="1213" y="1766"/>
                    </a:cubicBezTo>
                    <a:cubicBezTo>
                      <a:pt x="1337" y="1766"/>
                      <a:pt x="1459" y="1673"/>
                      <a:pt x="1473" y="1535"/>
                    </a:cubicBezTo>
                    <a:lnTo>
                      <a:pt x="1410" y="1"/>
                    </a:ln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77"/>
              <p:cNvSpPr/>
              <p:nvPr/>
            </p:nvSpPr>
            <p:spPr>
              <a:xfrm>
                <a:off x="2191541" y="2611313"/>
                <a:ext cx="308823" cy="16709"/>
              </a:xfrm>
              <a:custGeom>
                <a:avLst/>
                <a:gdLst/>
                <a:ahLst/>
                <a:cxnLst/>
                <a:rect l="l" t="t" r="r" b="b"/>
                <a:pathLst>
                  <a:path w="20626" h="1116" extrusionOk="0">
                    <a:moveTo>
                      <a:pt x="526" y="1"/>
                    </a:moveTo>
                    <a:cubicBezTo>
                      <a:pt x="231" y="1"/>
                      <a:pt x="0" y="253"/>
                      <a:pt x="0" y="527"/>
                    </a:cubicBezTo>
                    <a:lnTo>
                      <a:pt x="0" y="590"/>
                    </a:lnTo>
                    <a:cubicBezTo>
                      <a:pt x="0" y="884"/>
                      <a:pt x="231" y="1115"/>
                      <a:pt x="526" y="1115"/>
                    </a:cubicBezTo>
                    <a:lnTo>
                      <a:pt x="20099" y="1115"/>
                    </a:lnTo>
                    <a:cubicBezTo>
                      <a:pt x="20394" y="1115"/>
                      <a:pt x="20625" y="884"/>
                      <a:pt x="20625" y="590"/>
                    </a:cubicBezTo>
                    <a:lnTo>
                      <a:pt x="20625" y="527"/>
                    </a:lnTo>
                    <a:cubicBezTo>
                      <a:pt x="20625" y="253"/>
                      <a:pt x="20394" y="1"/>
                      <a:pt x="20099" y="1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77"/>
              <p:cNvSpPr/>
              <p:nvPr/>
            </p:nvSpPr>
            <p:spPr>
              <a:xfrm>
                <a:off x="2211993" y="2470287"/>
                <a:ext cx="140412" cy="263052"/>
              </a:xfrm>
              <a:custGeom>
                <a:avLst/>
                <a:gdLst/>
                <a:ahLst/>
                <a:cxnLst/>
                <a:rect l="l" t="t" r="r" b="b"/>
                <a:pathLst>
                  <a:path w="9378" h="17569" extrusionOk="0">
                    <a:moveTo>
                      <a:pt x="6750" y="1"/>
                    </a:moveTo>
                    <a:lnTo>
                      <a:pt x="1304" y="10597"/>
                    </a:lnTo>
                    <a:cubicBezTo>
                      <a:pt x="358" y="12426"/>
                      <a:pt x="1" y="14487"/>
                      <a:pt x="274" y="16505"/>
                    </a:cubicBezTo>
                    <a:cubicBezTo>
                      <a:pt x="295" y="16736"/>
                      <a:pt x="442" y="16926"/>
                      <a:pt x="653" y="17010"/>
                    </a:cubicBezTo>
                    <a:lnTo>
                      <a:pt x="1935" y="17535"/>
                    </a:lnTo>
                    <a:cubicBezTo>
                      <a:pt x="2007" y="17558"/>
                      <a:pt x="2080" y="17569"/>
                      <a:pt x="2151" y="17569"/>
                    </a:cubicBezTo>
                    <a:cubicBezTo>
                      <a:pt x="2414" y="17569"/>
                      <a:pt x="2656" y="17421"/>
                      <a:pt x="2755" y="17157"/>
                    </a:cubicBezTo>
                    <a:lnTo>
                      <a:pt x="9378" y="1052"/>
                    </a:lnTo>
                    <a:lnTo>
                      <a:pt x="67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77"/>
              <p:cNvSpPr/>
              <p:nvPr/>
            </p:nvSpPr>
            <p:spPr>
              <a:xfrm>
                <a:off x="2233718" y="2470287"/>
                <a:ext cx="118687" cy="262917"/>
              </a:xfrm>
              <a:custGeom>
                <a:avLst/>
                <a:gdLst/>
                <a:ahLst/>
                <a:cxnLst/>
                <a:rect l="l" t="t" r="r" b="b"/>
                <a:pathLst>
                  <a:path w="7927" h="17560" extrusionOk="0">
                    <a:moveTo>
                      <a:pt x="5299" y="1"/>
                    </a:moveTo>
                    <a:lnTo>
                      <a:pt x="4205" y="2124"/>
                    </a:lnTo>
                    <a:cubicBezTo>
                      <a:pt x="4353" y="2419"/>
                      <a:pt x="4563" y="2692"/>
                      <a:pt x="4794" y="2923"/>
                    </a:cubicBezTo>
                    <a:cubicBezTo>
                      <a:pt x="5278" y="3428"/>
                      <a:pt x="5425" y="4185"/>
                      <a:pt x="5151" y="4837"/>
                    </a:cubicBezTo>
                    <a:lnTo>
                      <a:pt x="85" y="17178"/>
                    </a:lnTo>
                    <a:cubicBezTo>
                      <a:pt x="64" y="17220"/>
                      <a:pt x="43" y="17283"/>
                      <a:pt x="0" y="17325"/>
                    </a:cubicBezTo>
                    <a:lnTo>
                      <a:pt x="484" y="17514"/>
                    </a:lnTo>
                    <a:cubicBezTo>
                      <a:pt x="565" y="17545"/>
                      <a:pt x="648" y="17559"/>
                      <a:pt x="728" y="17559"/>
                    </a:cubicBezTo>
                    <a:cubicBezTo>
                      <a:pt x="980" y="17559"/>
                      <a:pt x="1208" y="17417"/>
                      <a:pt x="1304" y="17178"/>
                    </a:cubicBezTo>
                    <a:lnTo>
                      <a:pt x="7927" y="105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77"/>
              <p:cNvSpPr/>
              <p:nvPr/>
            </p:nvSpPr>
            <p:spPr>
              <a:xfrm>
                <a:off x="2339484" y="2470287"/>
                <a:ext cx="140098" cy="263052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17569" extrusionOk="0">
                    <a:moveTo>
                      <a:pt x="2629" y="1"/>
                    </a:moveTo>
                    <a:lnTo>
                      <a:pt x="1" y="1052"/>
                    </a:lnTo>
                    <a:lnTo>
                      <a:pt x="6623" y="17157"/>
                    </a:lnTo>
                    <a:cubicBezTo>
                      <a:pt x="6722" y="17421"/>
                      <a:pt x="6964" y="17569"/>
                      <a:pt x="7217" y="17569"/>
                    </a:cubicBezTo>
                    <a:cubicBezTo>
                      <a:pt x="7285" y="17569"/>
                      <a:pt x="7355" y="17558"/>
                      <a:pt x="7422" y="17535"/>
                    </a:cubicBezTo>
                    <a:lnTo>
                      <a:pt x="8726" y="17010"/>
                    </a:lnTo>
                    <a:cubicBezTo>
                      <a:pt x="8915" y="16926"/>
                      <a:pt x="9083" y="16736"/>
                      <a:pt x="9104" y="16505"/>
                    </a:cubicBezTo>
                    <a:cubicBezTo>
                      <a:pt x="9356" y="14487"/>
                      <a:pt x="8999" y="12426"/>
                      <a:pt x="8074" y="10597"/>
                    </a:cubicBezTo>
                    <a:lnTo>
                      <a:pt x="2629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77"/>
              <p:cNvSpPr/>
              <p:nvPr/>
            </p:nvSpPr>
            <p:spPr>
              <a:xfrm>
                <a:off x="2339484" y="2470287"/>
                <a:ext cx="140412" cy="257512"/>
              </a:xfrm>
              <a:custGeom>
                <a:avLst/>
                <a:gdLst/>
                <a:ahLst/>
                <a:cxnLst/>
                <a:rect l="l" t="t" r="r" b="b"/>
                <a:pathLst>
                  <a:path w="9378" h="17199" extrusionOk="0">
                    <a:moveTo>
                      <a:pt x="2629" y="1"/>
                    </a:moveTo>
                    <a:lnTo>
                      <a:pt x="1" y="1052"/>
                    </a:lnTo>
                    <a:lnTo>
                      <a:pt x="190" y="1536"/>
                    </a:lnTo>
                    <a:lnTo>
                      <a:pt x="1199" y="3996"/>
                    </a:lnTo>
                    <a:cubicBezTo>
                      <a:pt x="1367" y="3954"/>
                      <a:pt x="1556" y="3912"/>
                      <a:pt x="1704" y="3848"/>
                    </a:cubicBezTo>
                    <a:cubicBezTo>
                      <a:pt x="1874" y="3790"/>
                      <a:pt x="2048" y="3762"/>
                      <a:pt x="2220" y="3762"/>
                    </a:cubicBezTo>
                    <a:cubicBezTo>
                      <a:pt x="2793" y="3762"/>
                      <a:pt x="3337" y="4072"/>
                      <a:pt x="3596" y="4605"/>
                    </a:cubicBezTo>
                    <a:lnTo>
                      <a:pt x="7149" y="11543"/>
                    </a:lnTo>
                    <a:cubicBezTo>
                      <a:pt x="8053" y="13288"/>
                      <a:pt x="8410" y="15265"/>
                      <a:pt x="8200" y="17199"/>
                    </a:cubicBezTo>
                    <a:lnTo>
                      <a:pt x="8789" y="16968"/>
                    </a:lnTo>
                    <a:cubicBezTo>
                      <a:pt x="8978" y="16905"/>
                      <a:pt x="9104" y="16715"/>
                      <a:pt x="9104" y="16505"/>
                    </a:cubicBezTo>
                    <a:cubicBezTo>
                      <a:pt x="9377" y="14487"/>
                      <a:pt x="8999" y="12426"/>
                      <a:pt x="8074" y="10618"/>
                    </a:cubicBezTo>
                    <a:lnTo>
                      <a:pt x="3722" y="2124"/>
                    </a:lnTo>
                    <a:lnTo>
                      <a:pt x="2629" y="1"/>
                    </a:ln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77"/>
              <p:cNvSpPr/>
              <p:nvPr/>
            </p:nvSpPr>
            <p:spPr>
              <a:xfrm>
                <a:off x="2328150" y="2408601"/>
                <a:ext cx="35275" cy="32116"/>
              </a:xfrm>
              <a:custGeom>
                <a:avLst/>
                <a:gdLst/>
                <a:ahLst/>
                <a:cxnLst/>
                <a:rect l="l" t="t" r="r" b="b"/>
                <a:pathLst>
                  <a:path w="2356" h="2145" extrusionOk="0">
                    <a:moveTo>
                      <a:pt x="653" y="0"/>
                    </a:moveTo>
                    <a:cubicBezTo>
                      <a:pt x="295" y="0"/>
                      <a:pt x="1" y="295"/>
                      <a:pt x="22" y="652"/>
                    </a:cubicBezTo>
                    <a:lnTo>
                      <a:pt x="22" y="2145"/>
                    </a:lnTo>
                    <a:lnTo>
                      <a:pt x="2355" y="2145"/>
                    </a:lnTo>
                    <a:lnTo>
                      <a:pt x="2355" y="631"/>
                    </a:lnTo>
                    <a:cubicBezTo>
                      <a:pt x="2355" y="295"/>
                      <a:pt x="2082" y="0"/>
                      <a:pt x="1725" y="0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77"/>
              <p:cNvSpPr/>
              <p:nvPr/>
            </p:nvSpPr>
            <p:spPr>
              <a:xfrm>
                <a:off x="2291632" y="2434728"/>
                <a:ext cx="94776" cy="80911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5404" extrusionOk="0">
                    <a:moveTo>
                      <a:pt x="3617" y="0"/>
                    </a:moveTo>
                    <a:cubicBezTo>
                      <a:pt x="1220" y="0"/>
                      <a:pt x="1" y="2902"/>
                      <a:pt x="1704" y="4605"/>
                    </a:cubicBezTo>
                    <a:cubicBezTo>
                      <a:pt x="2255" y="5156"/>
                      <a:pt x="2935" y="5403"/>
                      <a:pt x="3602" y="5403"/>
                    </a:cubicBezTo>
                    <a:cubicBezTo>
                      <a:pt x="4993" y="5403"/>
                      <a:pt x="6329" y="4326"/>
                      <a:pt x="6329" y="2691"/>
                    </a:cubicBezTo>
                    <a:cubicBezTo>
                      <a:pt x="6329" y="1199"/>
                      <a:pt x="5110" y="0"/>
                      <a:pt x="3617" y="0"/>
                    </a:cubicBez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77"/>
              <p:cNvSpPr/>
              <p:nvPr/>
            </p:nvSpPr>
            <p:spPr>
              <a:xfrm>
                <a:off x="2336025" y="2434728"/>
                <a:ext cx="53212" cy="80911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5404" extrusionOk="0">
                    <a:moveTo>
                      <a:pt x="652" y="0"/>
                    </a:moveTo>
                    <a:cubicBezTo>
                      <a:pt x="421" y="0"/>
                      <a:pt x="211" y="21"/>
                      <a:pt x="0" y="84"/>
                    </a:cubicBezTo>
                    <a:cubicBezTo>
                      <a:pt x="2713" y="757"/>
                      <a:pt x="2713" y="4626"/>
                      <a:pt x="0" y="5319"/>
                    </a:cubicBezTo>
                    <a:cubicBezTo>
                      <a:pt x="224" y="5376"/>
                      <a:pt x="448" y="5403"/>
                      <a:pt x="668" y="5403"/>
                    </a:cubicBezTo>
                    <a:cubicBezTo>
                      <a:pt x="1997" y="5403"/>
                      <a:pt x="3181" y="4417"/>
                      <a:pt x="3343" y="3028"/>
                    </a:cubicBezTo>
                    <a:cubicBezTo>
                      <a:pt x="3553" y="1409"/>
                      <a:pt x="2271" y="0"/>
                      <a:pt x="652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77"/>
              <p:cNvSpPr/>
              <p:nvPr/>
            </p:nvSpPr>
            <p:spPr>
              <a:xfrm>
                <a:off x="2324691" y="2459283"/>
                <a:ext cx="36847" cy="31637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2113" extrusionOk="0">
                    <a:moveTo>
                      <a:pt x="1409" y="0"/>
                    </a:moveTo>
                    <a:cubicBezTo>
                      <a:pt x="463" y="0"/>
                      <a:pt x="1" y="1135"/>
                      <a:pt x="673" y="1808"/>
                    </a:cubicBezTo>
                    <a:cubicBezTo>
                      <a:pt x="883" y="2018"/>
                      <a:pt x="1143" y="2112"/>
                      <a:pt x="1399" y="2112"/>
                    </a:cubicBezTo>
                    <a:cubicBezTo>
                      <a:pt x="1938" y="2112"/>
                      <a:pt x="2460" y="1693"/>
                      <a:pt x="2460" y="1051"/>
                    </a:cubicBezTo>
                    <a:cubicBezTo>
                      <a:pt x="2460" y="484"/>
                      <a:pt x="1998" y="0"/>
                      <a:pt x="1409" y="0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77"/>
              <p:cNvSpPr/>
              <p:nvPr/>
            </p:nvSpPr>
            <p:spPr>
              <a:xfrm>
                <a:off x="2328464" y="2591804"/>
                <a:ext cx="34961" cy="56042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3743" extrusionOk="0">
                    <a:moveTo>
                      <a:pt x="947" y="0"/>
                    </a:moveTo>
                    <a:cubicBezTo>
                      <a:pt x="421" y="0"/>
                      <a:pt x="1" y="421"/>
                      <a:pt x="1" y="947"/>
                    </a:cubicBezTo>
                    <a:lnTo>
                      <a:pt x="1" y="2797"/>
                    </a:lnTo>
                    <a:cubicBezTo>
                      <a:pt x="1" y="3322"/>
                      <a:pt x="421" y="3743"/>
                      <a:pt x="947" y="3743"/>
                    </a:cubicBezTo>
                    <a:lnTo>
                      <a:pt x="1388" y="3743"/>
                    </a:lnTo>
                    <a:cubicBezTo>
                      <a:pt x="1914" y="3743"/>
                      <a:pt x="2334" y="3322"/>
                      <a:pt x="2334" y="2797"/>
                    </a:cubicBezTo>
                    <a:lnTo>
                      <a:pt x="2334" y="947"/>
                    </a:lnTo>
                    <a:cubicBezTo>
                      <a:pt x="2334" y="421"/>
                      <a:pt x="1914" y="0"/>
                      <a:pt x="1388" y="0"/>
                    </a:cubicBez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77"/>
              <p:cNvSpPr/>
              <p:nvPr/>
            </p:nvSpPr>
            <p:spPr>
              <a:xfrm>
                <a:off x="2339484" y="2591804"/>
                <a:ext cx="23941" cy="56042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3743" extrusionOk="0">
                    <a:moveTo>
                      <a:pt x="211" y="0"/>
                    </a:moveTo>
                    <a:cubicBezTo>
                      <a:pt x="148" y="0"/>
                      <a:pt x="64" y="0"/>
                      <a:pt x="1" y="21"/>
                    </a:cubicBezTo>
                    <a:cubicBezTo>
                      <a:pt x="337" y="211"/>
                      <a:pt x="547" y="568"/>
                      <a:pt x="547" y="947"/>
                    </a:cubicBezTo>
                    <a:lnTo>
                      <a:pt x="547" y="2797"/>
                    </a:lnTo>
                    <a:cubicBezTo>
                      <a:pt x="547" y="3175"/>
                      <a:pt x="337" y="3533"/>
                      <a:pt x="1" y="3722"/>
                    </a:cubicBezTo>
                    <a:cubicBezTo>
                      <a:pt x="64" y="3743"/>
                      <a:pt x="148" y="3743"/>
                      <a:pt x="211" y="3743"/>
                    </a:cubicBezTo>
                    <a:lnTo>
                      <a:pt x="652" y="3743"/>
                    </a:lnTo>
                    <a:cubicBezTo>
                      <a:pt x="1178" y="3743"/>
                      <a:pt x="1598" y="3322"/>
                      <a:pt x="1598" y="2776"/>
                    </a:cubicBezTo>
                    <a:lnTo>
                      <a:pt x="1598" y="947"/>
                    </a:lnTo>
                    <a:cubicBezTo>
                      <a:pt x="1598" y="421"/>
                      <a:pt x="1157" y="0"/>
                      <a:pt x="652" y="0"/>
                    </a:cubicBez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0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10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0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10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0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10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0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1" name="Google Shape;10561;p7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 areas</a:t>
            </a:r>
            <a:endParaRPr/>
          </a:p>
        </p:txBody>
      </p:sp>
      <p:sp>
        <p:nvSpPr>
          <p:cNvPr id="10562" name="Google Shape;10562;p78"/>
          <p:cNvSpPr txBox="1">
            <a:spLocks noGrp="1"/>
          </p:cNvSpPr>
          <p:nvPr>
            <p:ph type="subTitle" idx="1"/>
          </p:nvPr>
        </p:nvSpPr>
        <p:spPr>
          <a:xfrm>
            <a:off x="829372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0563" name="Google Shape;10563;p78"/>
          <p:cNvSpPr txBox="1">
            <a:spLocks noGrp="1"/>
          </p:cNvSpPr>
          <p:nvPr>
            <p:ph type="subTitle" idx="2"/>
          </p:nvPr>
        </p:nvSpPr>
        <p:spPr>
          <a:xfrm>
            <a:off x="3382285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564" name="Google Shape;10564;p78"/>
          <p:cNvSpPr txBox="1">
            <a:spLocks noGrp="1"/>
          </p:cNvSpPr>
          <p:nvPr>
            <p:ph type="subTitle" idx="3"/>
          </p:nvPr>
        </p:nvSpPr>
        <p:spPr>
          <a:xfrm>
            <a:off x="5947628" y="22797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565" name="Google Shape;10565;p78"/>
          <p:cNvSpPr txBox="1">
            <a:spLocks noGrp="1"/>
          </p:cNvSpPr>
          <p:nvPr>
            <p:ph type="subTitle" idx="4"/>
          </p:nvPr>
        </p:nvSpPr>
        <p:spPr>
          <a:xfrm>
            <a:off x="2052902" y="4006268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0566" name="Google Shape;10566;p78"/>
          <p:cNvSpPr txBox="1">
            <a:spLocks noGrp="1"/>
          </p:cNvSpPr>
          <p:nvPr>
            <p:ph type="subTitle" idx="5"/>
          </p:nvPr>
        </p:nvSpPr>
        <p:spPr>
          <a:xfrm>
            <a:off x="4724098" y="3998427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10567" name="Google Shape;10567;p78"/>
          <p:cNvSpPr txBox="1">
            <a:spLocks noGrp="1"/>
          </p:cNvSpPr>
          <p:nvPr>
            <p:ph type="title" idx="6"/>
          </p:nvPr>
        </p:nvSpPr>
        <p:spPr>
          <a:xfrm>
            <a:off x="1107022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568" name="Google Shape;10568;p78"/>
          <p:cNvSpPr txBox="1">
            <a:spLocks noGrp="1"/>
          </p:cNvSpPr>
          <p:nvPr>
            <p:ph type="title" idx="7"/>
          </p:nvPr>
        </p:nvSpPr>
        <p:spPr>
          <a:xfrm>
            <a:off x="3659935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569" name="Google Shape;10569;p78"/>
          <p:cNvSpPr txBox="1">
            <a:spLocks noGrp="1"/>
          </p:cNvSpPr>
          <p:nvPr>
            <p:ph type="title" idx="8"/>
          </p:nvPr>
        </p:nvSpPr>
        <p:spPr>
          <a:xfrm>
            <a:off x="6225278" y="1881750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570" name="Google Shape;10570;p78"/>
          <p:cNvSpPr txBox="1">
            <a:spLocks noGrp="1"/>
          </p:cNvSpPr>
          <p:nvPr>
            <p:ph type="title" idx="9"/>
          </p:nvPr>
        </p:nvSpPr>
        <p:spPr>
          <a:xfrm>
            <a:off x="2330552" y="3594339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0571" name="Google Shape;10571;p78"/>
          <p:cNvSpPr txBox="1">
            <a:spLocks noGrp="1"/>
          </p:cNvSpPr>
          <p:nvPr>
            <p:ph type="title" idx="13"/>
          </p:nvPr>
        </p:nvSpPr>
        <p:spPr>
          <a:xfrm>
            <a:off x="5001748" y="3594339"/>
            <a:ext cx="18117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572" name="Google Shape;10572;p78"/>
          <p:cNvSpPr/>
          <p:nvPr/>
        </p:nvSpPr>
        <p:spPr>
          <a:xfrm>
            <a:off x="1744972" y="1313871"/>
            <a:ext cx="535800" cy="535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3" name="Google Shape;10573;p78"/>
          <p:cNvSpPr/>
          <p:nvPr/>
        </p:nvSpPr>
        <p:spPr>
          <a:xfrm>
            <a:off x="6863228" y="1313874"/>
            <a:ext cx="535800" cy="535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4" name="Google Shape;10574;p78"/>
          <p:cNvSpPr/>
          <p:nvPr/>
        </p:nvSpPr>
        <p:spPr>
          <a:xfrm>
            <a:off x="4297885" y="1309575"/>
            <a:ext cx="535800" cy="535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5" name="Google Shape;10575;p78"/>
          <p:cNvSpPr/>
          <p:nvPr/>
        </p:nvSpPr>
        <p:spPr>
          <a:xfrm>
            <a:off x="5639698" y="3024919"/>
            <a:ext cx="535800" cy="535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6" name="Google Shape;10576;p78"/>
          <p:cNvSpPr/>
          <p:nvPr/>
        </p:nvSpPr>
        <p:spPr>
          <a:xfrm>
            <a:off x="2968502" y="3020621"/>
            <a:ext cx="535800" cy="535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7" name="Google Shape;10577;p78"/>
          <p:cNvGrpSpPr/>
          <p:nvPr/>
        </p:nvGrpSpPr>
        <p:grpSpPr>
          <a:xfrm>
            <a:off x="6917922" y="1385983"/>
            <a:ext cx="426412" cy="320737"/>
            <a:chOff x="7585003" y="1920897"/>
            <a:chExt cx="288584" cy="217066"/>
          </a:xfrm>
        </p:grpSpPr>
        <p:sp>
          <p:nvSpPr>
            <p:cNvPr id="10578" name="Google Shape;10578;p78"/>
            <p:cNvSpPr/>
            <p:nvPr/>
          </p:nvSpPr>
          <p:spPr>
            <a:xfrm>
              <a:off x="7598059" y="1934516"/>
              <a:ext cx="262640" cy="172088"/>
            </a:xfrm>
            <a:custGeom>
              <a:avLst/>
              <a:gdLst/>
              <a:ahLst/>
              <a:cxnLst/>
              <a:rect l="l" t="t" r="r" b="b"/>
              <a:pathLst>
                <a:path w="12553" h="8226" extrusionOk="0">
                  <a:moveTo>
                    <a:pt x="1" y="1"/>
                  </a:moveTo>
                  <a:lnTo>
                    <a:pt x="1" y="8226"/>
                  </a:lnTo>
                  <a:lnTo>
                    <a:pt x="12553" y="8226"/>
                  </a:lnTo>
                  <a:lnTo>
                    <a:pt x="12553" y="1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78"/>
            <p:cNvSpPr/>
            <p:nvPr/>
          </p:nvSpPr>
          <p:spPr>
            <a:xfrm>
              <a:off x="7610382" y="2112755"/>
              <a:ext cx="237261" cy="25209"/>
            </a:xfrm>
            <a:custGeom>
              <a:avLst/>
              <a:gdLst/>
              <a:ahLst/>
              <a:cxnLst/>
              <a:rect l="l" t="t" r="r" b="b"/>
              <a:pathLst>
                <a:path w="11340" h="1205" extrusionOk="0">
                  <a:moveTo>
                    <a:pt x="1" y="0"/>
                  </a:moveTo>
                  <a:lnTo>
                    <a:pt x="1" y="1205"/>
                  </a:lnTo>
                  <a:lnTo>
                    <a:pt x="11339" y="1205"/>
                  </a:lnTo>
                  <a:lnTo>
                    <a:pt x="11339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78"/>
            <p:cNvSpPr/>
            <p:nvPr/>
          </p:nvSpPr>
          <p:spPr>
            <a:xfrm>
              <a:off x="7585003" y="1920897"/>
              <a:ext cx="19249" cy="198782"/>
            </a:xfrm>
            <a:custGeom>
              <a:avLst/>
              <a:gdLst/>
              <a:ahLst/>
              <a:cxnLst/>
              <a:rect l="l" t="t" r="r" b="b"/>
              <a:pathLst>
                <a:path w="920" h="9502" extrusionOk="0">
                  <a:moveTo>
                    <a:pt x="0" y="0"/>
                  </a:moveTo>
                  <a:lnTo>
                    <a:pt x="0" y="9501"/>
                  </a:lnTo>
                  <a:lnTo>
                    <a:pt x="919" y="9046"/>
                  </a:lnTo>
                  <a:lnTo>
                    <a:pt x="919" y="4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78"/>
            <p:cNvSpPr/>
            <p:nvPr/>
          </p:nvSpPr>
          <p:spPr>
            <a:xfrm>
              <a:off x="7854527" y="1920897"/>
              <a:ext cx="19060" cy="198782"/>
            </a:xfrm>
            <a:custGeom>
              <a:avLst/>
              <a:gdLst/>
              <a:ahLst/>
              <a:cxnLst/>
              <a:rect l="l" t="t" r="r" b="b"/>
              <a:pathLst>
                <a:path w="911" h="9502" extrusionOk="0">
                  <a:moveTo>
                    <a:pt x="910" y="0"/>
                  </a:moveTo>
                  <a:lnTo>
                    <a:pt x="0" y="455"/>
                  </a:lnTo>
                  <a:lnTo>
                    <a:pt x="0" y="9046"/>
                  </a:lnTo>
                  <a:lnTo>
                    <a:pt x="910" y="9501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78"/>
            <p:cNvSpPr/>
            <p:nvPr/>
          </p:nvSpPr>
          <p:spPr>
            <a:xfrm>
              <a:off x="7649947" y="1989494"/>
              <a:ext cx="45569" cy="61505"/>
            </a:xfrm>
            <a:custGeom>
              <a:avLst/>
              <a:gdLst/>
              <a:ahLst/>
              <a:cxnLst/>
              <a:rect l="l" t="t" r="r" b="b"/>
              <a:pathLst>
                <a:path w="2178" h="2940" extrusionOk="0">
                  <a:moveTo>
                    <a:pt x="258" y="0"/>
                  </a:moveTo>
                  <a:cubicBezTo>
                    <a:pt x="215" y="0"/>
                    <a:pt x="172" y="13"/>
                    <a:pt x="135" y="40"/>
                  </a:cubicBezTo>
                  <a:cubicBezTo>
                    <a:pt x="28" y="111"/>
                    <a:pt x="1" y="254"/>
                    <a:pt x="72" y="352"/>
                  </a:cubicBezTo>
                  <a:lnTo>
                    <a:pt x="822" y="1467"/>
                  </a:lnTo>
                  <a:lnTo>
                    <a:pt x="72" y="2583"/>
                  </a:lnTo>
                  <a:cubicBezTo>
                    <a:pt x="1" y="2690"/>
                    <a:pt x="28" y="2832"/>
                    <a:pt x="135" y="2895"/>
                  </a:cubicBezTo>
                  <a:cubicBezTo>
                    <a:pt x="170" y="2922"/>
                    <a:pt x="215" y="2939"/>
                    <a:pt x="260" y="2939"/>
                  </a:cubicBezTo>
                  <a:cubicBezTo>
                    <a:pt x="331" y="2939"/>
                    <a:pt x="402" y="2904"/>
                    <a:pt x="447" y="2832"/>
                  </a:cubicBezTo>
                  <a:lnTo>
                    <a:pt x="1089" y="1878"/>
                  </a:lnTo>
                  <a:lnTo>
                    <a:pt x="1732" y="2832"/>
                  </a:lnTo>
                  <a:cubicBezTo>
                    <a:pt x="1776" y="2904"/>
                    <a:pt x="1848" y="2939"/>
                    <a:pt x="1919" y="2939"/>
                  </a:cubicBezTo>
                  <a:cubicBezTo>
                    <a:pt x="1964" y="2939"/>
                    <a:pt x="2008" y="2922"/>
                    <a:pt x="2053" y="2895"/>
                  </a:cubicBezTo>
                  <a:cubicBezTo>
                    <a:pt x="2151" y="2832"/>
                    <a:pt x="2178" y="2690"/>
                    <a:pt x="2115" y="2583"/>
                  </a:cubicBezTo>
                  <a:lnTo>
                    <a:pt x="1366" y="1467"/>
                  </a:lnTo>
                  <a:lnTo>
                    <a:pt x="2115" y="352"/>
                  </a:lnTo>
                  <a:cubicBezTo>
                    <a:pt x="2178" y="254"/>
                    <a:pt x="2151" y="111"/>
                    <a:pt x="2053" y="40"/>
                  </a:cubicBezTo>
                  <a:cubicBezTo>
                    <a:pt x="2012" y="13"/>
                    <a:pt x="1967" y="0"/>
                    <a:pt x="1922" y="0"/>
                  </a:cubicBezTo>
                  <a:cubicBezTo>
                    <a:pt x="1848" y="0"/>
                    <a:pt x="1776" y="36"/>
                    <a:pt x="1732" y="102"/>
                  </a:cubicBezTo>
                  <a:lnTo>
                    <a:pt x="1089" y="1066"/>
                  </a:lnTo>
                  <a:lnTo>
                    <a:pt x="447" y="102"/>
                  </a:lnTo>
                  <a:cubicBezTo>
                    <a:pt x="402" y="36"/>
                    <a:pt x="330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78"/>
            <p:cNvSpPr/>
            <p:nvPr/>
          </p:nvSpPr>
          <p:spPr>
            <a:xfrm>
              <a:off x="7763075" y="1989306"/>
              <a:ext cx="45925" cy="61819"/>
            </a:xfrm>
            <a:custGeom>
              <a:avLst/>
              <a:gdLst/>
              <a:ahLst/>
              <a:cxnLst/>
              <a:rect l="l" t="t" r="r" b="b"/>
              <a:pathLst>
                <a:path w="2195" h="2955" extrusionOk="0">
                  <a:moveTo>
                    <a:pt x="255" y="0"/>
                  </a:moveTo>
                  <a:cubicBezTo>
                    <a:pt x="211" y="0"/>
                    <a:pt x="165" y="13"/>
                    <a:pt x="125" y="40"/>
                  </a:cubicBezTo>
                  <a:cubicBezTo>
                    <a:pt x="27" y="111"/>
                    <a:pt x="0" y="254"/>
                    <a:pt x="62" y="361"/>
                  </a:cubicBezTo>
                  <a:lnTo>
                    <a:pt x="874" y="1557"/>
                  </a:lnTo>
                  <a:lnTo>
                    <a:pt x="874" y="2725"/>
                  </a:lnTo>
                  <a:cubicBezTo>
                    <a:pt x="874" y="2832"/>
                    <a:pt x="946" y="2931"/>
                    <a:pt x="1044" y="2948"/>
                  </a:cubicBezTo>
                  <a:cubicBezTo>
                    <a:pt x="1063" y="2953"/>
                    <a:pt x="1081" y="2955"/>
                    <a:pt x="1099" y="2955"/>
                  </a:cubicBezTo>
                  <a:cubicBezTo>
                    <a:pt x="1227" y="2955"/>
                    <a:pt x="1329" y="2850"/>
                    <a:pt x="1329" y="2725"/>
                  </a:cubicBezTo>
                  <a:lnTo>
                    <a:pt x="1329" y="1557"/>
                  </a:lnTo>
                  <a:lnTo>
                    <a:pt x="2123" y="352"/>
                  </a:lnTo>
                  <a:cubicBezTo>
                    <a:pt x="2195" y="254"/>
                    <a:pt x="2168" y="111"/>
                    <a:pt x="2061" y="40"/>
                  </a:cubicBezTo>
                  <a:cubicBezTo>
                    <a:pt x="2020" y="13"/>
                    <a:pt x="1975" y="0"/>
                    <a:pt x="1930" y="0"/>
                  </a:cubicBezTo>
                  <a:cubicBezTo>
                    <a:pt x="1856" y="0"/>
                    <a:pt x="1784" y="36"/>
                    <a:pt x="1740" y="103"/>
                  </a:cubicBezTo>
                  <a:lnTo>
                    <a:pt x="1097" y="1075"/>
                  </a:lnTo>
                  <a:lnTo>
                    <a:pt x="446" y="103"/>
                  </a:lnTo>
                  <a:cubicBezTo>
                    <a:pt x="402" y="36"/>
                    <a:pt x="329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78"/>
            <p:cNvSpPr/>
            <p:nvPr/>
          </p:nvSpPr>
          <p:spPr>
            <a:xfrm>
              <a:off x="7704827" y="1995791"/>
              <a:ext cx="48917" cy="47698"/>
            </a:xfrm>
            <a:custGeom>
              <a:avLst/>
              <a:gdLst/>
              <a:ahLst/>
              <a:cxnLst/>
              <a:rect l="l" t="t" r="r" b="b"/>
              <a:pathLst>
                <a:path w="2338" h="2280" extrusionOk="0">
                  <a:moveTo>
                    <a:pt x="1168" y="0"/>
                  </a:moveTo>
                  <a:cubicBezTo>
                    <a:pt x="1042" y="0"/>
                    <a:pt x="946" y="105"/>
                    <a:pt x="946" y="230"/>
                  </a:cubicBezTo>
                  <a:lnTo>
                    <a:pt x="946" y="908"/>
                  </a:lnTo>
                  <a:lnTo>
                    <a:pt x="259" y="908"/>
                  </a:lnTo>
                  <a:cubicBezTo>
                    <a:pt x="152" y="908"/>
                    <a:pt x="54" y="979"/>
                    <a:pt x="36" y="1086"/>
                  </a:cubicBezTo>
                  <a:cubicBezTo>
                    <a:pt x="1" y="1238"/>
                    <a:pt x="117" y="1372"/>
                    <a:pt x="259" y="1372"/>
                  </a:cubicBezTo>
                  <a:lnTo>
                    <a:pt x="946" y="1372"/>
                  </a:lnTo>
                  <a:lnTo>
                    <a:pt x="946" y="2050"/>
                  </a:lnTo>
                  <a:cubicBezTo>
                    <a:pt x="946" y="2157"/>
                    <a:pt x="1009" y="2255"/>
                    <a:pt x="1116" y="2273"/>
                  </a:cubicBezTo>
                  <a:cubicBezTo>
                    <a:pt x="1136" y="2277"/>
                    <a:pt x="1155" y="2279"/>
                    <a:pt x="1174" y="2279"/>
                  </a:cubicBezTo>
                  <a:cubicBezTo>
                    <a:pt x="1300" y="2279"/>
                    <a:pt x="1401" y="2182"/>
                    <a:pt x="1401" y="2058"/>
                  </a:cubicBezTo>
                  <a:lnTo>
                    <a:pt x="1401" y="1372"/>
                  </a:lnTo>
                  <a:lnTo>
                    <a:pt x="2088" y="1372"/>
                  </a:lnTo>
                  <a:cubicBezTo>
                    <a:pt x="2231" y="1372"/>
                    <a:pt x="2338" y="1238"/>
                    <a:pt x="2311" y="1086"/>
                  </a:cubicBezTo>
                  <a:cubicBezTo>
                    <a:pt x="2284" y="979"/>
                    <a:pt x="2186" y="908"/>
                    <a:pt x="2079" y="908"/>
                  </a:cubicBezTo>
                  <a:lnTo>
                    <a:pt x="1401" y="908"/>
                  </a:lnTo>
                  <a:lnTo>
                    <a:pt x="1401" y="230"/>
                  </a:lnTo>
                  <a:cubicBezTo>
                    <a:pt x="1401" y="123"/>
                    <a:pt x="1330" y="24"/>
                    <a:pt x="1223" y="7"/>
                  </a:cubicBezTo>
                  <a:cubicBezTo>
                    <a:pt x="1204" y="2"/>
                    <a:pt x="1186" y="0"/>
                    <a:pt x="1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78"/>
            <p:cNvSpPr/>
            <p:nvPr/>
          </p:nvSpPr>
          <p:spPr>
            <a:xfrm>
              <a:off x="7585380" y="1921462"/>
              <a:ext cx="287831" cy="19246"/>
            </a:xfrm>
            <a:custGeom>
              <a:avLst/>
              <a:gdLst/>
              <a:ahLst/>
              <a:cxnLst/>
              <a:rect l="l" t="t" r="r" b="b"/>
              <a:pathLst>
                <a:path w="13757" h="920" extrusionOk="0">
                  <a:moveTo>
                    <a:pt x="0" y="0"/>
                  </a:moveTo>
                  <a:lnTo>
                    <a:pt x="901" y="919"/>
                  </a:lnTo>
                  <a:lnTo>
                    <a:pt x="12855" y="919"/>
                  </a:lnTo>
                  <a:lnTo>
                    <a:pt x="13756" y="0"/>
                  </a:ln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78"/>
            <p:cNvSpPr/>
            <p:nvPr/>
          </p:nvSpPr>
          <p:spPr>
            <a:xfrm>
              <a:off x="7585380" y="2099680"/>
              <a:ext cx="287831" cy="19246"/>
            </a:xfrm>
            <a:custGeom>
              <a:avLst/>
              <a:gdLst/>
              <a:ahLst/>
              <a:cxnLst/>
              <a:rect l="l" t="t" r="r" b="b"/>
              <a:pathLst>
                <a:path w="13757" h="920" extrusionOk="0">
                  <a:moveTo>
                    <a:pt x="901" y="1"/>
                  </a:moveTo>
                  <a:lnTo>
                    <a:pt x="0" y="920"/>
                  </a:lnTo>
                  <a:lnTo>
                    <a:pt x="13756" y="920"/>
                  </a:lnTo>
                  <a:lnTo>
                    <a:pt x="12855" y="1"/>
                  </a:ln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78"/>
            <p:cNvSpPr/>
            <p:nvPr/>
          </p:nvSpPr>
          <p:spPr>
            <a:xfrm>
              <a:off x="7781361" y="2093529"/>
              <a:ext cx="47243" cy="25397"/>
            </a:xfrm>
            <a:custGeom>
              <a:avLst/>
              <a:gdLst/>
              <a:ahLst/>
              <a:cxnLst/>
              <a:rect l="l" t="t" r="r" b="b"/>
              <a:pathLst>
                <a:path w="2258" h="1214" extrusionOk="0">
                  <a:moveTo>
                    <a:pt x="0" y="0"/>
                  </a:moveTo>
                  <a:lnTo>
                    <a:pt x="0" y="1214"/>
                  </a:lnTo>
                  <a:lnTo>
                    <a:pt x="2257" y="1214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8" name="Google Shape;10588;p78"/>
          <p:cNvGrpSpPr/>
          <p:nvPr/>
        </p:nvGrpSpPr>
        <p:grpSpPr>
          <a:xfrm>
            <a:off x="5709503" y="3025739"/>
            <a:ext cx="396191" cy="406144"/>
            <a:chOff x="5478087" y="2856649"/>
            <a:chExt cx="280926" cy="287964"/>
          </a:xfrm>
        </p:grpSpPr>
        <p:sp>
          <p:nvSpPr>
            <p:cNvPr id="10589" name="Google Shape;10589;p78"/>
            <p:cNvSpPr/>
            <p:nvPr/>
          </p:nvSpPr>
          <p:spPr>
            <a:xfrm>
              <a:off x="5490222" y="2930538"/>
              <a:ext cx="203848" cy="203824"/>
            </a:xfrm>
            <a:custGeom>
              <a:avLst/>
              <a:gdLst/>
              <a:ahLst/>
              <a:cxnLst/>
              <a:rect l="l" t="t" r="r" b="b"/>
              <a:pathLst>
                <a:path w="9743" h="9743" extrusionOk="0">
                  <a:moveTo>
                    <a:pt x="7111" y="1"/>
                  </a:moveTo>
                  <a:lnTo>
                    <a:pt x="0" y="7504"/>
                  </a:lnTo>
                  <a:lnTo>
                    <a:pt x="2240" y="9743"/>
                  </a:lnTo>
                  <a:lnTo>
                    <a:pt x="9742" y="2633"/>
                  </a:lnTo>
                  <a:lnTo>
                    <a:pt x="8636" y="1107"/>
                  </a:lnTo>
                  <a:lnTo>
                    <a:pt x="7111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78"/>
            <p:cNvSpPr/>
            <p:nvPr/>
          </p:nvSpPr>
          <p:spPr>
            <a:xfrm>
              <a:off x="5537067" y="2976646"/>
              <a:ext cx="174912" cy="167967"/>
            </a:xfrm>
            <a:custGeom>
              <a:avLst/>
              <a:gdLst/>
              <a:ahLst/>
              <a:cxnLst/>
              <a:rect l="l" t="t" r="r" b="b"/>
              <a:pathLst>
                <a:path w="8360" h="8029" extrusionOk="0">
                  <a:moveTo>
                    <a:pt x="7503" y="0"/>
                  </a:moveTo>
                  <a:lnTo>
                    <a:pt x="1" y="7539"/>
                  </a:lnTo>
                  <a:lnTo>
                    <a:pt x="215" y="7762"/>
                  </a:lnTo>
                  <a:cubicBezTo>
                    <a:pt x="392" y="7939"/>
                    <a:pt x="632" y="8028"/>
                    <a:pt x="872" y="8028"/>
                  </a:cubicBezTo>
                  <a:cubicBezTo>
                    <a:pt x="1103" y="8028"/>
                    <a:pt x="1333" y="7946"/>
                    <a:pt x="1508" y="7780"/>
                  </a:cubicBezTo>
                  <a:lnTo>
                    <a:pt x="8360" y="1285"/>
                  </a:lnTo>
                  <a:lnTo>
                    <a:pt x="7503" y="0"/>
                  </a:lnTo>
                  <a:close/>
                </a:path>
              </a:pathLst>
            </a:custGeom>
            <a:solidFill>
              <a:srgbClr val="F48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78"/>
            <p:cNvSpPr/>
            <p:nvPr/>
          </p:nvSpPr>
          <p:spPr>
            <a:xfrm>
              <a:off x="5478087" y="2912631"/>
              <a:ext cx="169870" cy="174891"/>
            </a:xfrm>
            <a:custGeom>
              <a:avLst/>
              <a:gdLst/>
              <a:ahLst/>
              <a:cxnLst/>
              <a:rect l="l" t="t" r="r" b="b"/>
              <a:pathLst>
                <a:path w="8119" h="8360" extrusionOk="0">
                  <a:moveTo>
                    <a:pt x="6834" y="1"/>
                  </a:moveTo>
                  <a:lnTo>
                    <a:pt x="349" y="6852"/>
                  </a:lnTo>
                  <a:cubicBezTo>
                    <a:pt x="1" y="7209"/>
                    <a:pt x="10" y="7798"/>
                    <a:pt x="366" y="8145"/>
                  </a:cubicBezTo>
                  <a:lnTo>
                    <a:pt x="580" y="8360"/>
                  </a:lnTo>
                  <a:lnTo>
                    <a:pt x="8119" y="857"/>
                  </a:lnTo>
                  <a:lnTo>
                    <a:pt x="6834" y="1"/>
                  </a:lnTo>
                  <a:close/>
                </a:path>
              </a:pathLst>
            </a:custGeom>
            <a:solidFill>
              <a:srgbClr val="F48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78"/>
            <p:cNvSpPr/>
            <p:nvPr/>
          </p:nvSpPr>
          <p:spPr>
            <a:xfrm>
              <a:off x="5717001" y="2856649"/>
              <a:ext cx="42012" cy="50961"/>
            </a:xfrm>
            <a:custGeom>
              <a:avLst/>
              <a:gdLst/>
              <a:ahLst/>
              <a:cxnLst/>
              <a:rect l="l" t="t" r="r" b="b"/>
              <a:pathLst>
                <a:path w="2008" h="2436" extrusionOk="0">
                  <a:moveTo>
                    <a:pt x="1499" y="0"/>
                  </a:moveTo>
                  <a:lnTo>
                    <a:pt x="1" y="1499"/>
                  </a:lnTo>
                  <a:lnTo>
                    <a:pt x="937" y="2436"/>
                  </a:lnTo>
                  <a:lnTo>
                    <a:pt x="2008" y="136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78"/>
            <p:cNvSpPr/>
            <p:nvPr/>
          </p:nvSpPr>
          <p:spPr>
            <a:xfrm>
              <a:off x="5634127" y="2874557"/>
              <a:ext cx="115932" cy="115918"/>
            </a:xfrm>
            <a:custGeom>
              <a:avLst/>
              <a:gdLst/>
              <a:ahLst/>
              <a:cxnLst/>
              <a:rect l="l" t="t" r="r" b="b"/>
              <a:pathLst>
                <a:path w="5541" h="5541" extrusionOk="0">
                  <a:moveTo>
                    <a:pt x="4176" y="1"/>
                  </a:moveTo>
                  <a:cubicBezTo>
                    <a:pt x="3464" y="712"/>
                    <a:pt x="2529" y="1072"/>
                    <a:pt x="1592" y="1072"/>
                  </a:cubicBezTo>
                  <a:cubicBezTo>
                    <a:pt x="1273" y="1072"/>
                    <a:pt x="954" y="1030"/>
                    <a:pt x="643" y="946"/>
                  </a:cubicBezTo>
                  <a:lnTo>
                    <a:pt x="1" y="1589"/>
                  </a:lnTo>
                  <a:lnTo>
                    <a:pt x="3953" y="5541"/>
                  </a:lnTo>
                  <a:lnTo>
                    <a:pt x="4595" y="4898"/>
                  </a:lnTo>
                  <a:cubicBezTo>
                    <a:pt x="4265" y="3676"/>
                    <a:pt x="4586" y="2320"/>
                    <a:pt x="5541" y="1366"/>
                  </a:cubicBezTo>
                  <a:lnTo>
                    <a:pt x="4176" y="1"/>
                  </a:ln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78"/>
            <p:cNvSpPr/>
            <p:nvPr/>
          </p:nvSpPr>
          <p:spPr>
            <a:xfrm>
              <a:off x="5621071" y="2898824"/>
              <a:ext cx="104717" cy="104726"/>
            </a:xfrm>
            <a:custGeom>
              <a:avLst/>
              <a:gdLst/>
              <a:ahLst/>
              <a:cxnLst/>
              <a:rect l="l" t="t" r="r" b="b"/>
              <a:pathLst>
                <a:path w="5005" h="5006" extrusionOk="0">
                  <a:moveTo>
                    <a:pt x="625" y="0"/>
                  </a:moveTo>
                  <a:lnTo>
                    <a:pt x="0" y="661"/>
                  </a:lnTo>
                  <a:lnTo>
                    <a:pt x="4345" y="5005"/>
                  </a:lnTo>
                  <a:lnTo>
                    <a:pt x="5005" y="4381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0829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5" name="Google Shape;10595;p78"/>
          <p:cNvGrpSpPr/>
          <p:nvPr/>
        </p:nvGrpSpPr>
        <p:grpSpPr>
          <a:xfrm>
            <a:off x="3033556" y="3050464"/>
            <a:ext cx="405692" cy="356693"/>
            <a:chOff x="3149052" y="2874180"/>
            <a:chExt cx="287663" cy="252902"/>
          </a:xfrm>
        </p:grpSpPr>
        <p:sp>
          <p:nvSpPr>
            <p:cNvPr id="10596" name="Google Shape;10596;p78"/>
            <p:cNvSpPr/>
            <p:nvPr/>
          </p:nvSpPr>
          <p:spPr>
            <a:xfrm>
              <a:off x="3370621" y="2899389"/>
              <a:ext cx="65906" cy="208656"/>
            </a:xfrm>
            <a:custGeom>
              <a:avLst/>
              <a:gdLst/>
              <a:ahLst/>
              <a:cxnLst/>
              <a:rect l="l" t="t" r="r" b="b"/>
              <a:pathLst>
                <a:path w="3150" h="9974" extrusionOk="0">
                  <a:moveTo>
                    <a:pt x="0" y="0"/>
                  </a:moveTo>
                  <a:lnTo>
                    <a:pt x="1329" y="9974"/>
                  </a:lnTo>
                  <a:lnTo>
                    <a:pt x="3149" y="9974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78"/>
            <p:cNvSpPr/>
            <p:nvPr/>
          </p:nvSpPr>
          <p:spPr>
            <a:xfrm>
              <a:off x="3149052" y="2874180"/>
              <a:ext cx="287663" cy="252902"/>
            </a:xfrm>
            <a:custGeom>
              <a:avLst/>
              <a:gdLst/>
              <a:ahLst/>
              <a:cxnLst/>
              <a:rect l="l" t="t" r="r" b="b"/>
              <a:pathLst>
                <a:path w="13749" h="12089" extrusionOk="0">
                  <a:moveTo>
                    <a:pt x="1" y="1"/>
                  </a:moveTo>
                  <a:lnTo>
                    <a:pt x="1" y="11188"/>
                  </a:lnTo>
                  <a:cubicBezTo>
                    <a:pt x="1" y="11687"/>
                    <a:pt x="411" y="12089"/>
                    <a:pt x="911" y="12089"/>
                  </a:cubicBezTo>
                  <a:lnTo>
                    <a:pt x="12838" y="12089"/>
                  </a:lnTo>
                  <a:cubicBezTo>
                    <a:pt x="13338" y="12089"/>
                    <a:pt x="13748" y="11678"/>
                    <a:pt x="13748" y="11179"/>
                  </a:cubicBezTo>
                  <a:lnTo>
                    <a:pt x="11937" y="11179"/>
                  </a:lnTo>
                  <a:lnTo>
                    <a:pt x="11937" y="2534"/>
                  </a:lnTo>
                  <a:lnTo>
                    <a:pt x="9698" y="2231"/>
                  </a:lnTo>
                  <a:lnTo>
                    <a:pt x="9395" y="1"/>
                  </a:ln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78"/>
            <p:cNvSpPr/>
            <p:nvPr/>
          </p:nvSpPr>
          <p:spPr>
            <a:xfrm>
              <a:off x="3186754" y="3001646"/>
              <a:ext cx="67977" cy="56944"/>
            </a:xfrm>
            <a:custGeom>
              <a:avLst/>
              <a:gdLst/>
              <a:ahLst/>
              <a:cxnLst/>
              <a:rect l="l" t="t" r="r" b="b"/>
              <a:pathLst>
                <a:path w="3249" h="2722" extrusionOk="0">
                  <a:moveTo>
                    <a:pt x="1" y="1"/>
                  </a:moveTo>
                  <a:lnTo>
                    <a:pt x="1" y="2722"/>
                  </a:lnTo>
                  <a:lnTo>
                    <a:pt x="3248" y="2722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78"/>
            <p:cNvSpPr/>
            <p:nvPr/>
          </p:nvSpPr>
          <p:spPr>
            <a:xfrm>
              <a:off x="3235106" y="2927526"/>
              <a:ext cx="77288" cy="22196"/>
            </a:xfrm>
            <a:custGeom>
              <a:avLst/>
              <a:gdLst/>
              <a:ahLst/>
              <a:cxnLst/>
              <a:rect l="l" t="t" r="r" b="b"/>
              <a:pathLst>
                <a:path w="3694" h="1061" extrusionOk="0">
                  <a:moveTo>
                    <a:pt x="1053" y="0"/>
                  </a:moveTo>
                  <a:cubicBezTo>
                    <a:pt x="1006" y="0"/>
                    <a:pt x="960" y="16"/>
                    <a:pt x="919" y="47"/>
                  </a:cubicBezTo>
                  <a:lnTo>
                    <a:pt x="125" y="653"/>
                  </a:lnTo>
                  <a:cubicBezTo>
                    <a:pt x="18" y="734"/>
                    <a:pt x="1" y="877"/>
                    <a:pt x="81" y="975"/>
                  </a:cubicBezTo>
                  <a:cubicBezTo>
                    <a:pt x="122" y="1031"/>
                    <a:pt x="186" y="1061"/>
                    <a:pt x="252" y="1061"/>
                  </a:cubicBezTo>
                  <a:cubicBezTo>
                    <a:pt x="301" y="1061"/>
                    <a:pt x="351" y="1044"/>
                    <a:pt x="393" y="1010"/>
                  </a:cubicBezTo>
                  <a:lnTo>
                    <a:pt x="1053" y="511"/>
                  </a:lnTo>
                  <a:lnTo>
                    <a:pt x="1713" y="1010"/>
                  </a:lnTo>
                  <a:cubicBezTo>
                    <a:pt x="1754" y="1042"/>
                    <a:pt x="1800" y="1057"/>
                    <a:pt x="1847" y="1057"/>
                  </a:cubicBezTo>
                  <a:cubicBezTo>
                    <a:pt x="1894" y="1057"/>
                    <a:pt x="1941" y="1042"/>
                    <a:pt x="1981" y="1010"/>
                  </a:cubicBezTo>
                  <a:lnTo>
                    <a:pt x="2641" y="511"/>
                  </a:lnTo>
                  <a:lnTo>
                    <a:pt x="3301" y="1010"/>
                  </a:lnTo>
                  <a:cubicBezTo>
                    <a:pt x="3343" y="1044"/>
                    <a:pt x="3393" y="1061"/>
                    <a:pt x="3442" y="1061"/>
                  </a:cubicBezTo>
                  <a:cubicBezTo>
                    <a:pt x="3508" y="1061"/>
                    <a:pt x="3573" y="1031"/>
                    <a:pt x="3614" y="975"/>
                  </a:cubicBezTo>
                  <a:cubicBezTo>
                    <a:pt x="3694" y="877"/>
                    <a:pt x="3676" y="734"/>
                    <a:pt x="3569" y="653"/>
                  </a:cubicBezTo>
                  <a:lnTo>
                    <a:pt x="2775" y="47"/>
                  </a:lnTo>
                  <a:cubicBezTo>
                    <a:pt x="2735" y="16"/>
                    <a:pt x="2688" y="0"/>
                    <a:pt x="2641" y="0"/>
                  </a:cubicBezTo>
                  <a:cubicBezTo>
                    <a:pt x="2594" y="0"/>
                    <a:pt x="2547" y="16"/>
                    <a:pt x="2507" y="47"/>
                  </a:cubicBezTo>
                  <a:lnTo>
                    <a:pt x="1847" y="546"/>
                  </a:lnTo>
                  <a:lnTo>
                    <a:pt x="1187" y="47"/>
                  </a:lnTo>
                  <a:cubicBezTo>
                    <a:pt x="1147" y="16"/>
                    <a:pt x="1100" y="0"/>
                    <a:pt x="1053" y="0"/>
                  </a:cubicBez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78"/>
            <p:cNvSpPr/>
            <p:nvPr/>
          </p:nvSpPr>
          <p:spPr>
            <a:xfrm>
              <a:off x="3181168" y="3082648"/>
              <a:ext cx="79150" cy="9728"/>
            </a:xfrm>
            <a:custGeom>
              <a:avLst/>
              <a:gdLst/>
              <a:ahLst/>
              <a:cxnLst/>
              <a:rect l="l" t="t" r="r" b="b"/>
              <a:pathLst>
                <a:path w="3783" h="465" extrusionOk="0">
                  <a:moveTo>
                    <a:pt x="259" y="1"/>
                  </a:moveTo>
                  <a:cubicBezTo>
                    <a:pt x="107" y="1"/>
                    <a:pt x="0" y="134"/>
                    <a:pt x="36" y="286"/>
                  </a:cubicBezTo>
                  <a:cubicBezTo>
                    <a:pt x="54" y="393"/>
                    <a:pt x="152" y="464"/>
                    <a:pt x="259" y="464"/>
                  </a:cubicBezTo>
                  <a:lnTo>
                    <a:pt x="3533" y="464"/>
                  </a:lnTo>
                  <a:cubicBezTo>
                    <a:pt x="3676" y="464"/>
                    <a:pt x="3783" y="331"/>
                    <a:pt x="3756" y="179"/>
                  </a:cubicBezTo>
                  <a:cubicBezTo>
                    <a:pt x="3729" y="72"/>
                    <a:pt x="3631" y="1"/>
                    <a:pt x="3524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78"/>
            <p:cNvSpPr/>
            <p:nvPr/>
          </p:nvSpPr>
          <p:spPr>
            <a:xfrm>
              <a:off x="3287182" y="3082648"/>
              <a:ext cx="79171" cy="9728"/>
            </a:xfrm>
            <a:custGeom>
              <a:avLst/>
              <a:gdLst/>
              <a:ahLst/>
              <a:cxnLst/>
              <a:rect l="l" t="t" r="r" b="b"/>
              <a:pathLst>
                <a:path w="3784" h="465" extrusionOk="0">
                  <a:moveTo>
                    <a:pt x="250" y="1"/>
                  </a:moveTo>
                  <a:cubicBezTo>
                    <a:pt x="108" y="1"/>
                    <a:pt x="0" y="134"/>
                    <a:pt x="27" y="286"/>
                  </a:cubicBezTo>
                  <a:cubicBezTo>
                    <a:pt x="54" y="393"/>
                    <a:pt x="152" y="464"/>
                    <a:pt x="259" y="464"/>
                  </a:cubicBezTo>
                  <a:lnTo>
                    <a:pt x="3524" y="464"/>
                  </a:lnTo>
                  <a:cubicBezTo>
                    <a:pt x="3676" y="464"/>
                    <a:pt x="3783" y="331"/>
                    <a:pt x="3747" y="179"/>
                  </a:cubicBezTo>
                  <a:cubicBezTo>
                    <a:pt x="3729" y="72"/>
                    <a:pt x="3631" y="1"/>
                    <a:pt x="3524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78"/>
            <p:cNvSpPr/>
            <p:nvPr/>
          </p:nvSpPr>
          <p:spPr>
            <a:xfrm>
              <a:off x="3287182" y="3054092"/>
              <a:ext cx="79171" cy="9540"/>
            </a:xfrm>
            <a:custGeom>
              <a:avLst/>
              <a:gdLst/>
              <a:ahLst/>
              <a:cxnLst/>
              <a:rect l="l" t="t" r="r" b="b"/>
              <a:pathLst>
                <a:path w="3784" h="456" extrusionOk="0">
                  <a:moveTo>
                    <a:pt x="250" y="1"/>
                  </a:moveTo>
                  <a:cubicBezTo>
                    <a:pt x="108" y="1"/>
                    <a:pt x="0" y="135"/>
                    <a:pt x="27" y="277"/>
                  </a:cubicBezTo>
                  <a:cubicBezTo>
                    <a:pt x="54" y="384"/>
                    <a:pt x="152" y="456"/>
                    <a:pt x="259" y="456"/>
                  </a:cubicBezTo>
                  <a:lnTo>
                    <a:pt x="3524" y="456"/>
                  </a:lnTo>
                  <a:cubicBezTo>
                    <a:pt x="3676" y="456"/>
                    <a:pt x="3783" y="322"/>
                    <a:pt x="3747" y="170"/>
                  </a:cubicBezTo>
                  <a:cubicBezTo>
                    <a:pt x="3729" y="72"/>
                    <a:pt x="3631" y="1"/>
                    <a:pt x="3524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78"/>
            <p:cNvSpPr/>
            <p:nvPr/>
          </p:nvSpPr>
          <p:spPr>
            <a:xfrm>
              <a:off x="3287182" y="3025348"/>
              <a:ext cx="79171" cy="9540"/>
            </a:xfrm>
            <a:custGeom>
              <a:avLst/>
              <a:gdLst/>
              <a:ahLst/>
              <a:cxnLst/>
              <a:rect l="l" t="t" r="r" b="b"/>
              <a:pathLst>
                <a:path w="3784" h="456" extrusionOk="0">
                  <a:moveTo>
                    <a:pt x="250" y="1"/>
                  </a:moveTo>
                  <a:cubicBezTo>
                    <a:pt x="108" y="1"/>
                    <a:pt x="0" y="135"/>
                    <a:pt x="27" y="286"/>
                  </a:cubicBezTo>
                  <a:cubicBezTo>
                    <a:pt x="54" y="384"/>
                    <a:pt x="152" y="456"/>
                    <a:pt x="259" y="456"/>
                  </a:cubicBezTo>
                  <a:lnTo>
                    <a:pt x="3524" y="456"/>
                  </a:lnTo>
                  <a:cubicBezTo>
                    <a:pt x="3676" y="456"/>
                    <a:pt x="3783" y="322"/>
                    <a:pt x="3747" y="179"/>
                  </a:cubicBezTo>
                  <a:cubicBezTo>
                    <a:pt x="3729" y="72"/>
                    <a:pt x="3631" y="1"/>
                    <a:pt x="3524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78"/>
            <p:cNvSpPr/>
            <p:nvPr/>
          </p:nvSpPr>
          <p:spPr>
            <a:xfrm>
              <a:off x="3287182" y="2997169"/>
              <a:ext cx="79171" cy="9728"/>
            </a:xfrm>
            <a:custGeom>
              <a:avLst/>
              <a:gdLst/>
              <a:ahLst/>
              <a:cxnLst/>
              <a:rect l="l" t="t" r="r" b="b"/>
              <a:pathLst>
                <a:path w="3784" h="465" extrusionOk="0">
                  <a:moveTo>
                    <a:pt x="250" y="1"/>
                  </a:moveTo>
                  <a:cubicBezTo>
                    <a:pt x="108" y="1"/>
                    <a:pt x="0" y="135"/>
                    <a:pt x="27" y="286"/>
                  </a:cubicBezTo>
                  <a:cubicBezTo>
                    <a:pt x="54" y="393"/>
                    <a:pt x="152" y="465"/>
                    <a:pt x="259" y="465"/>
                  </a:cubicBezTo>
                  <a:lnTo>
                    <a:pt x="3524" y="465"/>
                  </a:lnTo>
                  <a:cubicBezTo>
                    <a:pt x="3676" y="465"/>
                    <a:pt x="3783" y="331"/>
                    <a:pt x="3747" y="179"/>
                  </a:cubicBezTo>
                  <a:cubicBezTo>
                    <a:pt x="3729" y="72"/>
                    <a:pt x="3631" y="1"/>
                    <a:pt x="3524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78"/>
            <p:cNvSpPr/>
            <p:nvPr/>
          </p:nvSpPr>
          <p:spPr>
            <a:xfrm>
              <a:off x="3180791" y="2968613"/>
              <a:ext cx="185917" cy="9540"/>
            </a:xfrm>
            <a:custGeom>
              <a:avLst/>
              <a:gdLst/>
              <a:ahLst/>
              <a:cxnLst/>
              <a:rect l="l" t="t" r="r" b="b"/>
              <a:pathLst>
                <a:path w="8886" h="456" extrusionOk="0">
                  <a:moveTo>
                    <a:pt x="250" y="1"/>
                  </a:moveTo>
                  <a:cubicBezTo>
                    <a:pt x="108" y="1"/>
                    <a:pt x="0" y="135"/>
                    <a:pt x="36" y="277"/>
                  </a:cubicBezTo>
                  <a:cubicBezTo>
                    <a:pt x="54" y="384"/>
                    <a:pt x="152" y="456"/>
                    <a:pt x="259" y="456"/>
                  </a:cubicBezTo>
                  <a:lnTo>
                    <a:pt x="8636" y="456"/>
                  </a:lnTo>
                  <a:cubicBezTo>
                    <a:pt x="8779" y="456"/>
                    <a:pt x="8886" y="322"/>
                    <a:pt x="8850" y="170"/>
                  </a:cubicBezTo>
                  <a:cubicBezTo>
                    <a:pt x="8832" y="72"/>
                    <a:pt x="8734" y="1"/>
                    <a:pt x="8627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78"/>
            <p:cNvSpPr/>
            <p:nvPr/>
          </p:nvSpPr>
          <p:spPr>
            <a:xfrm>
              <a:off x="3345409" y="2874368"/>
              <a:ext cx="53039" cy="53220"/>
            </a:xfrm>
            <a:custGeom>
              <a:avLst/>
              <a:gdLst/>
              <a:ahLst/>
              <a:cxnLst/>
              <a:rect l="l" t="t" r="r" b="b"/>
              <a:pathLst>
                <a:path w="2535" h="2544" extrusionOk="0">
                  <a:moveTo>
                    <a:pt x="1" y="1"/>
                  </a:moveTo>
                  <a:lnTo>
                    <a:pt x="1" y="2543"/>
                  </a:lnTo>
                  <a:lnTo>
                    <a:pt x="2534" y="2543"/>
                  </a:lnTo>
                  <a:lnTo>
                    <a:pt x="1205" y="12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48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7" name="Google Shape;10607;p78"/>
          <p:cNvGrpSpPr/>
          <p:nvPr/>
        </p:nvGrpSpPr>
        <p:grpSpPr>
          <a:xfrm>
            <a:off x="4352718" y="1358142"/>
            <a:ext cx="426134" cy="376439"/>
            <a:chOff x="4181980" y="1472812"/>
            <a:chExt cx="288396" cy="254764"/>
          </a:xfrm>
        </p:grpSpPr>
        <p:sp>
          <p:nvSpPr>
            <p:cNvPr id="10608" name="Google Shape;10608;p78"/>
            <p:cNvSpPr/>
            <p:nvPr/>
          </p:nvSpPr>
          <p:spPr>
            <a:xfrm>
              <a:off x="4182168" y="1472812"/>
              <a:ext cx="60884" cy="37907"/>
            </a:xfrm>
            <a:custGeom>
              <a:avLst/>
              <a:gdLst/>
              <a:ahLst/>
              <a:cxnLst/>
              <a:rect l="l" t="t" r="r" b="b"/>
              <a:pathLst>
                <a:path w="2910" h="1812" extrusionOk="0">
                  <a:moveTo>
                    <a:pt x="902" y="0"/>
                  </a:moveTo>
                  <a:cubicBezTo>
                    <a:pt x="402" y="0"/>
                    <a:pt x="1" y="402"/>
                    <a:pt x="1" y="910"/>
                  </a:cubicBezTo>
                  <a:cubicBezTo>
                    <a:pt x="1" y="1410"/>
                    <a:pt x="402" y="1811"/>
                    <a:pt x="902" y="1811"/>
                  </a:cubicBezTo>
                  <a:cubicBezTo>
                    <a:pt x="1169" y="1811"/>
                    <a:pt x="1874" y="1695"/>
                    <a:pt x="2606" y="1508"/>
                  </a:cubicBezTo>
                  <a:lnTo>
                    <a:pt x="2909" y="910"/>
                  </a:lnTo>
                  <a:lnTo>
                    <a:pt x="2606" y="303"/>
                  </a:lnTo>
                  <a:cubicBezTo>
                    <a:pt x="1874" y="116"/>
                    <a:pt x="1169" y="0"/>
                    <a:pt x="902" y="0"/>
                  </a:cubicBez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78"/>
            <p:cNvSpPr/>
            <p:nvPr/>
          </p:nvSpPr>
          <p:spPr>
            <a:xfrm>
              <a:off x="4236671" y="1478962"/>
              <a:ext cx="63291" cy="25397"/>
            </a:xfrm>
            <a:custGeom>
              <a:avLst/>
              <a:gdLst/>
              <a:ahLst/>
              <a:cxnLst/>
              <a:rect l="l" t="t" r="r" b="b"/>
              <a:pathLst>
                <a:path w="3025" h="1214" extrusionOk="0">
                  <a:moveTo>
                    <a:pt x="1" y="0"/>
                  </a:moveTo>
                  <a:lnTo>
                    <a:pt x="1" y="1214"/>
                  </a:lnTo>
                  <a:lnTo>
                    <a:pt x="2722" y="1214"/>
                  </a:lnTo>
                  <a:lnTo>
                    <a:pt x="3025" y="607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78"/>
            <p:cNvSpPr/>
            <p:nvPr/>
          </p:nvSpPr>
          <p:spPr>
            <a:xfrm>
              <a:off x="4181980" y="1529547"/>
              <a:ext cx="288040" cy="198029"/>
            </a:xfrm>
            <a:custGeom>
              <a:avLst/>
              <a:gdLst/>
              <a:ahLst/>
              <a:cxnLst/>
              <a:rect l="l" t="t" r="r" b="b"/>
              <a:pathLst>
                <a:path w="13767" h="9466" extrusionOk="0">
                  <a:moveTo>
                    <a:pt x="911" y="0"/>
                  </a:moveTo>
                  <a:cubicBezTo>
                    <a:pt x="411" y="0"/>
                    <a:pt x="1" y="410"/>
                    <a:pt x="1" y="910"/>
                  </a:cubicBezTo>
                  <a:lnTo>
                    <a:pt x="1" y="8555"/>
                  </a:lnTo>
                  <a:cubicBezTo>
                    <a:pt x="1" y="9055"/>
                    <a:pt x="411" y="9465"/>
                    <a:pt x="911" y="9465"/>
                  </a:cubicBezTo>
                  <a:lnTo>
                    <a:pt x="12856" y="9465"/>
                  </a:lnTo>
                  <a:cubicBezTo>
                    <a:pt x="13356" y="9465"/>
                    <a:pt x="13766" y="9055"/>
                    <a:pt x="13766" y="8555"/>
                  </a:cubicBezTo>
                  <a:lnTo>
                    <a:pt x="13766" y="910"/>
                  </a:lnTo>
                  <a:cubicBezTo>
                    <a:pt x="13766" y="410"/>
                    <a:pt x="13356" y="0"/>
                    <a:pt x="12856" y="0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78"/>
            <p:cNvSpPr/>
            <p:nvPr/>
          </p:nvSpPr>
          <p:spPr>
            <a:xfrm>
              <a:off x="4201019" y="1548752"/>
              <a:ext cx="70760" cy="70584"/>
            </a:xfrm>
            <a:custGeom>
              <a:avLst/>
              <a:gdLst/>
              <a:ahLst/>
              <a:cxnLst/>
              <a:rect l="l" t="t" r="r" b="b"/>
              <a:pathLst>
                <a:path w="3382" h="3374" extrusionOk="0">
                  <a:moveTo>
                    <a:pt x="1696" y="1"/>
                  </a:moveTo>
                  <a:cubicBezTo>
                    <a:pt x="759" y="1"/>
                    <a:pt x="1" y="750"/>
                    <a:pt x="1" y="1687"/>
                  </a:cubicBezTo>
                  <a:cubicBezTo>
                    <a:pt x="1" y="2615"/>
                    <a:pt x="759" y="3373"/>
                    <a:pt x="1696" y="3373"/>
                  </a:cubicBezTo>
                  <a:cubicBezTo>
                    <a:pt x="2624" y="3373"/>
                    <a:pt x="3382" y="2615"/>
                    <a:pt x="3382" y="1687"/>
                  </a:cubicBezTo>
                  <a:cubicBezTo>
                    <a:pt x="3382" y="750"/>
                    <a:pt x="2624" y="1"/>
                    <a:pt x="1696" y="1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78"/>
            <p:cNvSpPr/>
            <p:nvPr/>
          </p:nvSpPr>
          <p:spPr>
            <a:xfrm>
              <a:off x="4290798" y="1548752"/>
              <a:ext cx="70572" cy="7058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1"/>
                  </a:moveTo>
                  <a:cubicBezTo>
                    <a:pt x="750" y="1"/>
                    <a:pt x="1" y="750"/>
                    <a:pt x="1" y="1687"/>
                  </a:cubicBezTo>
                  <a:cubicBezTo>
                    <a:pt x="1" y="2615"/>
                    <a:pt x="750" y="3373"/>
                    <a:pt x="1687" y="3373"/>
                  </a:cubicBezTo>
                  <a:cubicBezTo>
                    <a:pt x="2615" y="3373"/>
                    <a:pt x="3373" y="2615"/>
                    <a:pt x="3373" y="1687"/>
                  </a:cubicBezTo>
                  <a:cubicBezTo>
                    <a:pt x="3373" y="750"/>
                    <a:pt x="2615" y="1"/>
                    <a:pt x="1687" y="1"/>
                  </a:cubicBez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78"/>
            <p:cNvSpPr/>
            <p:nvPr/>
          </p:nvSpPr>
          <p:spPr>
            <a:xfrm>
              <a:off x="4380388" y="1548752"/>
              <a:ext cx="70593" cy="7058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1"/>
                  </a:moveTo>
                  <a:cubicBezTo>
                    <a:pt x="759" y="1"/>
                    <a:pt x="1" y="750"/>
                    <a:pt x="1" y="1687"/>
                  </a:cubicBezTo>
                  <a:cubicBezTo>
                    <a:pt x="1" y="2615"/>
                    <a:pt x="759" y="3373"/>
                    <a:pt x="1687" y="3373"/>
                  </a:cubicBezTo>
                  <a:cubicBezTo>
                    <a:pt x="2624" y="3373"/>
                    <a:pt x="3373" y="2615"/>
                    <a:pt x="3373" y="1687"/>
                  </a:cubicBezTo>
                  <a:cubicBezTo>
                    <a:pt x="3373" y="750"/>
                    <a:pt x="2624" y="1"/>
                    <a:pt x="1687" y="1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78"/>
            <p:cNvSpPr/>
            <p:nvPr/>
          </p:nvSpPr>
          <p:spPr>
            <a:xfrm>
              <a:off x="4201019" y="1638352"/>
              <a:ext cx="70760" cy="70563"/>
            </a:xfrm>
            <a:custGeom>
              <a:avLst/>
              <a:gdLst/>
              <a:ahLst/>
              <a:cxnLst/>
              <a:rect l="l" t="t" r="r" b="b"/>
              <a:pathLst>
                <a:path w="3382" h="3373" extrusionOk="0">
                  <a:moveTo>
                    <a:pt x="1696" y="0"/>
                  </a:moveTo>
                  <a:cubicBezTo>
                    <a:pt x="759" y="0"/>
                    <a:pt x="1" y="758"/>
                    <a:pt x="1" y="1686"/>
                  </a:cubicBezTo>
                  <a:cubicBezTo>
                    <a:pt x="1" y="2614"/>
                    <a:pt x="759" y="3372"/>
                    <a:pt x="1696" y="3372"/>
                  </a:cubicBezTo>
                  <a:cubicBezTo>
                    <a:pt x="2624" y="3372"/>
                    <a:pt x="3382" y="2614"/>
                    <a:pt x="3382" y="1686"/>
                  </a:cubicBezTo>
                  <a:cubicBezTo>
                    <a:pt x="3382" y="758"/>
                    <a:pt x="2624" y="0"/>
                    <a:pt x="1696" y="0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78"/>
            <p:cNvSpPr/>
            <p:nvPr/>
          </p:nvSpPr>
          <p:spPr>
            <a:xfrm>
              <a:off x="4290798" y="1638352"/>
              <a:ext cx="70572" cy="70563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0" y="0"/>
                    <a:pt x="1" y="758"/>
                    <a:pt x="1" y="1686"/>
                  </a:cubicBezTo>
                  <a:cubicBezTo>
                    <a:pt x="1" y="2614"/>
                    <a:pt x="750" y="3372"/>
                    <a:pt x="1687" y="3372"/>
                  </a:cubicBezTo>
                  <a:cubicBezTo>
                    <a:pt x="2615" y="3372"/>
                    <a:pt x="3373" y="2614"/>
                    <a:pt x="3373" y="1686"/>
                  </a:cubicBezTo>
                  <a:cubicBezTo>
                    <a:pt x="3373" y="758"/>
                    <a:pt x="2615" y="0"/>
                    <a:pt x="1687" y="0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78"/>
            <p:cNvSpPr/>
            <p:nvPr/>
          </p:nvSpPr>
          <p:spPr>
            <a:xfrm>
              <a:off x="4380388" y="1638352"/>
              <a:ext cx="70593" cy="70563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9" y="0"/>
                    <a:pt x="1" y="758"/>
                    <a:pt x="1" y="1686"/>
                  </a:cubicBezTo>
                  <a:cubicBezTo>
                    <a:pt x="1" y="2614"/>
                    <a:pt x="759" y="3372"/>
                    <a:pt x="1687" y="3372"/>
                  </a:cubicBezTo>
                  <a:cubicBezTo>
                    <a:pt x="2624" y="3372"/>
                    <a:pt x="3373" y="2614"/>
                    <a:pt x="3373" y="1686"/>
                  </a:cubicBezTo>
                  <a:cubicBezTo>
                    <a:pt x="3373" y="758"/>
                    <a:pt x="2624" y="0"/>
                    <a:pt x="1687" y="0"/>
                  </a:cubicBez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78"/>
            <p:cNvSpPr/>
            <p:nvPr/>
          </p:nvSpPr>
          <p:spPr>
            <a:xfrm>
              <a:off x="4293413" y="1478962"/>
              <a:ext cx="176963" cy="25397"/>
            </a:xfrm>
            <a:custGeom>
              <a:avLst/>
              <a:gdLst/>
              <a:ahLst/>
              <a:cxnLst/>
              <a:rect l="l" t="t" r="r" b="b"/>
              <a:pathLst>
                <a:path w="8458" h="1214" extrusionOk="0">
                  <a:moveTo>
                    <a:pt x="1" y="0"/>
                  </a:moveTo>
                  <a:lnTo>
                    <a:pt x="1" y="1214"/>
                  </a:lnTo>
                  <a:lnTo>
                    <a:pt x="7816" y="1214"/>
                  </a:lnTo>
                  <a:cubicBezTo>
                    <a:pt x="8128" y="1214"/>
                    <a:pt x="8404" y="973"/>
                    <a:pt x="8431" y="661"/>
                  </a:cubicBezTo>
                  <a:cubicBezTo>
                    <a:pt x="8458" y="304"/>
                    <a:pt x="8181" y="0"/>
                    <a:pt x="7824" y="0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8" name="Google Shape;10618;p78"/>
          <p:cNvGrpSpPr/>
          <p:nvPr/>
        </p:nvGrpSpPr>
        <p:grpSpPr>
          <a:xfrm>
            <a:off x="1778376" y="1358095"/>
            <a:ext cx="468992" cy="376445"/>
            <a:chOff x="6292642" y="3848571"/>
            <a:chExt cx="287831" cy="231061"/>
          </a:xfrm>
        </p:grpSpPr>
        <p:sp>
          <p:nvSpPr>
            <p:cNvPr id="10619" name="Google Shape;10619;p78"/>
            <p:cNvSpPr/>
            <p:nvPr/>
          </p:nvSpPr>
          <p:spPr>
            <a:xfrm>
              <a:off x="6292642" y="3848571"/>
              <a:ext cx="287831" cy="231061"/>
            </a:xfrm>
            <a:custGeom>
              <a:avLst/>
              <a:gdLst/>
              <a:ahLst/>
              <a:cxnLst/>
              <a:rect l="l" t="t" r="r" b="b"/>
              <a:pathLst>
                <a:path w="13757" h="11045" extrusionOk="0">
                  <a:moveTo>
                    <a:pt x="0" y="0"/>
                  </a:moveTo>
                  <a:lnTo>
                    <a:pt x="0" y="11045"/>
                  </a:lnTo>
                  <a:lnTo>
                    <a:pt x="13756" y="11045"/>
                  </a:lnTo>
                  <a:lnTo>
                    <a:pt x="13756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78"/>
            <p:cNvSpPr/>
            <p:nvPr/>
          </p:nvSpPr>
          <p:spPr>
            <a:xfrm>
              <a:off x="6417507" y="3990032"/>
              <a:ext cx="38456" cy="38284"/>
            </a:xfrm>
            <a:custGeom>
              <a:avLst/>
              <a:gdLst/>
              <a:ahLst/>
              <a:cxnLst/>
              <a:rect l="l" t="t" r="r" b="b"/>
              <a:pathLst>
                <a:path w="1838" h="1830" extrusionOk="0">
                  <a:moveTo>
                    <a:pt x="919" y="0"/>
                  </a:moveTo>
                  <a:cubicBezTo>
                    <a:pt x="411" y="0"/>
                    <a:pt x="0" y="411"/>
                    <a:pt x="0" y="919"/>
                  </a:cubicBezTo>
                  <a:cubicBezTo>
                    <a:pt x="0" y="1419"/>
                    <a:pt x="411" y="1829"/>
                    <a:pt x="919" y="1829"/>
                  </a:cubicBezTo>
                  <a:cubicBezTo>
                    <a:pt x="1428" y="1829"/>
                    <a:pt x="1838" y="1419"/>
                    <a:pt x="1838" y="919"/>
                  </a:cubicBezTo>
                  <a:cubicBezTo>
                    <a:pt x="1838" y="411"/>
                    <a:pt x="1428" y="0"/>
                    <a:pt x="919" y="0"/>
                  </a:cubicBez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78"/>
            <p:cNvSpPr/>
            <p:nvPr/>
          </p:nvSpPr>
          <p:spPr>
            <a:xfrm>
              <a:off x="6311660" y="3867608"/>
              <a:ext cx="249773" cy="192987"/>
            </a:xfrm>
            <a:custGeom>
              <a:avLst/>
              <a:gdLst/>
              <a:ahLst/>
              <a:cxnLst/>
              <a:rect l="l" t="t" r="r" b="b"/>
              <a:pathLst>
                <a:path w="11938" h="9225" extrusionOk="0">
                  <a:moveTo>
                    <a:pt x="5978" y="5852"/>
                  </a:moveTo>
                  <a:cubicBezTo>
                    <a:pt x="6487" y="5852"/>
                    <a:pt x="6897" y="6263"/>
                    <a:pt x="6897" y="6771"/>
                  </a:cubicBezTo>
                  <a:cubicBezTo>
                    <a:pt x="6897" y="7271"/>
                    <a:pt x="6487" y="7681"/>
                    <a:pt x="5978" y="7681"/>
                  </a:cubicBezTo>
                  <a:cubicBezTo>
                    <a:pt x="5470" y="7681"/>
                    <a:pt x="5059" y="7271"/>
                    <a:pt x="5059" y="6771"/>
                  </a:cubicBezTo>
                  <a:cubicBezTo>
                    <a:pt x="5059" y="6263"/>
                    <a:pt x="5470" y="5852"/>
                    <a:pt x="5978" y="5852"/>
                  </a:cubicBezTo>
                  <a:close/>
                  <a:moveTo>
                    <a:pt x="1143" y="0"/>
                  </a:moveTo>
                  <a:cubicBezTo>
                    <a:pt x="1143" y="634"/>
                    <a:pt x="634" y="1142"/>
                    <a:pt x="1" y="1142"/>
                  </a:cubicBezTo>
                  <a:lnTo>
                    <a:pt x="1" y="8083"/>
                  </a:lnTo>
                  <a:cubicBezTo>
                    <a:pt x="634" y="8083"/>
                    <a:pt x="1143" y="8591"/>
                    <a:pt x="1143" y="9225"/>
                  </a:cubicBezTo>
                  <a:lnTo>
                    <a:pt x="10795" y="9225"/>
                  </a:lnTo>
                  <a:cubicBezTo>
                    <a:pt x="10795" y="8591"/>
                    <a:pt x="11304" y="8083"/>
                    <a:pt x="11937" y="8083"/>
                  </a:cubicBezTo>
                  <a:lnTo>
                    <a:pt x="11937" y="1142"/>
                  </a:lnTo>
                  <a:cubicBezTo>
                    <a:pt x="11304" y="1142"/>
                    <a:pt x="10795" y="634"/>
                    <a:pt x="10795" y="0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78"/>
            <p:cNvSpPr/>
            <p:nvPr/>
          </p:nvSpPr>
          <p:spPr>
            <a:xfrm>
              <a:off x="6386521" y="3895599"/>
              <a:ext cx="100428" cy="28870"/>
            </a:xfrm>
            <a:custGeom>
              <a:avLst/>
              <a:gdLst/>
              <a:ahLst/>
              <a:cxnLst/>
              <a:rect l="l" t="t" r="r" b="b"/>
              <a:pathLst>
                <a:path w="4800" h="1380" extrusionOk="0">
                  <a:moveTo>
                    <a:pt x="973" y="0"/>
                  </a:moveTo>
                  <a:cubicBezTo>
                    <a:pt x="901" y="0"/>
                    <a:pt x="839" y="36"/>
                    <a:pt x="794" y="90"/>
                  </a:cubicBezTo>
                  <a:lnTo>
                    <a:pt x="81" y="1009"/>
                  </a:lnTo>
                  <a:cubicBezTo>
                    <a:pt x="0" y="1107"/>
                    <a:pt x="18" y="1249"/>
                    <a:pt x="125" y="1330"/>
                  </a:cubicBezTo>
                  <a:cubicBezTo>
                    <a:pt x="166" y="1363"/>
                    <a:pt x="215" y="1380"/>
                    <a:pt x="263" y="1380"/>
                  </a:cubicBezTo>
                  <a:cubicBezTo>
                    <a:pt x="332" y="1380"/>
                    <a:pt x="400" y="1348"/>
                    <a:pt x="446" y="1285"/>
                  </a:cubicBezTo>
                  <a:lnTo>
                    <a:pt x="973" y="607"/>
                  </a:lnTo>
                  <a:lnTo>
                    <a:pt x="1508" y="1285"/>
                  </a:lnTo>
                  <a:cubicBezTo>
                    <a:pt x="1553" y="1348"/>
                    <a:pt x="1615" y="1374"/>
                    <a:pt x="1686" y="1374"/>
                  </a:cubicBezTo>
                  <a:cubicBezTo>
                    <a:pt x="1758" y="1374"/>
                    <a:pt x="1829" y="1348"/>
                    <a:pt x="1874" y="1285"/>
                  </a:cubicBezTo>
                  <a:lnTo>
                    <a:pt x="2400" y="607"/>
                  </a:lnTo>
                  <a:lnTo>
                    <a:pt x="2935" y="1285"/>
                  </a:lnTo>
                  <a:cubicBezTo>
                    <a:pt x="2980" y="1348"/>
                    <a:pt x="3042" y="1374"/>
                    <a:pt x="3114" y="1374"/>
                  </a:cubicBezTo>
                  <a:cubicBezTo>
                    <a:pt x="3185" y="1374"/>
                    <a:pt x="3256" y="1348"/>
                    <a:pt x="3301" y="1285"/>
                  </a:cubicBezTo>
                  <a:lnTo>
                    <a:pt x="3827" y="607"/>
                  </a:lnTo>
                  <a:lnTo>
                    <a:pt x="4363" y="1285"/>
                  </a:lnTo>
                  <a:cubicBezTo>
                    <a:pt x="4410" y="1348"/>
                    <a:pt x="4478" y="1380"/>
                    <a:pt x="4546" y="1380"/>
                  </a:cubicBezTo>
                  <a:cubicBezTo>
                    <a:pt x="4594" y="1380"/>
                    <a:pt x="4643" y="1363"/>
                    <a:pt x="4684" y="1330"/>
                  </a:cubicBezTo>
                  <a:cubicBezTo>
                    <a:pt x="4782" y="1249"/>
                    <a:pt x="4800" y="1107"/>
                    <a:pt x="4728" y="1009"/>
                  </a:cubicBezTo>
                  <a:lnTo>
                    <a:pt x="4015" y="90"/>
                  </a:lnTo>
                  <a:cubicBezTo>
                    <a:pt x="3970" y="36"/>
                    <a:pt x="3899" y="0"/>
                    <a:pt x="3827" y="0"/>
                  </a:cubicBezTo>
                  <a:cubicBezTo>
                    <a:pt x="3756" y="0"/>
                    <a:pt x="3694" y="36"/>
                    <a:pt x="3649" y="90"/>
                  </a:cubicBezTo>
                  <a:lnTo>
                    <a:pt x="3114" y="777"/>
                  </a:lnTo>
                  <a:lnTo>
                    <a:pt x="2587" y="90"/>
                  </a:lnTo>
                  <a:cubicBezTo>
                    <a:pt x="2543" y="36"/>
                    <a:pt x="2471" y="0"/>
                    <a:pt x="2400" y="0"/>
                  </a:cubicBezTo>
                  <a:cubicBezTo>
                    <a:pt x="2329" y="0"/>
                    <a:pt x="2266" y="36"/>
                    <a:pt x="2222" y="90"/>
                  </a:cubicBezTo>
                  <a:lnTo>
                    <a:pt x="1686" y="777"/>
                  </a:lnTo>
                  <a:lnTo>
                    <a:pt x="1160" y="90"/>
                  </a:lnTo>
                  <a:cubicBezTo>
                    <a:pt x="1115" y="36"/>
                    <a:pt x="1044" y="0"/>
                    <a:pt x="973" y="0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78"/>
            <p:cNvSpPr/>
            <p:nvPr/>
          </p:nvSpPr>
          <p:spPr>
            <a:xfrm>
              <a:off x="6358526" y="3959991"/>
              <a:ext cx="156605" cy="9540"/>
            </a:xfrm>
            <a:custGeom>
              <a:avLst/>
              <a:gdLst/>
              <a:ahLst/>
              <a:cxnLst/>
              <a:rect l="l" t="t" r="r" b="b"/>
              <a:pathLst>
                <a:path w="7485" h="456" extrusionOk="0">
                  <a:moveTo>
                    <a:pt x="232" y="0"/>
                  </a:moveTo>
                  <a:cubicBezTo>
                    <a:pt x="107" y="0"/>
                    <a:pt x="0" y="107"/>
                    <a:pt x="9" y="241"/>
                  </a:cubicBezTo>
                  <a:cubicBezTo>
                    <a:pt x="18" y="357"/>
                    <a:pt x="125" y="455"/>
                    <a:pt x="241" y="455"/>
                  </a:cubicBezTo>
                  <a:lnTo>
                    <a:pt x="7244" y="455"/>
                  </a:lnTo>
                  <a:cubicBezTo>
                    <a:pt x="7378" y="455"/>
                    <a:pt x="7485" y="339"/>
                    <a:pt x="7476" y="214"/>
                  </a:cubicBezTo>
                  <a:cubicBezTo>
                    <a:pt x="7467" y="89"/>
                    <a:pt x="7360" y="0"/>
                    <a:pt x="7235" y="0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78"/>
            <p:cNvSpPr/>
            <p:nvPr/>
          </p:nvSpPr>
          <p:spPr>
            <a:xfrm>
              <a:off x="6339299" y="3940200"/>
              <a:ext cx="194872" cy="9540"/>
            </a:xfrm>
            <a:custGeom>
              <a:avLst/>
              <a:gdLst/>
              <a:ahLst/>
              <a:cxnLst/>
              <a:rect l="l" t="t" r="r" b="b"/>
              <a:pathLst>
                <a:path w="9314" h="456" extrusionOk="0">
                  <a:moveTo>
                    <a:pt x="241" y="1"/>
                  </a:moveTo>
                  <a:cubicBezTo>
                    <a:pt x="107" y="1"/>
                    <a:pt x="0" y="108"/>
                    <a:pt x="9" y="241"/>
                  </a:cubicBezTo>
                  <a:cubicBezTo>
                    <a:pt x="18" y="366"/>
                    <a:pt x="125" y="456"/>
                    <a:pt x="250" y="456"/>
                  </a:cubicBezTo>
                  <a:lnTo>
                    <a:pt x="9082" y="456"/>
                  </a:lnTo>
                  <a:cubicBezTo>
                    <a:pt x="9207" y="456"/>
                    <a:pt x="9314" y="349"/>
                    <a:pt x="9305" y="215"/>
                  </a:cubicBezTo>
                  <a:cubicBezTo>
                    <a:pt x="9296" y="90"/>
                    <a:pt x="9189" y="1"/>
                    <a:pt x="9073" y="1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78"/>
            <p:cNvSpPr/>
            <p:nvPr/>
          </p:nvSpPr>
          <p:spPr>
            <a:xfrm>
              <a:off x="6358338" y="4004404"/>
              <a:ext cx="45004" cy="9540"/>
            </a:xfrm>
            <a:custGeom>
              <a:avLst/>
              <a:gdLst/>
              <a:ahLst/>
              <a:cxnLst/>
              <a:rect l="l" t="t" r="r" b="b"/>
              <a:pathLst>
                <a:path w="2151" h="456" extrusionOk="0">
                  <a:moveTo>
                    <a:pt x="232" y="0"/>
                  </a:moveTo>
                  <a:cubicBezTo>
                    <a:pt x="98" y="0"/>
                    <a:pt x="0" y="107"/>
                    <a:pt x="9" y="241"/>
                  </a:cubicBezTo>
                  <a:cubicBezTo>
                    <a:pt x="9" y="357"/>
                    <a:pt x="116" y="455"/>
                    <a:pt x="241" y="455"/>
                  </a:cubicBezTo>
                  <a:lnTo>
                    <a:pt x="1909" y="455"/>
                  </a:lnTo>
                  <a:cubicBezTo>
                    <a:pt x="2043" y="455"/>
                    <a:pt x="2150" y="339"/>
                    <a:pt x="2141" y="215"/>
                  </a:cubicBezTo>
                  <a:cubicBezTo>
                    <a:pt x="2132" y="90"/>
                    <a:pt x="2025" y="0"/>
                    <a:pt x="1900" y="0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78"/>
            <p:cNvSpPr/>
            <p:nvPr/>
          </p:nvSpPr>
          <p:spPr>
            <a:xfrm>
              <a:off x="6470504" y="4004404"/>
              <a:ext cx="44628" cy="9540"/>
            </a:xfrm>
            <a:custGeom>
              <a:avLst/>
              <a:gdLst/>
              <a:ahLst/>
              <a:cxnLst/>
              <a:rect l="l" t="t" r="r" b="b"/>
              <a:pathLst>
                <a:path w="2133" h="456" extrusionOk="0">
                  <a:moveTo>
                    <a:pt x="224" y="0"/>
                  </a:moveTo>
                  <a:cubicBezTo>
                    <a:pt x="99" y="0"/>
                    <a:pt x="1" y="99"/>
                    <a:pt x="1" y="223"/>
                  </a:cubicBezTo>
                  <a:cubicBezTo>
                    <a:pt x="1" y="348"/>
                    <a:pt x="99" y="455"/>
                    <a:pt x="224" y="455"/>
                  </a:cubicBezTo>
                  <a:lnTo>
                    <a:pt x="1910" y="455"/>
                  </a:lnTo>
                  <a:cubicBezTo>
                    <a:pt x="2035" y="455"/>
                    <a:pt x="2133" y="348"/>
                    <a:pt x="2133" y="223"/>
                  </a:cubicBezTo>
                  <a:cubicBezTo>
                    <a:pt x="2133" y="99"/>
                    <a:pt x="2035" y="0"/>
                    <a:pt x="1910" y="0"/>
                  </a:cubicBez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0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0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10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10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0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1" name="Google Shape;10631;p79"/>
          <p:cNvSpPr txBox="1">
            <a:spLocks noGrp="1"/>
          </p:cNvSpPr>
          <p:nvPr>
            <p:ph type="title"/>
          </p:nvPr>
        </p:nvSpPr>
        <p:spPr>
          <a:xfrm>
            <a:off x="4620450" y="1734450"/>
            <a:ext cx="3852000" cy="15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section</a:t>
            </a:r>
            <a:endParaRPr/>
          </a:p>
        </p:txBody>
      </p:sp>
      <p:sp>
        <p:nvSpPr>
          <p:cNvPr id="10632" name="Google Shape;10632;p79"/>
          <p:cNvSpPr txBox="1">
            <a:spLocks noGrp="1"/>
          </p:cNvSpPr>
          <p:nvPr>
            <p:ph type="subTitle" idx="1"/>
          </p:nvPr>
        </p:nvSpPr>
        <p:spPr>
          <a:xfrm>
            <a:off x="4851012" y="3366563"/>
            <a:ext cx="33909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10633" name="Google Shape;10633;p79"/>
          <p:cNvSpPr txBox="1">
            <a:spLocks noGrp="1"/>
          </p:cNvSpPr>
          <p:nvPr>
            <p:ph type="title" idx="2"/>
          </p:nvPr>
        </p:nvSpPr>
        <p:spPr>
          <a:xfrm>
            <a:off x="5808151" y="982063"/>
            <a:ext cx="14766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0634" name="Google Shape;10634;p79"/>
          <p:cNvGrpSpPr/>
          <p:nvPr/>
        </p:nvGrpSpPr>
        <p:grpSpPr>
          <a:xfrm>
            <a:off x="763650" y="752739"/>
            <a:ext cx="3763024" cy="3638022"/>
            <a:chOff x="763650" y="696938"/>
            <a:chExt cx="3763024" cy="3638022"/>
          </a:xfrm>
        </p:grpSpPr>
        <p:sp>
          <p:nvSpPr>
            <p:cNvPr id="10635" name="Google Shape;10635;p79"/>
            <p:cNvSpPr/>
            <p:nvPr/>
          </p:nvSpPr>
          <p:spPr>
            <a:xfrm>
              <a:off x="1654404" y="1370731"/>
              <a:ext cx="2624350" cy="1868836"/>
            </a:xfrm>
            <a:custGeom>
              <a:avLst/>
              <a:gdLst/>
              <a:ahLst/>
              <a:cxnLst/>
              <a:rect l="l" t="t" r="r" b="b"/>
              <a:pathLst>
                <a:path w="38609" h="27494" extrusionOk="0">
                  <a:moveTo>
                    <a:pt x="38255" y="0"/>
                  </a:moveTo>
                  <a:lnTo>
                    <a:pt x="1" y="495"/>
                  </a:lnTo>
                  <a:lnTo>
                    <a:pt x="354" y="27493"/>
                  </a:lnTo>
                  <a:lnTo>
                    <a:pt x="38608" y="26988"/>
                  </a:lnTo>
                  <a:lnTo>
                    <a:pt x="38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79"/>
            <p:cNvSpPr/>
            <p:nvPr/>
          </p:nvSpPr>
          <p:spPr>
            <a:xfrm>
              <a:off x="1620759" y="1295148"/>
              <a:ext cx="2624350" cy="1868904"/>
            </a:xfrm>
            <a:custGeom>
              <a:avLst/>
              <a:gdLst/>
              <a:ahLst/>
              <a:cxnLst/>
              <a:rect l="l" t="t" r="r" b="b"/>
              <a:pathLst>
                <a:path w="38609" h="27495" extrusionOk="0">
                  <a:moveTo>
                    <a:pt x="38255" y="1"/>
                  </a:moveTo>
                  <a:lnTo>
                    <a:pt x="0" y="506"/>
                  </a:lnTo>
                  <a:lnTo>
                    <a:pt x="354" y="27494"/>
                  </a:lnTo>
                  <a:lnTo>
                    <a:pt x="38608" y="26989"/>
                  </a:lnTo>
                  <a:lnTo>
                    <a:pt x="382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79"/>
            <p:cNvSpPr/>
            <p:nvPr/>
          </p:nvSpPr>
          <p:spPr>
            <a:xfrm>
              <a:off x="1488896" y="1017012"/>
              <a:ext cx="2864021" cy="2159350"/>
            </a:xfrm>
            <a:custGeom>
              <a:avLst/>
              <a:gdLst/>
              <a:ahLst/>
              <a:cxnLst/>
              <a:rect l="l" t="t" r="r" b="b"/>
              <a:pathLst>
                <a:path w="42135" h="31768" extrusionOk="0">
                  <a:moveTo>
                    <a:pt x="39791" y="0"/>
                  </a:moveTo>
                  <a:lnTo>
                    <a:pt x="0" y="3284"/>
                  </a:lnTo>
                  <a:lnTo>
                    <a:pt x="2355" y="31768"/>
                  </a:lnTo>
                  <a:lnTo>
                    <a:pt x="42135" y="28494"/>
                  </a:lnTo>
                  <a:lnTo>
                    <a:pt x="397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79"/>
            <p:cNvSpPr/>
            <p:nvPr/>
          </p:nvSpPr>
          <p:spPr>
            <a:xfrm>
              <a:off x="1447026" y="958625"/>
              <a:ext cx="2864021" cy="2159418"/>
            </a:xfrm>
            <a:custGeom>
              <a:avLst/>
              <a:gdLst/>
              <a:ahLst/>
              <a:cxnLst/>
              <a:rect l="l" t="t" r="r" b="b"/>
              <a:pathLst>
                <a:path w="42135" h="31769" extrusionOk="0">
                  <a:moveTo>
                    <a:pt x="39790" y="1"/>
                  </a:moveTo>
                  <a:lnTo>
                    <a:pt x="0" y="3274"/>
                  </a:lnTo>
                  <a:lnTo>
                    <a:pt x="2344" y="31768"/>
                  </a:lnTo>
                  <a:lnTo>
                    <a:pt x="42134" y="28484"/>
                  </a:lnTo>
                  <a:lnTo>
                    <a:pt x="39790" y="1"/>
                  </a:lnTo>
                  <a:close/>
                </a:path>
              </a:pathLst>
            </a:custGeom>
            <a:solidFill>
              <a:srgbClr val="EE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79"/>
            <p:cNvSpPr/>
            <p:nvPr/>
          </p:nvSpPr>
          <p:spPr>
            <a:xfrm>
              <a:off x="1531445" y="1188706"/>
              <a:ext cx="164901" cy="1907308"/>
            </a:xfrm>
            <a:custGeom>
              <a:avLst/>
              <a:gdLst/>
              <a:ahLst/>
              <a:cxnLst/>
              <a:rect l="l" t="t" r="r" b="b"/>
              <a:pathLst>
                <a:path w="2426" h="28060" extrusionOk="0">
                  <a:moveTo>
                    <a:pt x="112" y="0"/>
                  </a:moveTo>
                  <a:lnTo>
                    <a:pt x="1" y="11"/>
                  </a:lnTo>
                  <a:lnTo>
                    <a:pt x="2315" y="28060"/>
                  </a:lnTo>
                  <a:lnTo>
                    <a:pt x="2426" y="2805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79"/>
            <p:cNvSpPr/>
            <p:nvPr/>
          </p:nvSpPr>
          <p:spPr>
            <a:xfrm>
              <a:off x="1648899" y="1183200"/>
              <a:ext cx="160823" cy="1913494"/>
            </a:xfrm>
            <a:custGeom>
              <a:avLst/>
              <a:gdLst/>
              <a:ahLst/>
              <a:cxnLst/>
              <a:rect l="l" t="t" r="r" b="b"/>
              <a:pathLst>
                <a:path w="2366" h="28151" extrusionOk="0">
                  <a:moveTo>
                    <a:pt x="112" y="1"/>
                  </a:moveTo>
                  <a:lnTo>
                    <a:pt x="1" y="11"/>
                  </a:lnTo>
                  <a:lnTo>
                    <a:pt x="2254" y="28151"/>
                  </a:lnTo>
                  <a:lnTo>
                    <a:pt x="2365" y="28141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79"/>
            <p:cNvSpPr/>
            <p:nvPr/>
          </p:nvSpPr>
          <p:spPr>
            <a:xfrm>
              <a:off x="1764313" y="1173616"/>
              <a:ext cx="160755" cy="1913494"/>
            </a:xfrm>
            <a:custGeom>
              <a:avLst/>
              <a:gdLst/>
              <a:ahLst/>
              <a:cxnLst/>
              <a:rect l="l" t="t" r="r" b="b"/>
              <a:pathLst>
                <a:path w="2365" h="28151" extrusionOk="0">
                  <a:moveTo>
                    <a:pt x="111" y="0"/>
                  </a:moveTo>
                  <a:lnTo>
                    <a:pt x="0" y="10"/>
                  </a:lnTo>
                  <a:lnTo>
                    <a:pt x="2253" y="28150"/>
                  </a:lnTo>
                  <a:lnTo>
                    <a:pt x="2365" y="2814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79"/>
            <p:cNvSpPr/>
            <p:nvPr/>
          </p:nvSpPr>
          <p:spPr>
            <a:xfrm>
              <a:off x="1876940" y="1160566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1" y="0"/>
                  </a:moveTo>
                  <a:lnTo>
                    <a:pt x="0" y="10"/>
                  </a:lnTo>
                  <a:lnTo>
                    <a:pt x="2304" y="28059"/>
                  </a:lnTo>
                  <a:lnTo>
                    <a:pt x="2415" y="2804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79"/>
            <p:cNvSpPr/>
            <p:nvPr/>
          </p:nvSpPr>
          <p:spPr>
            <a:xfrm>
              <a:off x="1991606" y="1150914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1"/>
                  </a:moveTo>
                  <a:lnTo>
                    <a:pt x="1" y="11"/>
                  </a:lnTo>
                  <a:lnTo>
                    <a:pt x="2315" y="28060"/>
                  </a:lnTo>
                  <a:lnTo>
                    <a:pt x="241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79"/>
            <p:cNvSpPr/>
            <p:nvPr/>
          </p:nvSpPr>
          <p:spPr>
            <a:xfrm>
              <a:off x="2107020" y="1141330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01" y="0"/>
                  </a:moveTo>
                  <a:lnTo>
                    <a:pt x="0" y="10"/>
                  </a:lnTo>
                  <a:lnTo>
                    <a:pt x="2304" y="28060"/>
                  </a:lnTo>
                  <a:lnTo>
                    <a:pt x="2415" y="2804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79"/>
            <p:cNvSpPr/>
            <p:nvPr/>
          </p:nvSpPr>
          <p:spPr>
            <a:xfrm>
              <a:off x="2221687" y="1131678"/>
              <a:ext cx="164901" cy="1907376"/>
            </a:xfrm>
            <a:custGeom>
              <a:avLst/>
              <a:gdLst/>
              <a:ahLst/>
              <a:cxnLst/>
              <a:rect l="l" t="t" r="r" b="b"/>
              <a:pathLst>
                <a:path w="2426" h="28061" extrusionOk="0">
                  <a:moveTo>
                    <a:pt x="112" y="1"/>
                  </a:moveTo>
                  <a:lnTo>
                    <a:pt x="1" y="11"/>
                  </a:lnTo>
                  <a:lnTo>
                    <a:pt x="2314" y="28060"/>
                  </a:lnTo>
                  <a:lnTo>
                    <a:pt x="2426" y="2806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79"/>
            <p:cNvSpPr/>
            <p:nvPr/>
          </p:nvSpPr>
          <p:spPr>
            <a:xfrm>
              <a:off x="2337101" y="1122774"/>
              <a:ext cx="164154" cy="1907308"/>
            </a:xfrm>
            <a:custGeom>
              <a:avLst/>
              <a:gdLst/>
              <a:ahLst/>
              <a:cxnLst/>
              <a:rect l="l" t="t" r="r" b="b"/>
              <a:pathLst>
                <a:path w="2415" h="28060" extrusionOk="0">
                  <a:moveTo>
                    <a:pt x="101" y="0"/>
                  </a:moveTo>
                  <a:lnTo>
                    <a:pt x="0" y="11"/>
                  </a:lnTo>
                  <a:lnTo>
                    <a:pt x="2304" y="28060"/>
                  </a:lnTo>
                  <a:lnTo>
                    <a:pt x="2415" y="2805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79"/>
            <p:cNvSpPr/>
            <p:nvPr/>
          </p:nvSpPr>
          <p:spPr>
            <a:xfrm>
              <a:off x="2451767" y="1113190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0"/>
                  </a:moveTo>
                  <a:lnTo>
                    <a:pt x="0" y="10"/>
                  </a:lnTo>
                  <a:lnTo>
                    <a:pt x="2304" y="28059"/>
                  </a:lnTo>
                  <a:lnTo>
                    <a:pt x="2415" y="2804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79"/>
            <p:cNvSpPr/>
            <p:nvPr/>
          </p:nvSpPr>
          <p:spPr>
            <a:xfrm>
              <a:off x="2566433" y="1103538"/>
              <a:ext cx="164901" cy="1907308"/>
            </a:xfrm>
            <a:custGeom>
              <a:avLst/>
              <a:gdLst/>
              <a:ahLst/>
              <a:cxnLst/>
              <a:rect l="l" t="t" r="r" b="b"/>
              <a:pathLst>
                <a:path w="2426" h="28060" extrusionOk="0">
                  <a:moveTo>
                    <a:pt x="112" y="1"/>
                  </a:moveTo>
                  <a:lnTo>
                    <a:pt x="1" y="11"/>
                  </a:lnTo>
                  <a:lnTo>
                    <a:pt x="2315" y="28060"/>
                  </a:lnTo>
                  <a:lnTo>
                    <a:pt x="242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79"/>
            <p:cNvSpPr/>
            <p:nvPr/>
          </p:nvSpPr>
          <p:spPr>
            <a:xfrm>
              <a:off x="2681847" y="1093954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1" y="0"/>
                  </a:moveTo>
                  <a:lnTo>
                    <a:pt x="0" y="10"/>
                  </a:lnTo>
                  <a:lnTo>
                    <a:pt x="2304" y="28059"/>
                  </a:lnTo>
                  <a:lnTo>
                    <a:pt x="2415" y="2805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79"/>
            <p:cNvSpPr/>
            <p:nvPr/>
          </p:nvSpPr>
          <p:spPr>
            <a:xfrm>
              <a:off x="2796514" y="1084982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1"/>
                  </a:moveTo>
                  <a:lnTo>
                    <a:pt x="1" y="11"/>
                  </a:lnTo>
                  <a:lnTo>
                    <a:pt x="2304" y="28060"/>
                  </a:lnTo>
                  <a:lnTo>
                    <a:pt x="241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79"/>
            <p:cNvSpPr/>
            <p:nvPr/>
          </p:nvSpPr>
          <p:spPr>
            <a:xfrm>
              <a:off x="2911248" y="1075398"/>
              <a:ext cx="164901" cy="1907308"/>
            </a:xfrm>
            <a:custGeom>
              <a:avLst/>
              <a:gdLst/>
              <a:ahLst/>
              <a:cxnLst/>
              <a:rect l="l" t="t" r="r" b="b"/>
              <a:pathLst>
                <a:path w="2426" h="28060" extrusionOk="0">
                  <a:moveTo>
                    <a:pt x="111" y="0"/>
                  </a:moveTo>
                  <a:lnTo>
                    <a:pt x="0" y="10"/>
                  </a:lnTo>
                  <a:lnTo>
                    <a:pt x="2314" y="28060"/>
                  </a:lnTo>
                  <a:lnTo>
                    <a:pt x="2425" y="2804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79"/>
            <p:cNvSpPr/>
            <p:nvPr/>
          </p:nvSpPr>
          <p:spPr>
            <a:xfrm>
              <a:off x="3026594" y="1065747"/>
              <a:ext cx="164222" cy="1907376"/>
            </a:xfrm>
            <a:custGeom>
              <a:avLst/>
              <a:gdLst/>
              <a:ahLst/>
              <a:cxnLst/>
              <a:rect l="l" t="t" r="r" b="b"/>
              <a:pathLst>
                <a:path w="2416" h="28061" extrusionOk="0">
                  <a:moveTo>
                    <a:pt x="112" y="1"/>
                  </a:moveTo>
                  <a:lnTo>
                    <a:pt x="1" y="11"/>
                  </a:lnTo>
                  <a:lnTo>
                    <a:pt x="2304" y="28060"/>
                  </a:lnTo>
                  <a:lnTo>
                    <a:pt x="2415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79"/>
            <p:cNvSpPr/>
            <p:nvPr/>
          </p:nvSpPr>
          <p:spPr>
            <a:xfrm>
              <a:off x="3142008" y="1056163"/>
              <a:ext cx="164154" cy="1907308"/>
            </a:xfrm>
            <a:custGeom>
              <a:avLst/>
              <a:gdLst/>
              <a:ahLst/>
              <a:cxnLst/>
              <a:rect l="l" t="t" r="r" b="b"/>
              <a:pathLst>
                <a:path w="2415" h="28060" extrusionOk="0">
                  <a:moveTo>
                    <a:pt x="101" y="0"/>
                  </a:moveTo>
                  <a:lnTo>
                    <a:pt x="0" y="10"/>
                  </a:lnTo>
                  <a:lnTo>
                    <a:pt x="2304" y="28060"/>
                  </a:lnTo>
                  <a:lnTo>
                    <a:pt x="2415" y="2804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79"/>
            <p:cNvSpPr/>
            <p:nvPr/>
          </p:nvSpPr>
          <p:spPr>
            <a:xfrm>
              <a:off x="3256674" y="1046511"/>
              <a:ext cx="164222" cy="1907376"/>
            </a:xfrm>
            <a:custGeom>
              <a:avLst/>
              <a:gdLst/>
              <a:ahLst/>
              <a:cxnLst/>
              <a:rect l="l" t="t" r="r" b="b"/>
              <a:pathLst>
                <a:path w="2416" h="28061" extrusionOk="0">
                  <a:moveTo>
                    <a:pt x="112" y="1"/>
                  </a:moveTo>
                  <a:lnTo>
                    <a:pt x="0" y="11"/>
                  </a:lnTo>
                  <a:lnTo>
                    <a:pt x="2314" y="28060"/>
                  </a:lnTo>
                  <a:lnTo>
                    <a:pt x="2415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79"/>
            <p:cNvSpPr/>
            <p:nvPr/>
          </p:nvSpPr>
          <p:spPr>
            <a:xfrm>
              <a:off x="3371341" y="1037607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1"/>
                  </a:moveTo>
                  <a:lnTo>
                    <a:pt x="1" y="11"/>
                  </a:lnTo>
                  <a:lnTo>
                    <a:pt x="2315" y="28060"/>
                  </a:lnTo>
                  <a:lnTo>
                    <a:pt x="241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79"/>
            <p:cNvSpPr/>
            <p:nvPr/>
          </p:nvSpPr>
          <p:spPr>
            <a:xfrm>
              <a:off x="3486755" y="1028023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0"/>
                  </a:moveTo>
                  <a:lnTo>
                    <a:pt x="0" y="10"/>
                  </a:lnTo>
                  <a:lnTo>
                    <a:pt x="2304" y="28059"/>
                  </a:lnTo>
                  <a:lnTo>
                    <a:pt x="2415" y="28049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79"/>
            <p:cNvSpPr/>
            <p:nvPr/>
          </p:nvSpPr>
          <p:spPr>
            <a:xfrm>
              <a:off x="3601421" y="1018371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2" y="1"/>
                  </a:moveTo>
                  <a:lnTo>
                    <a:pt x="1" y="11"/>
                  </a:lnTo>
                  <a:lnTo>
                    <a:pt x="2315" y="28060"/>
                  </a:lnTo>
                  <a:lnTo>
                    <a:pt x="241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79"/>
            <p:cNvSpPr/>
            <p:nvPr/>
          </p:nvSpPr>
          <p:spPr>
            <a:xfrm>
              <a:off x="3716835" y="1008787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1" y="0"/>
                  </a:moveTo>
                  <a:lnTo>
                    <a:pt x="0" y="10"/>
                  </a:lnTo>
                  <a:lnTo>
                    <a:pt x="2304" y="28059"/>
                  </a:lnTo>
                  <a:lnTo>
                    <a:pt x="2415" y="2805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79"/>
            <p:cNvSpPr/>
            <p:nvPr/>
          </p:nvSpPr>
          <p:spPr>
            <a:xfrm>
              <a:off x="3831501" y="999815"/>
              <a:ext cx="164222" cy="1907376"/>
            </a:xfrm>
            <a:custGeom>
              <a:avLst/>
              <a:gdLst/>
              <a:ahLst/>
              <a:cxnLst/>
              <a:rect l="l" t="t" r="r" b="b"/>
              <a:pathLst>
                <a:path w="2416" h="28061" extrusionOk="0">
                  <a:moveTo>
                    <a:pt x="112" y="1"/>
                  </a:moveTo>
                  <a:lnTo>
                    <a:pt x="1" y="11"/>
                  </a:lnTo>
                  <a:lnTo>
                    <a:pt x="2304" y="28060"/>
                  </a:lnTo>
                  <a:lnTo>
                    <a:pt x="2416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79"/>
            <p:cNvSpPr/>
            <p:nvPr/>
          </p:nvSpPr>
          <p:spPr>
            <a:xfrm>
              <a:off x="3946915" y="990231"/>
              <a:ext cx="164222" cy="1907308"/>
            </a:xfrm>
            <a:custGeom>
              <a:avLst/>
              <a:gdLst/>
              <a:ahLst/>
              <a:cxnLst/>
              <a:rect l="l" t="t" r="r" b="b"/>
              <a:pathLst>
                <a:path w="2416" h="28060" extrusionOk="0">
                  <a:moveTo>
                    <a:pt x="111" y="0"/>
                  </a:moveTo>
                  <a:lnTo>
                    <a:pt x="0" y="10"/>
                  </a:lnTo>
                  <a:lnTo>
                    <a:pt x="2304" y="28060"/>
                  </a:lnTo>
                  <a:lnTo>
                    <a:pt x="2415" y="28049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79"/>
            <p:cNvSpPr/>
            <p:nvPr/>
          </p:nvSpPr>
          <p:spPr>
            <a:xfrm>
              <a:off x="4061582" y="980579"/>
              <a:ext cx="164222" cy="1907376"/>
            </a:xfrm>
            <a:custGeom>
              <a:avLst/>
              <a:gdLst/>
              <a:ahLst/>
              <a:cxnLst/>
              <a:rect l="l" t="t" r="r" b="b"/>
              <a:pathLst>
                <a:path w="2416" h="28061" extrusionOk="0">
                  <a:moveTo>
                    <a:pt x="112" y="1"/>
                  </a:moveTo>
                  <a:lnTo>
                    <a:pt x="1" y="11"/>
                  </a:lnTo>
                  <a:lnTo>
                    <a:pt x="2304" y="28060"/>
                  </a:lnTo>
                  <a:lnTo>
                    <a:pt x="2415" y="2805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79"/>
            <p:cNvSpPr/>
            <p:nvPr/>
          </p:nvSpPr>
          <p:spPr>
            <a:xfrm>
              <a:off x="1684651" y="2793019"/>
              <a:ext cx="2530208" cy="215745"/>
            </a:xfrm>
            <a:custGeom>
              <a:avLst/>
              <a:gdLst/>
              <a:ahLst/>
              <a:cxnLst/>
              <a:rect l="l" t="t" r="r" b="b"/>
              <a:pathLst>
                <a:path w="37224" h="3174" extrusionOk="0">
                  <a:moveTo>
                    <a:pt x="37224" y="1"/>
                  </a:moveTo>
                  <a:lnTo>
                    <a:pt x="0" y="3062"/>
                  </a:lnTo>
                  <a:lnTo>
                    <a:pt x="10" y="3173"/>
                  </a:lnTo>
                  <a:lnTo>
                    <a:pt x="37224" y="102"/>
                  </a:lnTo>
                  <a:lnTo>
                    <a:pt x="3722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79"/>
            <p:cNvSpPr/>
            <p:nvPr/>
          </p:nvSpPr>
          <p:spPr>
            <a:xfrm>
              <a:off x="1682544" y="2677672"/>
              <a:ext cx="2539181" cy="210239"/>
            </a:xfrm>
            <a:custGeom>
              <a:avLst/>
              <a:gdLst/>
              <a:ahLst/>
              <a:cxnLst/>
              <a:rect l="l" t="t" r="r" b="b"/>
              <a:pathLst>
                <a:path w="37356" h="3093" extrusionOk="0">
                  <a:moveTo>
                    <a:pt x="37346" y="0"/>
                  </a:moveTo>
                  <a:lnTo>
                    <a:pt x="1" y="2981"/>
                  </a:lnTo>
                  <a:lnTo>
                    <a:pt x="11" y="3092"/>
                  </a:lnTo>
                  <a:lnTo>
                    <a:pt x="37356" y="101"/>
                  </a:lnTo>
                  <a:lnTo>
                    <a:pt x="37346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79"/>
            <p:cNvSpPr/>
            <p:nvPr/>
          </p:nvSpPr>
          <p:spPr>
            <a:xfrm>
              <a:off x="1666095" y="2562938"/>
              <a:ext cx="2530208" cy="215745"/>
            </a:xfrm>
            <a:custGeom>
              <a:avLst/>
              <a:gdLst/>
              <a:ahLst/>
              <a:cxnLst/>
              <a:rect l="l" t="t" r="r" b="b"/>
              <a:pathLst>
                <a:path w="37224" h="3174" extrusionOk="0">
                  <a:moveTo>
                    <a:pt x="37214" y="1"/>
                  </a:moveTo>
                  <a:lnTo>
                    <a:pt x="0" y="3062"/>
                  </a:lnTo>
                  <a:lnTo>
                    <a:pt x="10" y="3174"/>
                  </a:lnTo>
                  <a:lnTo>
                    <a:pt x="37224" y="112"/>
                  </a:lnTo>
                  <a:lnTo>
                    <a:pt x="3721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79"/>
            <p:cNvSpPr/>
            <p:nvPr/>
          </p:nvSpPr>
          <p:spPr>
            <a:xfrm>
              <a:off x="1656443" y="2447591"/>
              <a:ext cx="2530276" cy="216424"/>
            </a:xfrm>
            <a:custGeom>
              <a:avLst/>
              <a:gdLst/>
              <a:ahLst/>
              <a:cxnLst/>
              <a:rect l="l" t="t" r="r" b="b"/>
              <a:pathLst>
                <a:path w="37225" h="3184" extrusionOk="0">
                  <a:moveTo>
                    <a:pt x="37214" y="0"/>
                  </a:moveTo>
                  <a:lnTo>
                    <a:pt x="1" y="3072"/>
                  </a:lnTo>
                  <a:lnTo>
                    <a:pt x="11" y="3183"/>
                  </a:lnTo>
                  <a:lnTo>
                    <a:pt x="37224" y="112"/>
                  </a:lnTo>
                  <a:lnTo>
                    <a:pt x="37214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79"/>
            <p:cNvSpPr/>
            <p:nvPr/>
          </p:nvSpPr>
          <p:spPr>
            <a:xfrm>
              <a:off x="1646859" y="2332857"/>
              <a:ext cx="2530956" cy="215745"/>
            </a:xfrm>
            <a:custGeom>
              <a:avLst/>
              <a:gdLst/>
              <a:ahLst/>
              <a:cxnLst/>
              <a:rect l="l" t="t" r="r" b="b"/>
              <a:pathLst>
                <a:path w="37235" h="3174" extrusionOk="0">
                  <a:moveTo>
                    <a:pt x="37224" y="1"/>
                  </a:moveTo>
                  <a:lnTo>
                    <a:pt x="0" y="3063"/>
                  </a:lnTo>
                  <a:lnTo>
                    <a:pt x="11" y="3174"/>
                  </a:lnTo>
                  <a:lnTo>
                    <a:pt x="37234" y="112"/>
                  </a:lnTo>
                  <a:lnTo>
                    <a:pt x="3722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79"/>
            <p:cNvSpPr/>
            <p:nvPr/>
          </p:nvSpPr>
          <p:spPr>
            <a:xfrm>
              <a:off x="1642713" y="2216831"/>
              <a:ext cx="2539181" cy="210239"/>
            </a:xfrm>
            <a:custGeom>
              <a:avLst/>
              <a:gdLst/>
              <a:ahLst/>
              <a:cxnLst/>
              <a:rect l="l" t="t" r="r" b="b"/>
              <a:pathLst>
                <a:path w="37356" h="3093" extrusionOk="0">
                  <a:moveTo>
                    <a:pt x="37346" y="0"/>
                  </a:moveTo>
                  <a:lnTo>
                    <a:pt x="1" y="2981"/>
                  </a:lnTo>
                  <a:lnTo>
                    <a:pt x="11" y="3092"/>
                  </a:lnTo>
                  <a:lnTo>
                    <a:pt x="37356" y="101"/>
                  </a:lnTo>
                  <a:lnTo>
                    <a:pt x="37346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79"/>
            <p:cNvSpPr/>
            <p:nvPr/>
          </p:nvSpPr>
          <p:spPr>
            <a:xfrm>
              <a:off x="1627624" y="2102844"/>
              <a:ext cx="2530956" cy="215677"/>
            </a:xfrm>
            <a:custGeom>
              <a:avLst/>
              <a:gdLst/>
              <a:ahLst/>
              <a:cxnLst/>
              <a:rect l="l" t="t" r="r" b="b"/>
              <a:pathLst>
                <a:path w="37235" h="3173" extrusionOk="0">
                  <a:moveTo>
                    <a:pt x="37224" y="0"/>
                  </a:moveTo>
                  <a:lnTo>
                    <a:pt x="0" y="3062"/>
                  </a:lnTo>
                  <a:lnTo>
                    <a:pt x="11" y="3173"/>
                  </a:lnTo>
                  <a:lnTo>
                    <a:pt x="37234" y="111"/>
                  </a:lnTo>
                  <a:lnTo>
                    <a:pt x="37224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79"/>
            <p:cNvSpPr/>
            <p:nvPr/>
          </p:nvSpPr>
          <p:spPr>
            <a:xfrm>
              <a:off x="1618720" y="1988109"/>
              <a:ext cx="2530208" cy="215745"/>
            </a:xfrm>
            <a:custGeom>
              <a:avLst/>
              <a:gdLst/>
              <a:ahLst/>
              <a:cxnLst/>
              <a:rect l="l" t="t" r="r" b="b"/>
              <a:pathLst>
                <a:path w="37224" h="3174" extrusionOk="0">
                  <a:moveTo>
                    <a:pt x="37214" y="1"/>
                  </a:moveTo>
                  <a:lnTo>
                    <a:pt x="0" y="3062"/>
                  </a:lnTo>
                  <a:lnTo>
                    <a:pt x="10" y="3173"/>
                  </a:lnTo>
                  <a:lnTo>
                    <a:pt x="37224" y="112"/>
                  </a:lnTo>
                  <a:lnTo>
                    <a:pt x="3721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79"/>
            <p:cNvSpPr/>
            <p:nvPr/>
          </p:nvSpPr>
          <p:spPr>
            <a:xfrm>
              <a:off x="1609068" y="1872763"/>
              <a:ext cx="2530276" cy="215677"/>
            </a:xfrm>
            <a:custGeom>
              <a:avLst/>
              <a:gdLst/>
              <a:ahLst/>
              <a:cxnLst/>
              <a:rect l="l" t="t" r="r" b="b"/>
              <a:pathLst>
                <a:path w="37225" h="3173" extrusionOk="0">
                  <a:moveTo>
                    <a:pt x="37214" y="0"/>
                  </a:moveTo>
                  <a:lnTo>
                    <a:pt x="1" y="3072"/>
                  </a:lnTo>
                  <a:lnTo>
                    <a:pt x="11" y="3173"/>
                  </a:lnTo>
                  <a:lnTo>
                    <a:pt x="37224" y="111"/>
                  </a:lnTo>
                  <a:lnTo>
                    <a:pt x="37214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79"/>
            <p:cNvSpPr/>
            <p:nvPr/>
          </p:nvSpPr>
          <p:spPr>
            <a:xfrm>
              <a:off x="1603562" y="1755989"/>
              <a:ext cx="2538501" cy="210239"/>
            </a:xfrm>
            <a:custGeom>
              <a:avLst/>
              <a:gdLst/>
              <a:ahLst/>
              <a:cxnLst/>
              <a:rect l="l" t="t" r="r" b="b"/>
              <a:pathLst>
                <a:path w="37346" h="3093" extrusionOk="0">
                  <a:moveTo>
                    <a:pt x="37346" y="0"/>
                  </a:moveTo>
                  <a:lnTo>
                    <a:pt x="1" y="2981"/>
                  </a:lnTo>
                  <a:lnTo>
                    <a:pt x="1" y="3092"/>
                  </a:lnTo>
                  <a:lnTo>
                    <a:pt x="37346" y="102"/>
                  </a:lnTo>
                  <a:lnTo>
                    <a:pt x="37346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79"/>
            <p:cNvSpPr/>
            <p:nvPr/>
          </p:nvSpPr>
          <p:spPr>
            <a:xfrm>
              <a:off x="1593299" y="1640643"/>
              <a:ext cx="2539181" cy="210851"/>
            </a:xfrm>
            <a:custGeom>
              <a:avLst/>
              <a:gdLst/>
              <a:ahLst/>
              <a:cxnLst/>
              <a:rect l="l" t="t" r="r" b="b"/>
              <a:pathLst>
                <a:path w="37356" h="3102" extrusionOk="0">
                  <a:moveTo>
                    <a:pt x="37345" y="0"/>
                  </a:moveTo>
                  <a:lnTo>
                    <a:pt x="0" y="2991"/>
                  </a:lnTo>
                  <a:lnTo>
                    <a:pt x="10" y="3102"/>
                  </a:lnTo>
                  <a:lnTo>
                    <a:pt x="37355" y="111"/>
                  </a:lnTo>
                  <a:lnTo>
                    <a:pt x="37345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79"/>
            <p:cNvSpPr/>
            <p:nvPr/>
          </p:nvSpPr>
          <p:spPr>
            <a:xfrm>
              <a:off x="1580928" y="1527948"/>
              <a:ext cx="2530276" cy="215745"/>
            </a:xfrm>
            <a:custGeom>
              <a:avLst/>
              <a:gdLst/>
              <a:ahLst/>
              <a:cxnLst/>
              <a:rect l="l" t="t" r="r" b="b"/>
              <a:pathLst>
                <a:path w="37225" h="3174" extrusionOk="0">
                  <a:moveTo>
                    <a:pt x="37214" y="1"/>
                  </a:moveTo>
                  <a:lnTo>
                    <a:pt x="0" y="3062"/>
                  </a:lnTo>
                  <a:lnTo>
                    <a:pt x="0" y="3174"/>
                  </a:lnTo>
                  <a:lnTo>
                    <a:pt x="37224" y="112"/>
                  </a:lnTo>
                  <a:lnTo>
                    <a:pt x="3721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79"/>
            <p:cNvSpPr/>
            <p:nvPr/>
          </p:nvSpPr>
          <p:spPr>
            <a:xfrm>
              <a:off x="1571276" y="1413281"/>
              <a:ext cx="2530276" cy="215065"/>
            </a:xfrm>
            <a:custGeom>
              <a:avLst/>
              <a:gdLst/>
              <a:ahLst/>
              <a:cxnLst/>
              <a:rect l="l" t="t" r="r" b="b"/>
              <a:pathLst>
                <a:path w="37225" h="3164" extrusionOk="0">
                  <a:moveTo>
                    <a:pt x="37225" y="1"/>
                  </a:moveTo>
                  <a:lnTo>
                    <a:pt x="1" y="3062"/>
                  </a:lnTo>
                  <a:lnTo>
                    <a:pt x="11" y="3163"/>
                  </a:lnTo>
                  <a:lnTo>
                    <a:pt x="37225" y="112"/>
                  </a:lnTo>
                  <a:lnTo>
                    <a:pt x="37225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79"/>
            <p:cNvSpPr/>
            <p:nvPr/>
          </p:nvSpPr>
          <p:spPr>
            <a:xfrm>
              <a:off x="1561692" y="1297935"/>
              <a:ext cx="2530956" cy="215677"/>
            </a:xfrm>
            <a:custGeom>
              <a:avLst/>
              <a:gdLst/>
              <a:ahLst/>
              <a:cxnLst/>
              <a:rect l="l" t="t" r="r" b="b"/>
              <a:pathLst>
                <a:path w="37235" h="3173" extrusionOk="0">
                  <a:moveTo>
                    <a:pt x="37224" y="0"/>
                  </a:moveTo>
                  <a:lnTo>
                    <a:pt x="0" y="3062"/>
                  </a:lnTo>
                  <a:lnTo>
                    <a:pt x="11" y="3173"/>
                  </a:lnTo>
                  <a:lnTo>
                    <a:pt x="37234" y="111"/>
                  </a:lnTo>
                  <a:lnTo>
                    <a:pt x="37224" y="0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79"/>
            <p:cNvSpPr/>
            <p:nvPr/>
          </p:nvSpPr>
          <p:spPr>
            <a:xfrm>
              <a:off x="1552109" y="1183200"/>
              <a:ext cx="2530888" cy="215745"/>
            </a:xfrm>
            <a:custGeom>
              <a:avLst/>
              <a:gdLst/>
              <a:ahLst/>
              <a:cxnLst/>
              <a:rect l="l" t="t" r="r" b="b"/>
              <a:pathLst>
                <a:path w="37234" h="3174" extrusionOk="0">
                  <a:moveTo>
                    <a:pt x="37224" y="1"/>
                  </a:moveTo>
                  <a:lnTo>
                    <a:pt x="0" y="3062"/>
                  </a:lnTo>
                  <a:lnTo>
                    <a:pt x="10" y="3173"/>
                  </a:lnTo>
                  <a:lnTo>
                    <a:pt x="37234" y="102"/>
                  </a:lnTo>
                  <a:lnTo>
                    <a:pt x="37224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79"/>
            <p:cNvSpPr/>
            <p:nvPr/>
          </p:nvSpPr>
          <p:spPr>
            <a:xfrm>
              <a:off x="1543816" y="1064387"/>
              <a:ext cx="2539181" cy="210919"/>
            </a:xfrm>
            <a:custGeom>
              <a:avLst/>
              <a:gdLst/>
              <a:ahLst/>
              <a:cxnLst/>
              <a:rect l="l" t="t" r="r" b="b"/>
              <a:pathLst>
                <a:path w="37356" h="3103" extrusionOk="0">
                  <a:moveTo>
                    <a:pt x="37346" y="1"/>
                  </a:moveTo>
                  <a:lnTo>
                    <a:pt x="1" y="2991"/>
                  </a:lnTo>
                  <a:lnTo>
                    <a:pt x="11" y="3103"/>
                  </a:lnTo>
                  <a:lnTo>
                    <a:pt x="37356" y="112"/>
                  </a:lnTo>
                  <a:lnTo>
                    <a:pt x="37346" y="1"/>
                  </a:lnTo>
                  <a:close/>
                </a:path>
              </a:pathLst>
            </a:custGeom>
            <a:solidFill>
              <a:srgbClr val="D9D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79"/>
            <p:cNvSpPr/>
            <p:nvPr/>
          </p:nvSpPr>
          <p:spPr>
            <a:xfrm>
              <a:off x="1933219" y="1512178"/>
              <a:ext cx="816690" cy="1001439"/>
            </a:xfrm>
            <a:custGeom>
              <a:avLst/>
              <a:gdLst/>
              <a:ahLst/>
              <a:cxnLst/>
              <a:rect l="l" t="t" r="r" b="b"/>
              <a:pathLst>
                <a:path w="12015" h="14733" extrusionOk="0">
                  <a:moveTo>
                    <a:pt x="31" y="12772"/>
                  </a:moveTo>
                  <a:cubicBezTo>
                    <a:pt x="31" y="12762"/>
                    <a:pt x="31" y="12762"/>
                    <a:pt x="31" y="12752"/>
                  </a:cubicBezTo>
                  <a:cubicBezTo>
                    <a:pt x="41" y="12712"/>
                    <a:pt x="61" y="12671"/>
                    <a:pt x="82" y="12631"/>
                  </a:cubicBezTo>
                  <a:cubicBezTo>
                    <a:pt x="546" y="11408"/>
                    <a:pt x="4467" y="1173"/>
                    <a:pt x="4831" y="193"/>
                  </a:cubicBezTo>
                  <a:lnTo>
                    <a:pt x="4841" y="152"/>
                  </a:lnTo>
                  <a:cubicBezTo>
                    <a:pt x="4881" y="51"/>
                    <a:pt x="4901" y="1"/>
                    <a:pt x="5023" y="21"/>
                  </a:cubicBezTo>
                  <a:cubicBezTo>
                    <a:pt x="5093" y="31"/>
                    <a:pt x="5124" y="71"/>
                    <a:pt x="5164" y="152"/>
                  </a:cubicBezTo>
                  <a:lnTo>
                    <a:pt x="5194" y="193"/>
                  </a:lnTo>
                  <a:cubicBezTo>
                    <a:pt x="5952" y="1314"/>
                    <a:pt x="11974" y="12247"/>
                    <a:pt x="11984" y="12317"/>
                  </a:cubicBezTo>
                  <a:cubicBezTo>
                    <a:pt x="12015" y="12883"/>
                    <a:pt x="11348" y="13429"/>
                    <a:pt x="10246" y="13843"/>
                  </a:cubicBezTo>
                  <a:cubicBezTo>
                    <a:pt x="9196" y="14237"/>
                    <a:pt x="7730" y="14530"/>
                    <a:pt x="6104" y="14631"/>
                  </a:cubicBezTo>
                  <a:cubicBezTo>
                    <a:pt x="4477" y="14732"/>
                    <a:pt x="2992" y="14611"/>
                    <a:pt x="1900" y="14338"/>
                  </a:cubicBezTo>
                  <a:cubicBezTo>
                    <a:pt x="759" y="14055"/>
                    <a:pt x="31" y="13591"/>
                    <a:pt x="1" y="13025"/>
                  </a:cubicBezTo>
                  <a:cubicBezTo>
                    <a:pt x="1" y="12954"/>
                    <a:pt x="1" y="12893"/>
                    <a:pt x="21" y="12823"/>
                  </a:cubicBezTo>
                  <a:cubicBezTo>
                    <a:pt x="21" y="12813"/>
                    <a:pt x="21" y="12792"/>
                    <a:pt x="31" y="12782"/>
                  </a:cubicBezTo>
                  <a:close/>
                  <a:moveTo>
                    <a:pt x="5043" y="465"/>
                  </a:moveTo>
                  <a:cubicBezTo>
                    <a:pt x="4376" y="2254"/>
                    <a:pt x="375" y="12661"/>
                    <a:pt x="304" y="12843"/>
                  </a:cubicBezTo>
                  <a:cubicBezTo>
                    <a:pt x="304" y="12853"/>
                    <a:pt x="304" y="12863"/>
                    <a:pt x="304" y="12873"/>
                  </a:cubicBezTo>
                  <a:cubicBezTo>
                    <a:pt x="294" y="12914"/>
                    <a:pt x="294" y="12954"/>
                    <a:pt x="294" y="12994"/>
                  </a:cubicBezTo>
                  <a:cubicBezTo>
                    <a:pt x="324" y="13419"/>
                    <a:pt x="961" y="13793"/>
                    <a:pt x="1981" y="14045"/>
                  </a:cubicBezTo>
                  <a:cubicBezTo>
                    <a:pt x="3042" y="14308"/>
                    <a:pt x="4507" y="14429"/>
                    <a:pt x="6104" y="14328"/>
                  </a:cubicBezTo>
                  <a:cubicBezTo>
                    <a:pt x="7700" y="14237"/>
                    <a:pt x="9135" y="13954"/>
                    <a:pt x="10155" y="13560"/>
                  </a:cubicBezTo>
                  <a:cubicBezTo>
                    <a:pt x="11136" y="13197"/>
                    <a:pt x="11732" y="12752"/>
                    <a:pt x="11701" y="12317"/>
                  </a:cubicBezTo>
                  <a:cubicBezTo>
                    <a:pt x="11701" y="12277"/>
                    <a:pt x="11691" y="12247"/>
                    <a:pt x="11681" y="12206"/>
                  </a:cubicBezTo>
                  <a:cubicBezTo>
                    <a:pt x="11671" y="12176"/>
                    <a:pt x="11661" y="12136"/>
                    <a:pt x="11641" y="12105"/>
                  </a:cubicBezTo>
                  <a:lnTo>
                    <a:pt x="11641" y="12095"/>
                  </a:lnTo>
                  <a:cubicBezTo>
                    <a:pt x="11641" y="12095"/>
                    <a:pt x="5942" y="1900"/>
                    <a:pt x="5043" y="465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79"/>
            <p:cNvSpPr/>
            <p:nvPr/>
          </p:nvSpPr>
          <p:spPr>
            <a:xfrm>
              <a:off x="2339819" y="2363783"/>
              <a:ext cx="1427" cy="17265"/>
            </a:xfrm>
            <a:custGeom>
              <a:avLst/>
              <a:gdLst/>
              <a:ahLst/>
              <a:cxnLst/>
              <a:rect l="l" t="t" r="r" b="b"/>
              <a:pathLst>
                <a:path w="21" h="254" fill="none" extrusionOk="0">
                  <a:moveTo>
                    <a:pt x="21" y="253"/>
                  </a:moveTo>
                  <a:lnTo>
                    <a:pt x="0" y="1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79"/>
            <p:cNvSpPr/>
            <p:nvPr/>
          </p:nvSpPr>
          <p:spPr>
            <a:xfrm>
              <a:off x="2275247" y="1578790"/>
              <a:ext cx="61923" cy="750077"/>
            </a:xfrm>
            <a:custGeom>
              <a:avLst/>
              <a:gdLst/>
              <a:ahLst/>
              <a:cxnLst/>
              <a:rect l="l" t="t" r="r" b="b"/>
              <a:pathLst>
                <a:path w="911" h="11035" fill="none" extrusionOk="0">
                  <a:moveTo>
                    <a:pt x="910" y="11034"/>
                  </a:moveTo>
                  <a:lnTo>
                    <a:pt x="1" y="1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79"/>
            <p:cNvSpPr/>
            <p:nvPr/>
          </p:nvSpPr>
          <p:spPr>
            <a:xfrm>
              <a:off x="2272529" y="1544464"/>
              <a:ext cx="1427" cy="17265"/>
            </a:xfrm>
            <a:custGeom>
              <a:avLst/>
              <a:gdLst/>
              <a:ahLst/>
              <a:cxnLst/>
              <a:rect l="l" t="t" r="r" b="b"/>
              <a:pathLst>
                <a:path w="21" h="254" fill="none" extrusionOk="0">
                  <a:moveTo>
                    <a:pt x="20" y="253"/>
                  </a:moveTo>
                  <a:lnTo>
                    <a:pt x="0" y="0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79"/>
            <p:cNvSpPr/>
            <p:nvPr/>
          </p:nvSpPr>
          <p:spPr>
            <a:xfrm>
              <a:off x="1933899" y="2231920"/>
              <a:ext cx="794734" cy="172446"/>
            </a:xfrm>
            <a:custGeom>
              <a:avLst/>
              <a:gdLst/>
              <a:ahLst/>
              <a:cxnLst/>
              <a:rect l="l" t="t" r="r" b="b"/>
              <a:pathLst>
                <a:path w="11692" h="2537" fill="none" extrusionOk="0">
                  <a:moveTo>
                    <a:pt x="92" y="2537"/>
                  </a:moveTo>
                  <a:cubicBezTo>
                    <a:pt x="1" y="1547"/>
                    <a:pt x="2537" y="526"/>
                    <a:pt x="5740" y="263"/>
                  </a:cubicBezTo>
                  <a:cubicBezTo>
                    <a:pt x="8953" y="1"/>
                    <a:pt x="11611" y="597"/>
                    <a:pt x="11691" y="1587"/>
                  </a:cubicBez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79"/>
            <p:cNvSpPr/>
            <p:nvPr/>
          </p:nvSpPr>
          <p:spPr>
            <a:xfrm>
              <a:off x="2134480" y="1817775"/>
              <a:ext cx="326268" cy="97609"/>
            </a:xfrm>
            <a:custGeom>
              <a:avLst/>
              <a:gdLst/>
              <a:ahLst/>
              <a:cxnLst/>
              <a:rect l="l" t="t" r="r" b="b"/>
              <a:pathLst>
                <a:path w="4800" h="1436" fill="none" extrusionOk="0">
                  <a:moveTo>
                    <a:pt x="4780" y="526"/>
                  </a:moveTo>
                  <a:cubicBezTo>
                    <a:pt x="4800" y="860"/>
                    <a:pt x="3769" y="1223"/>
                    <a:pt x="2456" y="1335"/>
                  </a:cubicBezTo>
                  <a:cubicBezTo>
                    <a:pt x="1142" y="1436"/>
                    <a:pt x="51" y="1254"/>
                    <a:pt x="31" y="910"/>
                  </a:cubicBezTo>
                  <a:cubicBezTo>
                    <a:pt x="0" y="577"/>
                    <a:pt x="1041" y="213"/>
                    <a:pt x="2355" y="102"/>
                  </a:cubicBezTo>
                  <a:cubicBezTo>
                    <a:pt x="3658" y="1"/>
                    <a:pt x="4749" y="183"/>
                    <a:pt x="4780" y="526"/>
                  </a:cubicBezTo>
                  <a:close/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79"/>
            <p:cNvSpPr/>
            <p:nvPr/>
          </p:nvSpPr>
          <p:spPr>
            <a:xfrm>
              <a:off x="2927017" y="1194211"/>
              <a:ext cx="1082462" cy="658721"/>
            </a:xfrm>
            <a:custGeom>
              <a:avLst/>
              <a:gdLst/>
              <a:ahLst/>
              <a:cxnLst/>
              <a:rect l="l" t="t" r="r" b="b"/>
              <a:pathLst>
                <a:path w="15925" h="9691" fill="none" extrusionOk="0">
                  <a:moveTo>
                    <a:pt x="1" y="1253"/>
                  </a:moveTo>
                  <a:lnTo>
                    <a:pt x="15227" y="0"/>
                  </a:lnTo>
                  <a:lnTo>
                    <a:pt x="15925" y="8437"/>
                  </a:lnTo>
                  <a:lnTo>
                    <a:pt x="698" y="9690"/>
                  </a:lnTo>
                  <a:close/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79"/>
            <p:cNvSpPr/>
            <p:nvPr/>
          </p:nvSpPr>
          <p:spPr>
            <a:xfrm>
              <a:off x="1854238" y="2371328"/>
              <a:ext cx="68788" cy="99648"/>
            </a:xfrm>
            <a:custGeom>
              <a:avLst/>
              <a:gdLst/>
              <a:ahLst/>
              <a:cxnLst/>
              <a:rect l="l" t="t" r="r" b="b"/>
              <a:pathLst>
                <a:path w="1012" h="1466" extrusionOk="0">
                  <a:moveTo>
                    <a:pt x="971" y="991"/>
                  </a:moveTo>
                  <a:cubicBezTo>
                    <a:pt x="789" y="617"/>
                    <a:pt x="536" y="294"/>
                    <a:pt x="213" y="31"/>
                  </a:cubicBezTo>
                  <a:cubicBezTo>
                    <a:pt x="173" y="1"/>
                    <a:pt x="112" y="21"/>
                    <a:pt x="102" y="72"/>
                  </a:cubicBezTo>
                  <a:cubicBezTo>
                    <a:pt x="1" y="516"/>
                    <a:pt x="11" y="981"/>
                    <a:pt x="122" y="1426"/>
                  </a:cubicBezTo>
                  <a:cubicBezTo>
                    <a:pt x="132" y="1466"/>
                    <a:pt x="213" y="1456"/>
                    <a:pt x="203" y="1405"/>
                  </a:cubicBezTo>
                  <a:cubicBezTo>
                    <a:pt x="183" y="1234"/>
                    <a:pt x="173" y="1062"/>
                    <a:pt x="173" y="890"/>
                  </a:cubicBezTo>
                  <a:lnTo>
                    <a:pt x="375" y="749"/>
                  </a:lnTo>
                  <a:cubicBezTo>
                    <a:pt x="445" y="708"/>
                    <a:pt x="506" y="668"/>
                    <a:pt x="567" y="617"/>
                  </a:cubicBezTo>
                  <a:cubicBezTo>
                    <a:pt x="668" y="749"/>
                    <a:pt x="759" y="900"/>
                    <a:pt x="829" y="1052"/>
                  </a:cubicBezTo>
                  <a:cubicBezTo>
                    <a:pt x="860" y="1143"/>
                    <a:pt x="1011" y="1082"/>
                    <a:pt x="971" y="991"/>
                  </a:cubicBezTo>
                  <a:close/>
                  <a:moveTo>
                    <a:pt x="304" y="668"/>
                  </a:moveTo>
                  <a:lnTo>
                    <a:pt x="173" y="769"/>
                  </a:lnTo>
                  <a:cubicBezTo>
                    <a:pt x="173" y="587"/>
                    <a:pt x="193" y="405"/>
                    <a:pt x="223" y="223"/>
                  </a:cubicBezTo>
                  <a:cubicBezTo>
                    <a:pt x="314" y="314"/>
                    <a:pt x="405" y="405"/>
                    <a:pt x="496" y="516"/>
                  </a:cubicBezTo>
                  <a:cubicBezTo>
                    <a:pt x="425" y="557"/>
                    <a:pt x="354" y="607"/>
                    <a:pt x="304" y="668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79"/>
            <p:cNvSpPr/>
            <p:nvPr/>
          </p:nvSpPr>
          <p:spPr>
            <a:xfrm>
              <a:off x="2767014" y="2310223"/>
              <a:ext cx="59816" cy="90064"/>
            </a:xfrm>
            <a:custGeom>
              <a:avLst/>
              <a:gdLst/>
              <a:ahLst/>
              <a:cxnLst/>
              <a:rect l="l" t="t" r="r" b="b"/>
              <a:pathLst>
                <a:path w="880" h="1325" extrusionOk="0">
                  <a:moveTo>
                    <a:pt x="819" y="304"/>
                  </a:moveTo>
                  <a:cubicBezTo>
                    <a:pt x="708" y="61"/>
                    <a:pt x="394" y="1"/>
                    <a:pt x="202" y="172"/>
                  </a:cubicBezTo>
                  <a:cubicBezTo>
                    <a:pt x="142" y="233"/>
                    <a:pt x="223" y="314"/>
                    <a:pt x="293" y="283"/>
                  </a:cubicBezTo>
                  <a:cubicBezTo>
                    <a:pt x="142" y="465"/>
                    <a:pt x="0" y="718"/>
                    <a:pt x="51" y="971"/>
                  </a:cubicBezTo>
                  <a:cubicBezTo>
                    <a:pt x="81" y="1163"/>
                    <a:pt x="243" y="1314"/>
                    <a:pt x="445" y="1324"/>
                  </a:cubicBezTo>
                  <a:cubicBezTo>
                    <a:pt x="798" y="1324"/>
                    <a:pt x="859" y="910"/>
                    <a:pt x="677" y="728"/>
                  </a:cubicBezTo>
                  <a:cubicBezTo>
                    <a:pt x="819" y="637"/>
                    <a:pt x="879" y="455"/>
                    <a:pt x="819" y="304"/>
                  </a:cubicBezTo>
                  <a:close/>
                  <a:moveTo>
                    <a:pt x="516" y="637"/>
                  </a:moveTo>
                  <a:cubicBezTo>
                    <a:pt x="465" y="627"/>
                    <a:pt x="415" y="627"/>
                    <a:pt x="374" y="637"/>
                  </a:cubicBezTo>
                  <a:cubicBezTo>
                    <a:pt x="283" y="647"/>
                    <a:pt x="283" y="768"/>
                    <a:pt x="364" y="789"/>
                  </a:cubicBezTo>
                  <a:cubicBezTo>
                    <a:pt x="404" y="799"/>
                    <a:pt x="445" y="799"/>
                    <a:pt x="485" y="789"/>
                  </a:cubicBezTo>
                  <a:cubicBezTo>
                    <a:pt x="536" y="809"/>
                    <a:pt x="576" y="829"/>
                    <a:pt x="606" y="870"/>
                  </a:cubicBezTo>
                  <a:cubicBezTo>
                    <a:pt x="657" y="1031"/>
                    <a:pt x="606" y="1122"/>
                    <a:pt x="465" y="1152"/>
                  </a:cubicBezTo>
                  <a:cubicBezTo>
                    <a:pt x="324" y="1163"/>
                    <a:pt x="223" y="1011"/>
                    <a:pt x="212" y="890"/>
                  </a:cubicBezTo>
                  <a:cubicBezTo>
                    <a:pt x="182" y="688"/>
                    <a:pt x="303" y="496"/>
                    <a:pt x="384" y="324"/>
                  </a:cubicBezTo>
                  <a:cubicBezTo>
                    <a:pt x="394" y="294"/>
                    <a:pt x="374" y="263"/>
                    <a:pt x="344" y="263"/>
                  </a:cubicBezTo>
                  <a:cubicBezTo>
                    <a:pt x="445" y="193"/>
                    <a:pt x="576" y="213"/>
                    <a:pt x="657" y="294"/>
                  </a:cubicBezTo>
                  <a:cubicBezTo>
                    <a:pt x="758" y="425"/>
                    <a:pt x="677" y="627"/>
                    <a:pt x="516" y="637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79"/>
            <p:cNvSpPr/>
            <p:nvPr/>
          </p:nvSpPr>
          <p:spPr>
            <a:xfrm>
              <a:off x="2837024" y="1219632"/>
              <a:ext cx="55058" cy="89316"/>
            </a:xfrm>
            <a:custGeom>
              <a:avLst/>
              <a:gdLst/>
              <a:ahLst/>
              <a:cxnLst/>
              <a:rect l="l" t="t" r="r" b="b"/>
              <a:pathLst>
                <a:path w="810" h="1314" extrusionOk="0">
                  <a:moveTo>
                    <a:pt x="728" y="839"/>
                  </a:moveTo>
                  <a:cubicBezTo>
                    <a:pt x="516" y="738"/>
                    <a:pt x="607" y="0"/>
                    <a:pt x="203" y="111"/>
                  </a:cubicBezTo>
                  <a:cubicBezTo>
                    <a:pt x="82" y="152"/>
                    <a:pt x="51" y="283"/>
                    <a:pt x="51" y="404"/>
                  </a:cubicBezTo>
                  <a:cubicBezTo>
                    <a:pt x="51" y="495"/>
                    <a:pt x="51" y="586"/>
                    <a:pt x="61" y="687"/>
                  </a:cubicBezTo>
                  <a:lnTo>
                    <a:pt x="61" y="687"/>
                  </a:lnTo>
                  <a:cubicBezTo>
                    <a:pt x="1" y="707"/>
                    <a:pt x="11" y="788"/>
                    <a:pt x="72" y="798"/>
                  </a:cubicBezTo>
                  <a:cubicBezTo>
                    <a:pt x="82" y="950"/>
                    <a:pt x="102" y="1091"/>
                    <a:pt x="112" y="1233"/>
                  </a:cubicBezTo>
                  <a:cubicBezTo>
                    <a:pt x="122" y="1314"/>
                    <a:pt x="243" y="1304"/>
                    <a:pt x="243" y="1223"/>
                  </a:cubicBezTo>
                  <a:lnTo>
                    <a:pt x="203" y="758"/>
                  </a:lnTo>
                  <a:lnTo>
                    <a:pt x="476" y="657"/>
                  </a:lnTo>
                  <a:lnTo>
                    <a:pt x="476" y="657"/>
                  </a:lnTo>
                  <a:cubicBezTo>
                    <a:pt x="486" y="778"/>
                    <a:pt x="557" y="899"/>
                    <a:pt x="668" y="950"/>
                  </a:cubicBezTo>
                  <a:cubicBezTo>
                    <a:pt x="749" y="990"/>
                    <a:pt x="809" y="879"/>
                    <a:pt x="728" y="839"/>
                  </a:cubicBezTo>
                  <a:close/>
                  <a:moveTo>
                    <a:pt x="435" y="546"/>
                  </a:moveTo>
                  <a:lnTo>
                    <a:pt x="183" y="637"/>
                  </a:lnTo>
                  <a:cubicBezTo>
                    <a:pt x="173" y="566"/>
                    <a:pt x="163" y="495"/>
                    <a:pt x="173" y="425"/>
                  </a:cubicBezTo>
                  <a:cubicBezTo>
                    <a:pt x="223" y="162"/>
                    <a:pt x="395" y="283"/>
                    <a:pt x="435" y="425"/>
                  </a:cubicBezTo>
                  <a:cubicBezTo>
                    <a:pt x="445" y="465"/>
                    <a:pt x="456" y="505"/>
                    <a:pt x="456" y="536"/>
                  </a:cubicBezTo>
                  <a:cubicBezTo>
                    <a:pt x="445" y="536"/>
                    <a:pt x="435" y="536"/>
                    <a:pt x="435" y="546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79"/>
            <p:cNvSpPr/>
            <p:nvPr/>
          </p:nvSpPr>
          <p:spPr>
            <a:xfrm>
              <a:off x="2890585" y="1849381"/>
              <a:ext cx="50911" cy="78372"/>
            </a:xfrm>
            <a:custGeom>
              <a:avLst/>
              <a:gdLst/>
              <a:ahLst/>
              <a:cxnLst/>
              <a:rect l="l" t="t" r="r" b="b"/>
              <a:pathLst>
                <a:path w="749" h="1153" extrusionOk="0">
                  <a:moveTo>
                    <a:pt x="607" y="849"/>
                  </a:moveTo>
                  <a:cubicBezTo>
                    <a:pt x="567" y="971"/>
                    <a:pt x="425" y="1021"/>
                    <a:pt x="314" y="961"/>
                  </a:cubicBezTo>
                  <a:cubicBezTo>
                    <a:pt x="203" y="890"/>
                    <a:pt x="132" y="769"/>
                    <a:pt x="132" y="637"/>
                  </a:cubicBezTo>
                  <a:cubicBezTo>
                    <a:pt x="112" y="526"/>
                    <a:pt x="122" y="415"/>
                    <a:pt x="163" y="314"/>
                  </a:cubicBezTo>
                  <a:cubicBezTo>
                    <a:pt x="193" y="233"/>
                    <a:pt x="264" y="172"/>
                    <a:pt x="345" y="152"/>
                  </a:cubicBezTo>
                  <a:cubicBezTo>
                    <a:pt x="435" y="152"/>
                    <a:pt x="526" y="223"/>
                    <a:pt x="506" y="324"/>
                  </a:cubicBezTo>
                  <a:cubicBezTo>
                    <a:pt x="486" y="395"/>
                    <a:pt x="607" y="415"/>
                    <a:pt x="627" y="344"/>
                  </a:cubicBezTo>
                  <a:cubicBezTo>
                    <a:pt x="658" y="162"/>
                    <a:pt x="506" y="1"/>
                    <a:pt x="324" y="41"/>
                  </a:cubicBezTo>
                  <a:cubicBezTo>
                    <a:pt x="82" y="71"/>
                    <a:pt x="1" y="354"/>
                    <a:pt x="1" y="556"/>
                  </a:cubicBezTo>
                  <a:cubicBezTo>
                    <a:pt x="11" y="758"/>
                    <a:pt x="92" y="1021"/>
                    <a:pt x="314" y="1092"/>
                  </a:cubicBezTo>
                  <a:cubicBezTo>
                    <a:pt x="486" y="1153"/>
                    <a:pt x="678" y="1051"/>
                    <a:pt x="739" y="870"/>
                  </a:cubicBezTo>
                  <a:cubicBezTo>
                    <a:pt x="749" y="789"/>
                    <a:pt x="627" y="769"/>
                    <a:pt x="607" y="849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79"/>
            <p:cNvSpPr/>
            <p:nvPr/>
          </p:nvSpPr>
          <p:spPr>
            <a:xfrm>
              <a:off x="3991504" y="1130319"/>
              <a:ext cx="54378" cy="81839"/>
            </a:xfrm>
            <a:custGeom>
              <a:avLst/>
              <a:gdLst/>
              <a:ahLst/>
              <a:cxnLst/>
              <a:rect l="l" t="t" r="r" b="b"/>
              <a:pathLst>
                <a:path w="800" h="1204" extrusionOk="0">
                  <a:moveTo>
                    <a:pt x="749" y="708"/>
                  </a:moveTo>
                  <a:cubicBezTo>
                    <a:pt x="718" y="546"/>
                    <a:pt x="577" y="435"/>
                    <a:pt x="415" y="435"/>
                  </a:cubicBezTo>
                  <a:cubicBezTo>
                    <a:pt x="516" y="334"/>
                    <a:pt x="607" y="223"/>
                    <a:pt x="688" y="102"/>
                  </a:cubicBezTo>
                  <a:cubicBezTo>
                    <a:pt x="718" y="51"/>
                    <a:pt x="658" y="1"/>
                    <a:pt x="607" y="21"/>
                  </a:cubicBezTo>
                  <a:lnTo>
                    <a:pt x="72" y="213"/>
                  </a:lnTo>
                  <a:cubicBezTo>
                    <a:pt x="31" y="233"/>
                    <a:pt x="21" y="284"/>
                    <a:pt x="51" y="314"/>
                  </a:cubicBezTo>
                  <a:cubicBezTo>
                    <a:pt x="21" y="324"/>
                    <a:pt x="1" y="364"/>
                    <a:pt x="21" y="395"/>
                  </a:cubicBezTo>
                  <a:lnTo>
                    <a:pt x="254" y="950"/>
                  </a:lnTo>
                  <a:cubicBezTo>
                    <a:pt x="193" y="910"/>
                    <a:pt x="142" y="1021"/>
                    <a:pt x="203" y="1062"/>
                  </a:cubicBezTo>
                  <a:cubicBezTo>
                    <a:pt x="435" y="1203"/>
                    <a:pt x="799" y="1001"/>
                    <a:pt x="749" y="708"/>
                  </a:cubicBezTo>
                  <a:close/>
                  <a:moveTo>
                    <a:pt x="456" y="203"/>
                  </a:moveTo>
                  <a:cubicBezTo>
                    <a:pt x="375" y="304"/>
                    <a:pt x="284" y="405"/>
                    <a:pt x="183" y="486"/>
                  </a:cubicBezTo>
                  <a:cubicBezTo>
                    <a:pt x="163" y="445"/>
                    <a:pt x="152" y="395"/>
                    <a:pt x="132" y="354"/>
                  </a:cubicBezTo>
                  <a:cubicBezTo>
                    <a:pt x="122" y="344"/>
                    <a:pt x="122" y="334"/>
                    <a:pt x="112" y="334"/>
                  </a:cubicBezTo>
                  <a:lnTo>
                    <a:pt x="112" y="334"/>
                  </a:lnTo>
                  <a:close/>
                  <a:moveTo>
                    <a:pt x="627" y="769"/>
                  </a:moveTo>
                  <a:cubicBezTo>
                    <a:pt x="617" y="890"/>
                    <a:pt x="506" y="981"/>
                    <a:pt x="385" y="981"/>
                  </a:cubicBezTo>
                  <a:cubicBezTo>
                    <a:pt x="385" y="971"/>
                    <a:pt x="385" y="950"/>
                    <a:pt x="385" y="940"/>
                  </a:cubicBezTo>
                  <a:lnTo>
                    <a:pt x="243" y="607"/>
                  </a:lnTo>
                  <a:cubicBezTo>
                    <a:pt x="375" y="496"/>
                    <a:pt x="637" y="587"/>
                    <a:pt x="627" y="769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79"/>
            <p:cNvSpPr/>
            <p:nvPr/>
          </p:nvSpPr>
          <p:spPr>
            <a:xfrm>
              <a:off x="4031335" y="1768360"/>
              <a:ext cx="61243" cy="83878"/>
            </a:xfrm>
            <a:custGeom>
              <a:avLst/>
              <a:gdLst/>
              <a:ahLst/>
              <a:cxnLst/>
              <a:rect l="l" t="t" r="r" b="b"/>
              <a:pathLst>
                <a:path w="901" h="1234" extrusionOk="0">
                  <a:moveTo>
                    <a:pt x="132" y="101"/>
                  </a:moveTo>
                  <a:cubicBezTo>
                    <a:pt x="102" y="101"/>
                    <a:pt x="92" y="122"/>
                    <a:pt x="92" y="152"/>
                  </a:cubicBezTo>
                  <a:cubicBezTo>
                    <a:pt x="92" y="162"/>
                    <a:pt x="92" y="172"/>
                    <a:pt x="92" y="182"/>
                  </a:cubicBezTo>
                  <a:cubicBezTo>
                    <a:pt x="132" y="445"/>
                    <a:pt x="163" y="718"/>
                    <a:pt x="203" y="991"/>
                  </a:cubicBezTo>
                  <a:cubicBezTo>
                    <a:pt x="203" y="1001"/>
                    <a:pt x="203" y="1011"/>
                    <a:pt x="213" y="1011"/>
                  </a:cubicBezTo>
                  <a:cubicBezTo>
                    <a:pt x="183" y="1011"/>
                    <a:pt x="153" y="1001"/>
                    <a:pt x="132" y="991"/>
                  </a:cubicBezTo>
                  <a:cubicBezTo>
                    <a:pt x="62" y="960"/>
                    <a:pt x="1" y="1071"/>
                    <a:pt x="82" y="1102"/>
                  </a:cubicBezTo>
                  <a:cubicBezTo>
                    <a:pt x="415" y="1233"/>
                    <a:pt x="789" y="1031"/>
                    <a:pt x="860" y="667"/>
                  </a:cubicBezTo>
                  <a:cubicBezTo>
                    <a:pt x="900" y="293"/>
                    <a:pt x="486" y="0"/>
                    <a:pt x="132" y="101"/>
                  </a:cubicBezTo>
                  <a:close/>
                  <a:moveTo>
                    <a:pt x="728" y="687"/>
                  </a:moveTo>
                  <a:cubicBezTo>
                    <a:pt x="678" y="879"/>
                    <a:pt x="506" y="1011"/>
                    <a:pt x="314" y="1021"/>
                  </a:cubicBezTo>
                  <a:cubicBezTo>
                    <a:pt x="324" y="1011"/>
                    <a:pt x="324" y="1001"/>
                    <a:pt x="324" y="980"/>
                  </a:cubicBezTo>
                  <a:cubicBezTo>
                    <a:pt x="294" y="728"/>
                    <a:pt x="254" y="465"/>
                    <a:pt x="213" y="202"/>
                  </a:cubicBezTo>
                  <a:cubicBezTo>
                    <a:pt x="486" y="162"/>
                    <a:pt x="789" y="405"/>
                    <a:pt x="728" y="687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79"/>
            <p:cNvSpPr/>
            <p:nvPr/>
          </p:nvSpPr>
          <p:spPr>
            <a:xfrm>
              <a:off x="2921511" y="1278699"/>
              <a:ext cx="1086608" cy="493140"/>
            </a:xfrm>
            <a:custGeom>
              <a:avLst/>
              <a:gdLst/>
              <a:ahLst/>
              <a:cxnLst/>
              <a:rect l="l" t="t" r="r" b="b"/>
              <a:pathLst>
                <a:path w="15986" h="7255" fill="none" extrusionOk="0">
                  <a:moveTo>
                    <a:pt x="1" y="0"/>
                  </a:moveTo>
                  <a:lnTo>
                    <a:pt x="15985" y="7255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79"/>
            <p:cNvSpPr/>
            <p:nvPr/>
          </p:nvSpPr>
          <p:spPr>
            <a:xfrm>
              <a:off x="2973033" y="1207941"/>
              <a:ext cx="988388" cy="649069"/>
            </a:xfrm>
            <a:custGeom>
              <a:avLst/>
              <a:gdLst/>
              <a:ahLst/>
              <a:cxnLst/>
              <a:rect l="l" t="t" r="r" b="b"/>
              <a:pathLst>
                <a:path w="14541" h="9549" fill="none" extrusionOk="0">
                  <a:moveTo>
                    <a:pt x="14540" y="0"/>
                  </a:moveTo>
                  <a:lnTo>
                    <a:pt x="0" y="9549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79"/>
            <p:cNvSpPr/>
            <p:nvPr/>
          </p:nvSpPr>
          <p:spPr>
            <a:xfrm>
              <a:off x="3272443" y="1464803"/>
              <a:ext cx="79052" cy="140839"/>
            </a:xfrm>
            <a:custGeom>
              <a:avLst/>
              <a:gdLst/>
              <a:ahLst/>
              <a:cxnLst/>
              <a:rect l="l" t="t" r="r" b="b"/>
              <a:pathLst>
                <a:path w="1163" h="2072" fill="none" extrusionOk="0">
                  <a:moveTo>
                    <a:pt x="890" y="0"/>
                  </a:moveTo>
                  <a:cubicBezTo>
                    <a:pt x="890" y="0"/>
                    <a:pt x="1" y="1233"/>
                    <a:pt x="1163" y="2072"/>
                  </a:cubicBez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79"/>
            <p:cNvSpPr/>
            <p:nvPr/>
          </p:nvSpPr>
          <p:spPr>
            <a:xfrm>
              <a:off x="3894714" y="1657092"/>
              <a:ext cx="99648" cy="115417"/>
            </a:xfrm>
            <a:custGeom>
              <a:avLst/>
              <a:gdLst/>
              <a:ahLst/>
              <a:cxnLst/>
              <a:rect l="l" t="t" r="r" b="b"/>
              <a:pathLst>
                <a:path w="1466" h="1698" fill="none" extrusionOk="0">
                  <a:moveTo>
                    <a:pt x="1465" y="1"/>
                  </a:moveTo>
                  <a:lnTo>
                    <a:pt x="0" y="122"/>
                  </a:lnTo>
                  <a:lnTo>
                    <a:pt x="132" y="1698"/>
                  </a:ln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79"/>
            <p:cNvSpPr/>
            <p:nvPr/>
          </p:nvSpPr>
          <p:spPr>
            <a:xfrm>
              <a:off x="3483288" y="2255302"/>
              <a:ext cx="493888" cy="493888"/>
            </a:xfrm>
            <a:custGeom>
              <a:avLst/>
              <a:gdLst/>
              <a:ahLst/>
              <a:cxnLst/>
              <a:rect l="l" t="t" r="r" b="b"/>
              <a:pathLst>
                <a:path w="7266" h="7266" fill="none" extrusionOk="0">
                  <a:moveTo>
                    <a:pt x="1" y="546"/>
                  </a:moveTo>
                  <a:lnTo>
                    <a:pt x="6710" y="0"/>
                  </a:lnTo>
                  <a:lnTo>
                    <a:pt x="7266" y="6709"/>
                  </a:lnTo>
                  <a:lnTo>
                    <a:pt x="546" y="7265"/>
                  </a:lnTo>
                  <a:close/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79"/>
            <p:cNvSpPr/>
            <p:nvPr/>
          </p:nvSpPr>
          <p:spPr>
            <a:xfrm>
              <a:off x="3507350" y="2278616"/>
              <a:ext cx="222610" cy="352437"/>
            </a:xfrm>
            <a:custGeom>
              <a:avLst/>
              <a:gdLst/>
              <a:ahLst/>
              <a:cxnLst/>
              <a:rect l="l" t="t" r="r" b="b"/>
              <a:pathLst>
                <a:path w="3275" h="5185" fill="none" extrusionOk="0">
                  <a:moveTo>
                    <a:pt x="2870" y="1"/>
                  </a:moveTo>
                  <a:lnTo>
                    <a:pt x="3274" y="4911"/>
                  </a:lnTo>
                  <a:lnTo>
                    <a:pt x="0" y="5184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79"/>
            <p:cNvSpPr/>
            <p:nvPr/>
          </p:nvSpPr>
          <p:spPr>
            <a:xfrm>
              <a:off x="3236079" y="2156405"/>
              <a:ext cx="466427" cy="493888"/>
            </a:xfrm>
            <a:custGeom>
              <a:avLst/>
              <a:gdLst/>
              <a:ahLst/>
              <a:cxnLst/>
              <a:rect l="l" t="t" r="r" b="b"/>
              <a:pathLst>
                <a:path w="6862" h="7266" fill="none" extrusionOk="0">
                  <a:moveTo>
                    <a:pt x="3991" y="6982"/>
                  </a:moveTo>
                  <a:lnTo>
                    <a:pt x="546" y="7265"/>
                  </a:lnTo>
                  <a:lnTo>
                    <a:pt x="0" y="546"/>
                  </a:lnTo>
                  <a:lnTo>
                    <a:pt x="6710" y="0"/>
                  </a:lnTo>
                  <a:lnTo>
                    <a:pt x="6861" y="1799"/>
                  </a:ln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79"/>
            <p:cNvSpPr/>
            <p:nvPr/>
          </p:nvSpPr>
          <p:spPr>
            <a:xfrm>
              <a:off x="3692094" y="2156405"/>
              <a:ext cx="247284" cy="98968"/>
            </a:xfrm>
            <a:custGeom>
              <a:avLst/>
              <a:gdLst/>
              <a:ahLst/>
              <a:cxnLst/>
              <a:rect l="l" t="t" r="r" b="b"/>
              <a:pathLst>
                <a:path w="3638" h="1456" fill="none" extrusionOk="0">
                  <a:moveTo>
                    <a:pt x="1" y="0"/>
                  </a:moveTo>
                  <a:lnTo>
                    <a:pt x="3638" y="1455"/>
                  </a:ln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79"/>
            <p:cNvSpPr/>
            <p:nvPr/>
          </p:nvSpPr>
          <p:spPr>
            <a:xfrm>
              <a:off x="3236079" y="2193449"/>
              <a:ext cx="246604" cy="99648"/>
            </a:xfrm>
            <a:custGeom>
              <a:avLst/>
              <a:gdLst/>
              <a:ahLst/>
              <a:cxnLst/>
              <a:rect l="l" t="t" r="r" b="b"/>
              <a:pathLst>
                <a:path w="3628" h="1466" fill="none" extrusionOk="0">
                  <a:moveTo>
                    <a:pt x="3628" y="1466"/>
                  </a:moveTo>
                  <a:lnTo>
                    <a:pt x="0" y="1"/>
                  </a:ln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79"/>
            <p:cNvSpPr/>
            <p:nvPr/>
          </p:nvSpPr>
          <p:spPr>
            <a:xfrm>
              <a:off x="3273123" y="2649532"/>
              <a:ext cx="247352" cy="99648"/>
            </a:xfrm>
            <a:custGeom>
              <a:avLst/>
              <a:gdLst/>
              <a:ahLst/>
              <a:cxnLst/>
              <a:rect l="l" t="t" r="r" b="b"/>
              <a:pathLst>
                <a:path w="3639" h="1466" fill="none" extrusionOk="0">
                  <a:moveTo>
                    <a:pt x="3638" y="1465"/>
                  </a:moveTo>
                  <a:lnTo>
                    <a:pt x="1" y="0"/>
                  </a:lnTo>
                </a:path>
              </a:pathLst>
            </a:custGeom>
            <a:noFill/>
            <a:ln w="632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79"/>
            <p:cNvSpPr/>
            <p:nvPr/>
          </p:nvSpPr>
          <p:spPr>
            <a:xfrm>
              <a:off x="3729885" y="2612420"/>
              <a:ext cx="247284" cy="98968"/>
            </a:xfrm>
            <a:custGeom>
              <a:avLst/>
              <a:gdLst/>
              <a:ahLst/>
              <a:cxnLst/>
              <a:rect l="l" t="t" r="r" b="b"/>
              <a:pathLst>
                <a:path w="3638" h="1456" fill="none" extrusionOk="0">
                  <a:moveTo>
                    <a:pt x="3638" y="1455"/>
                  </a:moveTo>
                  <a:lnTo>
                    <a:pt x="0" y="0"/>
                  </a:lnTo>
                </a:path>
              </a:pathLst>
            </a:custGeom>
            <a:noFill/>
            <a:ln w="3275" cap="rnd" cmpd="sng">
              <a:solidFill>
                <a:srgbClr val="7266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79"/>
            <p:cNvSpPr/>
            <p:nvPr/>
          </p:nvSpPr>
          <p:spPr>
            <a:xfrm>
              <a:off x="3731924" y="2759373"/>
              <a:ext cx="65322" cy="68040"/>
            </a:xfrm>
            <a:custGeom>
              <a:avLst/>
              <a:gdLst/>
              <a:ahLst/>
              <a:cxnLst/>
              <a:rect l="l" t="t" r="r" b="b"/>
              <a:pathLst>
                <a:path w="961" h="1001" extrusionOk="0">
                  <a:moveTo>
                    <a:pt x="849" y="375"/>
                  </a:moveTo>
                  <a:lnTo>
                    <a:pt x="667" y="435"/>
                  </a:lnTo>
                  <a:lnTo>
                    <a:pt x="465" y="41"/>
                  </a:lnTo>
                  <a:cubicBezTo>
                    <a:pt x="435" y="1"/>
                    <a:pt x="374" y="11"/>
                    <a:pt x="354" y="51"/>
                  </a:cubicBezTo>
                  <a:lnTo>
                    <a:pt x="31" y="880"/>
                  </a:lnTo>
                  <a:cubicBezTo>
                    <a:pt x="1" y="950"/>
                    <a:pt x="112" y="1001"/>
                    <a:pt x="142" y="930"/>
                  </a:cubicBezTo>
                  <a:cubicBezTo>
                    <a:pt x="172" y="860"/>
                    <a:pt x="203" y="779"/>
                    <a:pt x="233" y="708"/>
                  </a:cubicBezTo>
                  <a:cubicBezTo>
                    <a:pt x="233" y="708"/>
                    <a:pt x="243" y="708"/>
                    <a:pt x="253" y="708"/>
                  </a:cubicBezTo>
                  <a:lnTo>
                    <a:pt x="607" y="577"/>
                  </a:lnTo>
                  <a:lnTo>
                    <a:pt x="768" y="880"/>
                  </a:lnTo>
                  <a:cubicBezTo>
                    <a:pt x="809" y="950"/>
                    <a:pt x="910" y="880"/>
                    <a:pt x="870" y="809"/>
                  </a:cubicBezTo>
                  <a:lnTo>
                    <a:pt x="728" y="536"/>
                  </a:lnTo>
                  <a:lnTo>
                    <a:pt x="890" y="486"/>
                  </a:lnTo>
                  <a:cubicBezTo>
                    <a:pt x="960" y="455"/>
                    <a:pt x="920" y="354"/>
                    <a:pt x="849" y="375"/>
                  </a:cubicBezTo>
                  <a:close/>
                  <a:moveTo>
                    <a:pt x="283" y="556"/>
                  </a:moveTo>
                  <a:lnTo>
                    <a:pt x="415" y="223"/>
                  </a:lnTo>
                  <a:lnTo>
                    <a:pt x="546" y="476"/>
                  </a:ln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79"/>
            <p:cNvSpPr/>
            <p:nvPr/>
          </p:nvSpPr>
          <p:spPr>
            <a:xfrm>
              <a:off x="3980561" y="2431075"/>
              <a:ext cx="68720" cy="92782"/>
            </a:xfrm>
            <a:custGeom>
              <a:avLst/>
              <a:gdLst/>
              <a:ahLst/>
              <a:cxnLst/>
              <a:rect l="l" t="t" r="r" b="b"/>
              <a:pathLst>
                <a:path w="1011" h="1365" extrusionOk="0">
                  <a:moveTo>
                    <a:pt x="940" y="779"/>
                  </a:moveTo>
                  <a:lnTo>
                    <a:pt x="566" y="789"/>
                  </a:lnTo>
                  <a:lnTo>
                    <a:pt x="889" y="466"/>
                  </a:lnTo>
                  <a:cubicBezTo>
                    <a:pt x="910" y="435"/>
                    <a:pt x="910" y="405"/>
                    <a:pt x="889" y="385"/>
                  </a:cubicBezTo>
                  <a:cubicBezTo>
                    <a:pt x="718" y="112"/>
                    <a:pt x="374" y="1"/>
                    <a:pt x="71" y="122"/>
                  </a:cubicBezTo>
                  <a:cubicBezTo>
                    <a:pt x="0" y="152"/>
                    <a:pt x="41" y="253"/>
                    <a:pt x="111" y="233"/>
                  </a:cubicBezTo>
                  <a:cubicBezTo>
                    <a:pt x="142" y="223"/>
                    <a:pt x="172" y="213"/>
                    <a:pt x="212" y="213"/>
                  </a:cubicBezTo>
                  <a:cubicBezTo>
                    <a:pt x="253" y="425"/>
                    <a:pt x="303" y="648"/>
                    <a:pt x="354" y="860"/>
                  </a:cubicBezTo>
                  <a:cubicBezTo>
                    <a:pt x="344" y="870"/>
                    <a:pt x="344" y="870"/>
                    <a:pt x="354" y="880"/>
                  </a:cubicBezTo>
                  <a:cubicBezTo>
                    <a:pt x="384" y="1011"/>
                    <a:pt x="404" y="1153"/>
                    <a:pt x="435" y="1294"/>
                  </a:cubicBezTo>
                  <a:cubicBezTo>
                    <a:pt x="445" y="1325"/>
                    <a:pt x="475" y="1365"/>
                    <a:pt x="516" y="1345"/>
                  </a:cubicBezTo>
                  <a:cubicBezTo>
                    <a:pt x="728" y="1244"/>
                    <a:pt x="900" y="1072"/>
                    <a:pt x="990" y="870"/>
                  </a:cubicBezTo>
                  <a:cubicBezTo>
                    <a:pt x="1011" y="819"/>
                    <a:pt x="980" y="779"/>
                    <a:pt x="940" y="779"/>
                  </a:cubicBezTo>
                  <a:close/>
                  <a:moveTo>
                    <a:pt x="728" y="365"/>
                  </a:moveTo>
                  <a:cubicBezTo>
                    <a:pt x="768" y="385"/>
                    <a:pt x="768" y="415"/>
                    <a:pt x="738" y="445"/>
                  </a:cubicBezTo>
                  <a:lnTo>
                    <a:pt x="606" y="567"/>
                  </a:lnTo>
                  <a:lnTo>
                    <a:pt x="445" y="738"/>
                  </a:lnTo>
                  <a:lnTo>
                    <a:pt x="334" y="203"/>
                  </a:lnTo>
                  <a:cubicBezTo>
                    <a:pt x="495" y="193"/>
                    <a:pt x="657" y="233"/>
                    <a:pt x="728" y="365"/>
                  </a:cubicBezTo>
                  <a:close/>
                  <a:moveTo>
                    <a:pt x="546" y="1193"/>
                  </a:moveTo>
                  <a:cubicBezTo>
                    <a:pt x="526" y="1102"/>
                    <a:pt x="505" y="1011"/>
                    <a:pt x="485" y="920"/>
                  </a:cubicBezTo>
                  <a:lnTo>
                    <a:pt x="839" y="900"/>
                  </a:lnTo>
                  <a:cubicBezTo>
                    <a:pt x="768" y="1021"/>
                    <a:pt x="667" y="1122"/>
                    <a:pt x="546" y="1193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79"/>
            <p:cNvSpPr/>
            <p:nvPr/>
          </p:nvSpPr>
          <p:spPr>
            <a:xfrm>
              <a:off x="3341162" y="2439367"/>
              <a:ext cx="71507" cy="89996"/>
            </a:xfrm>
            <a:custGeom>
              <a:avLst/>
              <a:gdLst/>
              <a:ahLst/>
              <a:cxnLst/>
              <a:rect l="l" t="t" r="r" b="b"/>
              <a:pathLst>
                <a:path w="1052" h="1324" extrusionOk="0">
                  <a:moveTo>
                    <a:pt x="920" y="980"/>
                  </a:moveTo>
                  <a:cubicBezTo>
                    <a:pt x="667" y="1162"/>
                    <a:pt x="314" y="1051"/>
                    <a:pt x="202" y="768"/>
                  </a:cubicBezTo>
                  <a:cubicBezTo>
                    <a:pt x="101" y="445"/>
                    <a:pt x="475" y="131"/>
                    <a:pt x="778" y="233"/>
                  </a:cubicBezTo>
                  <a:cubicBezTo>
                    <a:pt x="859" y="263"/>
                    <a:pt x="910" y="152"/>
                    <a:pt x="839" y="121"/>
                  </a:cubicBezTo>
                  <a:cubicBezTo>
                    <a:pt x="455" y="0"/>
                    <a:pt x="0" y="323"/>
                    <a:pt x="71" y="748"/>
                  </a:cubicBezTo>
                  <a:cubicBezTo>
                    <a:pt x="142" y="1162"/>
                    <a:pt x="677" y="1324"/>
                    <a:pt x="991" y="1081"/>
                  </a:cubicBezTo>
                  <a:cubicBezTo>
                    <a:pt x="1051" y="1031"/>
                    <a:pt x="980" y="930"/>
                    <a:pt x="920" y="980"/>
                  </a:cubicBezTo>
                  <a:close/>
                </a:path>
              </a:pathLst>
            </a:custGeom>
            <a:solidFill>
              <a:srgbClr val="72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79"/>
            <p:cNvSpPr/>
            <p:nvPr/>
          </p:nvSpPr>
          <p:spPr>
            <a:xfrm>
              <a:off x="3687268" y="2157085"/>
              <a:ext cx="287184" cy="555675"/>
            </a:xfrm>
            <a:custGeom>
              <a:avLst/>
              <a:gdLst/>
              <a:ahLst/>
              <a:cxnLst/>
              <a:rect l="l" t="t" r="r" b="b"/>
              <a:pathLst>
                <a:path w="4225" h="8175" extrusionOk="0">
                  <a:moveTo>
                    <a:pt x="4224" y="8175"/>
                  </a:moveTo>
                  <a:lnTo>
                    <a:pt x="617" y="6659"/>
                  </a:lnTo>
                  <a:lnTo>
                    <a:pt x="1" y="0"/>
                  </a:lnTo>
                  <a:lnTo>
                    <a:pt x="3699" y="1445"/>
                  </a:ln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79"/>
            <p:cNvSpPr/>
            <p:nvPr/>
          </p:nvSpPr>
          <p:spPr>
            <a:xfrm>
              <a:off x="1936686" y="2249797"/>
              <a:ext cx="807717" cy="251430"/>
            </a:xfrm>
            <a:custGeom>
              <a:avLst/>
              <a:gdLst/>
              <a:ahLst/>
              <a:cxnLst/>
              <a:rect l="l" t="t" r="r" b="b"/>
              <a:pathLst>
                <a:path w="11883" h="3699" extrusionOk="0">
                  <a:moveTo>
                    <a:pt x="6896" y="1"/>
                  </a:moveTo>
                  <a:cubicBezTo>
                    <a:pt x="6553" y="1"/>
                    <a:pt x="6200" y="11"/>
                    <a:pt x="5841" y="31"/>
                  </a:cubicBezTo>
                  <a:cubicBezTo>
                    <a:pt x="2587" y="223"/>
                    <a:pt x="0" y="1183"/>
                    <a:pt x="51" y="2183"/>
                  </a:cubicBezTo>
                  <a:cubicBezTo>
                    <a:pt x="105" y="3072"/>
                    <a:pt x="2227" y="3698"/>
                    <a:pt x="4984" y="3698"/>
                  </a:cubicBezTo>
                  <a:cubicBezTo>
                    <a:pt x="5328" y="3698"/>
                    <a:pt x="5682" y="3688"/>
                    <a:pt x="6043" y="3668"/>
                  </a:cubicBezTo>
                  <a:cubicBezTo>
                    <a:pt x="9296" y="3476"/>
                    <a:pt x="11883" y="2516"/>
                    <a:pt x="11832" y="1516"/>
                  </a:cubicBezTo>
                  <a:cubicBezTo>
                    <a:pt x="11778" y="627"/>
                    <a:pt x="9648" y="1"/>
                    <a:pt x="6896" y="1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79"/>
            <p:cNvSpPr/>
            <p:nvPr/>
          </p:nvSpPr>
          <p:spPr>
            <a:xfrm>
              <a:off x="2922191" y="1278019"/>
              <a:ext cx="544732" cy="572125"/>
            </a:xfrm>
            <a:custGeom>
              <a:avLst/>
              <a:gdLst/>
              <a:ahLst/>
              <a:cxnLst/>
              <a:rect l="l" t="t" r="r" b="b"/>
              <a:pathLst>
                <a:path w="8014" h="8417" extrusionOk="0">
                  <a:moveTo>
                    <a:pt x="819" y="8417"/>
                  </a:moveTo>
                  <a:lnTo>
                    <a:pt x="8013" y="36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79"/>
            <p:cNvSpPr/>
            <p:nvPr/>
          </p:nvSpPr>
          <p:spPr>
            <a:xfrm>
              <a:off x="775341" y="1938015"/>
              <a:ext cx="1453320" cy="1794678"/>
            </a:xfrm>
            <a:custGeom>
              <a:avLst/>
              <a:gdLst/>
              <a:ahLst/>
              <a:cxnLst/>
              <a:rect l="l" t="t" r="r" b="b"/>
              <a:pathLst>
                <a:path w="21381" h="26403" extrusionOk="0">
                  <a:moveTo>
                    <a:pt x="21330" y="23664"/>
                  </a:moveTo>
                  <a:lnTo>
                    <a:pt x="18663" y="576"/>
                  </a:lnTo>
                  <a:cubicBezTo>
                    <a:pt x="18632" y="243"/>
                    <a:pt x="18349" y="0"/>
                    <a:pt x="18016" y="20"/>
                  </a:cubicBezTo>
                  <a:lnTo>
                    <a:pt x="546" y="2061"/>
                  </a:lnTo>
                  <a:cubicBezTo>
                    <a:pt x="223" y="2112"/>
                    <a:pt x="0" y="2415"/>
                    <a:pt x="41" y="2738"/>
                  </a:cubicBezTo>
                  <a:lnTo>
                    <a:pt x="2718" y="25836"/>
                  </a:lnTo>
                  <a:cubicBezTo>
                    <a:pt x="2749" y="26160"/>
                    <a:pt x="3031" y="26402"/>
                    <a:pt x="3355" y="26382"/>
                  </a:cubicBezTo>
                  <a:lnTo>
                    <a:pt x="20835" y="24341"/>
                  </a:lnTo>
                  <a:cubicBezTo>
                    <a:pt x="21158" y="24290"/>
                    <a:pt x="21381" y="23987"/>
                    <a:pt x="21330" y="236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79"/>
            <p:cNvSpPr/>
            <p:nvPr/>
          </p:nvSpPr>
          <p:spPr>
            <a:xfrm>
              <a:off x="763650" y="1844555"/>
              <a:ext cx="1454000" cy="1794746"/>
            </a:xfrm>
            <a:custGeom>
              <a:avLst/>
              <a:gdLst/>
              <a:ahLst/>
              <a:cxnLst/>
              <a:rect l="l" t="t" r="r" b="b"/>
              <a:pathLst>
                <a:path w="21391" h="26404" extrusionOk="0">
                  <a:moveTo>
                    <a:pt x="21340" y="23675"/>
                  </a:moveTo>
                  <a:lnTo>
                    <a:pt x="18673" y="577"/>
                  </a:lnTo>
                  <a:cubicBezTo>
                    <a:pt x="18643" y="254"/>
                    <a:pt x="18360" y="1"/>
                    <a:pt x="18026" y="31"/>
                  </a:cubicBezTo>
                  <a:lnTo>
                    <a:pt x="556" y="2062"/>
                  </a:lnTo>
                  <a:cubicBezTo>
                    <a:pt x="233" y="2113"/>
                    <a:pt x="0" y="2416"/>
                    <a:pt x="51" y="2739"/>
                  </a:cubicBezTo>
                  <a:lnTo>
                    <a:pt x="2729" y="25837"/>
                  </a:lnTo>
                  <a:cubicBezTo>
                    <a:pt x="2759" y="26161"/>
                    <a:pt x="3042" y="26403"/>
                    <a:pt x="3365" y="26383"/>
                  </a:cubicBezTo>
                  <a:lnTo>
                    <a:pt x="20845" y="24352"/>
                  </a:lnTo>
                  <a:cubicBezTo>
                    <a:pt x="21169" y="24291"/>
                    <a:pt x="21391" y="23998"/>
                    <a:pt x="21340" y="236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79"/>
            <p:cNvSpPr/>
            <p:nvPr/>
          </p:nvSpPr>
          <p:spPr>
            <a:xfrm>
              <a:off x="848817" y="1937267"/>
              <a:ext cx="1141530" cy="401853"/>
            </a:xfrm>
            <a:custGeom>
              <a:avLst/>
              <a:gdLst/>
              <a:ahLst/>
              <a:cxnLst/>
              <a:rect l="l" t="t" r="r" b="b"/>
              <a:pathLst>
                <a:path w="16794" h="5912" extrusionOk="0">
                  <a:moveTo>
                    <a:pt x="16793" y="4012"/>
                  </a:moveTo>
                  <a:lnTo>
                    <a:pt x="16329" y="11"/>
                  </a:lnTo>
                  <a:cubicBezTo>
                    <a:pt x="16329" y="1"/>
                    <a:pt x="16319" y="1"/>
                    <a:pt x="16308" y="1"/>
                  </a:cubicBezTo>
                  <a:lnTo>
                    <a:pt x="21" y="1890"/>
                  </a:lnTo>
                  <a:cubicBezTo>
                    <a:pt x="10" y="1890"/>
                    <a:pt x="0" y="1901"/>
                    <a:pt x="0" y="1911"/>
                  </a:cubicBezTo>
                  <a:lnTo>
                    <a:pt x="465" y="5912"/>
                  </a:ln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79"/>
            <p:cNvSpPr/>
            <p:nvPr/>
          </p:nvSpPr>
          <p:spPr>
            <a:xfrm>
              <a:off x="903737" y="2408440"/>
              <a:ext cx="239807" cy="235661"/>
            </a:xfrm>
            <a:custGeom>
              <a:avLst/>
              <a:gdLst/>
              <a:ahLst/>
              <a:cxnLst/>
              <a:rect l="l" t="t" r="r" b="b"/>
              <a:pathLst>
                <a:path w="3528" h="3467" extrusionOk="0">
                  <a:moveTo>
                    <a:pt x="3113" y="3173"/>
                  </a:moveTo>
                  <a:lnTo>
                    <a:pt x="789" y="3446"/>
                  </a:lnTo>
                  <a:cubicBezTo>
                    <a:pt x="536" y="3466"/>
                    <a:pt x="314" y="3274"/>
                    <a:pt x="294" y="3022"/>
                  </a:cubicBezTo>
                  <a:lnTo>
                    <a:pt x="41" y="809"/>
                  </a:lnTo>
                  <a:cubicBezTo>
                    <a:pt x="1" y="566"/>
                    <a:pt x="172" y="334"/>
                    <a:pt x="425" y="293"/>
                  </a:cubicBezTo>
                  <a:lnTo>
                    <a:pt x="2749" y="21"/>
                  </a:lnTo>
                  <a:cubicBezTo>
                    <a:pt x="3002" y="0"/>
                    <a:pt x="3214" y="192"/>
                    <a:pt x="3234" y="445"/>
                  </a:cubicBezTo>
                  <a:lnTo>
                    <a:pt x="3487" y="2648"/>
                  </a:lnTo>
                  <a:cubicBezTo>
                    <a:pt x="3527" y="2900"/>
                    <a:pt x="3355" y="3133"/>
                    <a:pt x="3113" y="31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79"/>
            <p:cNvSpPr/>
            <p:nvPr/>
          </p:nvSpPr>
          <p:spPr>
            <a:xfrm>
              <a:off x="934664" y="2440726"/>
              <a:ext cx="178632" cy="171767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3" y="2526"/>
                  </a:moveTo>
                  <a:cubicBezTo>
                    <a:pt x="263" y="2516"/>
                    <a:pt x="253" y="2506"/>
                    <a:pt x="253" y="2496"/>
                  </a:cubicBezTo>
                  <a:lnTo>
                    <a:pt x="0" y="293"/>
                  </a:lnTo>
                  <a:cubicBezTo>
                    <a:pt x="0" y="273"/>
                    <a:pt x="11" y="263"/>
                    <a:pt x="21" y="263"/>
                  </a:cubicBezTo>
                  <a:lnTo>
                    <a:pt x="2345" y="0"/>
                  </a:lnTo>
                  <a:cubicBezTo>
                    <a:pt x="2355" y="0"/>
                    <a:pt x="2365" y="10"/>
                    <a:pt x="2375" y="21"/>
                  </a:cubicBezTo>
                  <a:lnTo>
                    <a:pt x="2627" y="2233"/>
                  </a:lnTo>
                  <a:cubicBezTo>
                    <a:pt x="2627" y="2243"/>
                    <a:pt x="2617" y="2254"/>
                    <a:pt x="259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79"/>
            <p:cNvSpPr/>
            <p:nvPr/>
          </p:nvSpPr>
          <p:spPr>
            <a:xfrm>
              <a:off x="936703" y="2690043"/>
              <a:ext cx="239807" cy="234913"/>
            </a:xfrm>
            <a:custGeom>
              <a:avLst/>
              <a:gdLst/>
              <a:ahLst/>
              <a:cxnLst/>
              <a:rect l="l" t="t" r="r" b="b"/>
              <a:pathLst>
                <a:path w="3528" h="3456" extrusionOk="0">
                  <a:moveTo>
                    <a:pt x="3113" y="3163"/>
                  </a:moveTo>
                  <a:lnTo>
                    <a:pt x="789" y="3436"/>
                  </a:lnTo>
                  <a:cubicBezTo>
                    <a:pt x="536" y="3456"/>
                    <a:pt x="314" y="3274"/>
                    <a:pt x="294" y="3021"/>
                  </a:cubicBezTo>
                  <a:lnTo>
                    <a:pt x="41" y="819"/>
                  </a:lnTo>
                  <a:cubicBezTo>
                    <a:pt x="1" y="566"/>
                    <a:pt x="172" y="334"/>
                    <a:pt x="425" y="293"/>
                  </a:cubicBezTo>
                  <a:lnTo>
                    <a:pt x="2749" y="20"/>
                  </a:lnTo>
                  <a:cubicBezTo>
                    <a:pt x="2992" y="0"/>
                    <a:pt x="3214" y="192"/>
                    <a:pt x="3234" y="445"/>
                  </a:cubicBezTo>
                  <a:lnTo>
                    <a:pt x="3487" y="2647"/>
                  </a:lnTo>
                  <a:cubicBezTo>
                    <a:pt x="3527" y="2900"/>
                    <a:pt x="3355" y="3122"/>
                    <a:pt x="3113" y="316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79"/>
            <p:cNvSpPr/>
            <p:nvPr/>
          </p:nvSpPr>
          <p:spPr>
            <a:xfrm>
              <a:off x="966950" y="2721581"/>
              <a:ext cx="179311" cy="171767"/>
            </a:xfrm>
            <a:custGeom>
              <a:avLst/>
              <a:gdLst/>
              <a:ahLst/>
              <a:cxnLst/>
              <a:rect l="l" t="t" r="r" b="b"/>
              <a:pathLst>
                <a:path w="2638" h="2527" extrusionOk="0">
                  <a:moveTo>
                    <a:pt x="293" y="2527"/>
                  </a:moveTo>
                  <a:cubicBezTo>
                    <a:pt x="273" y="2527"/>
                    <a:pt x="263" y="2517"/>
                    <a:pt x="263" y="2507"/>
                  </a:cubicBezTo>
                  <a:lnTo>
                    <a:pt x="10" y="294"/>
                  </a:lnTo>
                  <a:cubicBezTo>
                    <a:pt x="0" y="284"/>
                    <a:pt x="10" y="274"/>
                    <a:pt x="31" y="264"/>
                  </a:cubicBezTo>
                  <a:lnTo>
                    <a:pt x="2355" y="1"/>
                  </a:lnTo>
                  <a:cubicBezTo>
                    <a:pt x="2365" y="1"/>
                    <a:pt x="2385" y="11"/>
                    <a:pt x="2385" y="21"/>
                  </a:cubicBezTo>
                  <a:lnTo>
                    <a:pt x="2637" y="2234"/>
                  </a:lnTo>
                  <a:cubicBezTo>
                    <a:pt x="2637" y="2244"/>
                    <a:pt x="2627" y="2254"/>
                    <a:pt x="261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79"/>
            <p:cNvSpPr/>
            <p:nvPr/>
          </p:nvSpPr>
          <p:spPr>
            <a:xfrm>
              <a:off x="969669" y="2971578"/>
              <a:ext cx="239059" cy="234981"/>
            </a:xfrm>
            <a:custGeom>
              <a:avLst/>
              <a:gdLst/>
              <a:ahLst/>
              <a:cxnLst/>
              <a:rect l="l" t="t" r="r" b="b"/>
              <a:pathLst>
                <a:path w="3517" h="3457" extrusionOk="0">
                  <a:moveTo>
                    <a:pt x="3113" y="3163"/>
                  </a:moveTo>
                  <a:lnTo>
                    <a:pt x="779" y="3436"/>
                  </a:lnTo>
                  <a:cubicBezTo>
                    <a:pt x="536" y="3456"/>
                    <a:pt x="314" y="3264"/>
                    <a:pt x="294" y="3012"/>
                  </a:cubicBezTo>
                  <a:lnTo>
                    <a:pt x="41" y="809"/>
                  </a:lnTo>
                  <a:cubicBezTo>
                    <a:pt x="1" y="557"/>
                    <a:pt x="172" y="324"/>
                    <a:pt x="415" y="284"/>
                  </a:cubicBezTo>
                  <a:lnTo>
                    <a:pt x="2739" y="21"/>
                  </a:lnTo>
                  <a:cubicBezTo>
                    <a:pt x="2992" y="1"/>
                    <a:pt x="3214" y="183"/>
                    <a:pt x="3234" y="435"/>
                  </a:cubicBezTo>
                  <a:lnTo>
                    <a:pt x="3487" y="2648"/>
                  </a:lnTo>
                  <a:cubicBezTo>
                    <a:pt x="3517" y="2891"/>
                    <a:pt x="3355" y="3123"/>
                    <a:pt x="3113" y="316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79"/>
            <p:cNvSpPr/>
            <p:nvPr/>
          </p:nvSpPr>
          <p:spPr>
            <a:xfrm>
              <a:off x="999916" y="3002504"/>
              <a:ext cx="178632" cy="172446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63" y="2516"/>
                  </a:cubicBezTo>
                  <a:lnTo>
                    <a:pt x="10" y="304"/>
                  </a:lnTo>
                  <a:cubicBezTo>
                    <a:pt x="0" y="294"/>
                    <a:pt x="10" y="273"/>
                    <a:pt x="31" y="273"/>
                  </a:cubicBezTo>
                  <a:lnTo>
                    <a:pt x="2344" y="1"/>
                  </a:lnTo>
                  <a:cubicBezTo>
                    <a:pt x="2365" y="1"/>
                    <a:pt x="2375" y="11"/>
                    <a:pt x="2375" y="31"/>
                  </a:cubicBezTo>
                  <a:lnTo>
                    <a:pt x="2627" y="2234"/>
                  </a:lnTo>
                  <a:cubicBezTo>
                    <a:pt x="2627" y="225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79"/>
            <p:cNvSpPr/>
            <p:nvPr/>
          </p:nvSpPr>
          <p:spPr>
            <a:xfrm>
              <a:off x="1002634" y="3214709"/>
              <a:ext cx="537187" cy="272774"/>
            </a:xfrm>
            <a:custGeom>
              <a:avLst/>
              <a:gdLst/>
              <a:ahLst/>
              <a:cxnLst/>
              <a:rect l="l" t="t" r="r" b="b"/>
              <a:pathLst>
                <a:path w="7903" h="4013" extrusionOk="0">
                  <a:moveTo>
                    <a:pt x="7478" y="3163"/>
                  </a:moveTo>
                  <a:lnTo>
                    <a:pt x="789" y="3992"/>
                  </a:lnTo>
                  <a:cubicBezTo>
                    <a:pt x="536" y="4012"/>
                    <a:pt x="314" y="3830"/>
                    <a:pt x="294" y="3578"/>
                  </a:cubicBezTo>
                  <a:lnTo>
                    <a:pt x="41" y="1365"/>
                  </a:lnTo>
                  <a:cubicBezTo>
                    <a:pt x="1" y="1122"/>
                    <a:pt x="172" y="890"/>
                    <a:pt x="425" y="849"/>
                  </a:cubicBezTo>
                  <a:lnTo>
                    <a:pt x="7124" y="21"/>
                  </a:lnTo>
                  <a:cubicBezTo>
                    <a:pt x="7377" y="1"/>
                    <a:pt x="7589" y="183"/>
                    <a:pt x="7609" y="435"/>
                  </a:cubicBezTo>
                  <a:lnTo>
                    <a:pt x="7862" y="2648"/>
                  </a:lnTo>
                  <a:cubicBezTo>
                    <a:pt x="7902" y="2901"/>
                    <a:pt x="7730" y="3133"/>
                    <a:pt x="7478" y="3163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79"/>
            <p:cNvSpPr/>
            <p:nvPr/>
          </p:nvSpPr>
          <p:spPr>
            <a:xfrm>
              <a:off x="1032881" y="3245636"/>
              <a:ext cx="476011" cy="210919"/>
            </a:xfrm>
            <a:custGeom>
              <a:avLst/>
              <a:gdLst/>
              <a:ahLst/>
              <a:cxnLst/>
              <a:rect l="l" t="t" r="r" b="b"/>
              <a:pathLst>
                <a:path w="7003" h="3103" extrusionOk="0">
                  <a:moveTo>
                    <a:pt x="283" y="3102"/>
                  </a:moveTo>
                  <a:cubicBezTo>
                    <a:pt x="273" y="3102"/>
                    <a:pt x="253" y="3092"/>
                    <a:pt x="253" y="3072"/>
                  </a:cubicBezTo>
                  <a:lnTo>
                    <a:pt x="0" y="869"/>
                  </a:lnTo>
                  <a:cubicBezTo>
                    <a:pt x="0" y="849"/>
                    <a:pt x="10" y="839"/>
                    <a:pt x="21" y="839"/>
                  </a:cubicBezTo>
                  <a:lnTo>
                    <a:pt x="6730" y="0"/>
                  </a:lnTo>
                  <a:cubicBezTo>
                    <a:pt x="6740" y="0"/>
                    <a:pt x="6750" y="21"/>
                    <a:pt x="6750" y="31"/>
                  </a:cubicBezTo>
                  <a:lnTo>
                    <a:pt x="7002" y="2244"/>
                  </a:lnTo>
                  <a:cubicBezTo>
                    <a:pt x="7002" y="2254"/>
                    <a:pt x="6992" y="2264"/>
                    <a:pt x="6982" y="2274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79"/>
            <p:cNvSpPr/>
            <p:nvPr/>
          </p:nvSpPr>
          <p:spPr>
            <a:xfrm>
              <a:off x="1195603" y="2374795"/>
              <a:ext cx="239807" cy="234913"/>
            </a:xfrm>
            <a:custGeom>
              <a:avLst/>
              <a:gdLst/>
              <a:ahLst/>
              <a:cxnLst/>
              <a:rect l="l" t="t" r="r" b="b"/>
              <a:pathLst>
                <a:path w="3528" h="3456" extrusionOk="0">
                  <a:moveTo>
                    <a:pt x="3113" y="3163"/>
                  </a:moveTo>
                  <a:lnTo>
                    <a:pt x="789" y="3436"/>
                  </a:lnTo>
                  <a:cubicBezTo>
                    <a:pt x="537" y="3456"/>
                    <a:pt x="314" y="3264"/>
                    <a:pt x="294" y="3021"/>
                  </a:cubicBezTo>
                  <a:lnTo>
                    <a:pt x="41" y="809"/>
                  </a:lnTo>
                  <a:cubicBezTo>
                    <a:pt x="1" y="556"/>
                    <a:pt x="173" y="324"/>
                    <a:pt x="425" y="293"/>
                  </a:cubicBezTo>
                  <a:lnTo>
                    <a:pt x="2749" y="21"/>
                  </a:lnTo>
                  <a:cubicBezTo>
                    <a:pt x="2992" y="0"/>
                    <a:pt x="3214" y="182"/>
                    <a:pt x="3234" y="435"/>
                  </a:cubicBezTo>
                  <a:lnTo>
                    <a:pt x="3487" y="2648"/>
                  </a:lnTo>
                  <a:cubicBezTo>
                    <a:pt x="3527" y="2890"/>
                    <a:pt x="3356" y="3123"/>
                    <a:pt x="3113" y="316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79"/>
            <p:cNvSpPr/>
            <p:nvPr/>
          </p:nvSpPr>
          <p:spPr>
            <a:xfrm>
              <a:off x="1225850" y="2405721"/>
              <a:ext cx="178632" cy="172446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94" y="2536"/>
                  </a:moveTo>
                  <a:cubicBezTo>
                    <a:pt x="273" y="2536"/>
                    <a:pt x="263" y="2526"/>
                    <a:pt x="263" y="2516"/>
                  </a:cubicBezTo>
                  <a:lnTo>
                    <a:pt x="11" y="303"/>
                  </a:lnTo>
                  <a:cubicBezTo>
                    <a:pt x="1" y="293"/>
                    <a:pt x="11" y="283"/>
                    <a:pt x="31" y="273"/>
                  </a:cubicBezTo>
                  <a:lnTo>
                    <a:pt x="2345" y="10"/>
                  </a:lnTo>
                  <a:cubicBezTo>
                    <a:pt x="2355" y="0"/>
                    <a:pt x="2355" y="10"/>
                    <a:pt x="2365" y="10"/>
                  </a:cubicBezTo>
                  <a:cubicBezTo>
                    <a:pt x="2365" y="20"/>
                    <a:pt x="2375" y="20"/>
                    <a:pt x="2375" y="30"/>
                  </a:cubicBezTo>
                  <a:lnTo>
                    <a:pt x="2628" y="2243"/>
                  </a:lnTo>
                  <a:cubicBezTo>
                    <a:pt x="2628" y="2253"/>
                    <a:pt x="2618" y="2263"/>
                    <a:pt x="2607" y="22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79"/>
            <p:cNvSpPr/>
            <p:nvPr/>
          </p:nvSpPr>
          <p:spPr>
            <a:xfrm>
              <a:off x="1228569" y="2655650"/>
              <a:ext cx="239807" cy="235661"/>
            </a:xfrm>
            <a:custGeom>
              <a:avLst/>
              <a:gdLst/>
              <a:ahLst/>
              <a:cxnLst/>
              <a:rect l="l" t="t" r="r" b="b"/>
              <a:pathLst>
                <a:path w="3528" h="3467" extrusionOk="0">
                  <a:moveTo>
                    <a:pt x="3103" y="3174"/>
                  </a:moveTo>
                  <a:lnTo>
                    <a:pt x="789" y="3446"/>
                  </a:lnTo>
                  <a:cubicBezTo>
                    <a:pt x="536" y="3467"/>
                    <a:pt x="314" y="3275"/>
                    <a:pt x="294" y="3022"/>
                  </a:cubicBezTo>
                  <a:lnTo>
                    <a:pt x="41" y="809"/>
                  </a:lnTo>
                  <a:cubicBezTo>
                    <a:pt x="1" y="567"/>
                    <a:pt x="173" y="334"/>
                    <a:pt x="415" y="294"/>
                  </a:cubicBezTo>
                  <a:lnTo>
                    <a:pt x="2749" y="21"/>
                  </a:lnTo>
                  <a:cubicBezTo>
                    <a:pt x="2992" y="1"/>
                    <a:pt x="3214" y="193"/>
                    <a:pt x="3234" y="446"/>
                  </a:cubicBezTo>
                  <a:lnTo>
                    <a:pt x="3487" y="2648"/>
                  </a:lnTo>
                  <a:cubicBezTo>
                    <a:pt x="3527" y="2901"/>
                    <a:pt x="3356" y="3133"/>
                    <a:pt x="3103" y="317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79"/>
            <p:cNvSpPr/>
            <p:nvPr/>
          </p:nvSpPr>
          <p:spPr>
            <a:xfrm>
              <a:off x="1258816" y="2687256"/>
              <a:ext cx="179311" cy="172446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53" y="2517"/>
                  </a:cubicBezTo>
                  <a:lnTo>
                    <a:pt x="1" y="304"/>
                  </a:lnTo>
                  <a:cubicBezTo>
                    <a:pt x="1" y="294"/>
                    <a:pt x="11" y="274"/>
                    <a:pt x="31" y="274"/>
                  </a:cubicBezTo>
                  <a:lnTo>
                    <a:pt x="2355" y="1"/>
                  </a:lnTo>
                  <a:cubicBezTo>
                    <a:pt x="2365" y="1"/>
                    <a:pt x="2375" y="11"/>
                    <a:pt x="2385" y="31"/>
                  </a:cubicBezTo>
                  <a:lnTo>
                    <a:pt x="2638" y="2234"/>
                  </a:lnTo>
                  <a:cubicBezTo>
                    <a:pt x="2638" y="2254"/>
                    <a:pt x="2628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79"/>
            <p:cNvSpPr/>
            <p:nvPr/>
          </p:nvSpPr>
          <p:spPr>
            <a:xfrm>
              <a:off x="1261534" y="2937252"/>
              <a:ext cx="239807" cy="235661"/>
            </a:xfrm>
            <a:custGeom>
              <a:avLst/>
              <a:gdLst/>
              <a:ahLst/>
              <a:cxnLst/>
              <a:rect l="l" t="t" r="r" b="b"/>
              <a:pathLst>
                <a:path w="3528" h="3467" extrusionOk="0">
                  <a:moveTo>
                    <a:pt x="3103" y="3173"/>
                  </a:moveTo>
                  <a:lnTo>
                    <a:pt x="779" y="3446"/>
                  </a:lnTo>
                  <a:cubicBezTo>
                    <a:pt x="526" y="3466"/>
                    <a:pt x="314" y="3274"/>
                    <a:pt x="294" y="3022"/>
                  </a:cubicBezTo>
                  <a:lnTo>
                    <a:pt x="41" y="819"/>
                  </a:lnTo>
                  <a:cubicBezTo>
                    <a:pt x="1" y="566"/>
                    <a:pt x="173" y="334"/>
                    <a:pt x="415" y="294"/>
                  </a:cubicBezTo>
                  <a:lnTo>
                    <a:pt x="2739" y="21"/>
                  </a:lnTo>
                  <a:cubicBezTo>
                    <a:pt x="2992" y="1"/>
                    <a:pt x="3204" y="183"/>
                    <a:pt x="3224" y="435"/>
                  </a:cubicBezTo>
                  <a:lnTo>
                    <a:pt x="3477" y="2648"/>
                  </a:lnTo>
                  <a:cubicBezTo>
                    <a:pt x="3527" y="2890"/>
                    <a:pt x="3356" y="3133"/>
                    <a:pt x="3103" y="31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79"/>
            <p:cNvSpPr/>
            <p:nvPr/>
          </p:nvSpPr>
          <p:spPr>
            <a:xfrm>
              <a:off x="1291781" y="2968859"/>
              <a:ext cx="179311" cy="172446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53" y="2526"/>
                    <a:pt x="253" y="2506"/>
                  </a:cubicBezTo>
                  <a:lnTo>
                    <a:pt x="1" y="304"/>
                  </a:lnTo>
                  <a:cubicBezTo>
                    <a:pt x="1" y="283"/>
                    <a:pt x="11" y="273"/>
                    <a:pt x="21" y="273"/>
                  </a:cubicBezTo>
                  <a:lnTo>
                    <a:pt x="2355" y="0"/>
                  </a:lnTo>
                  <a:cubicBezTo>
                    <a:pt x="2365" y="0"/>
                    <a:pt x="2375" y="11"/>
                    <a:pt x="2375" y="21"/>
                  </a:cubicBezTo>
                  <a:lnTo>
                    <a:pt x="2628" y="2233"/>
                  </a:lnTo>
                  <a:cubicBezTo>
                    <a:pt x="2638" y="2244"/>
                    <a:pt x="2628" y="225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79"/>
            <p:cNvSpPr/>
            <p:nvPr/>
          </p:nvSpPr>
          <p:spPr>
            <a:xfrm>
              <a:off x="1488896" y="2340470"/>
              <a:ext cx="239739" cy="234913"/>
            </a:xfrm>
            <a:custGeom>
              <a:avLst/>
              <a:gdLst/>
              <a:ahLst/>
              <a:cxnLst/>
              <a:rect l="l" t="t" r="r" b="b"/>
              <a:pathLst>
                <a:path w="3527" h="3456" extrusionOk="0">
                  <a:moveTo>
                    <a:pt x="3113" y="3173"/>
                  </a:moveTo>
                  <a:lnTo>
                    <a:pt x="789" y="3436"/>
                  </a:lnTo>
                  <a:cubicBezTo>
                    <a:pt x="536" y="3456"/>
                    <a:pt x="314" y="3274"/>
                    <a:pt x="293" y="3021"/>
                  </a:cubicBezTo>
                  <a:lnTo>
                    <a:pt x="41" y="808"/>
                  </a:lnTo>
                  <a:cubicBezTo>
                    <a:pt x="0" y="566"/>
                    <a:pt x="172" y="334"/>
                    <a:pt x="425" y="293"/>
                  </a:cubicBezTo>
                  <a:lnTo>
                    <a:pt x="2749" y="20"/>
                  </a:lnTo>
                  <a:cubicBezTo>
                    <a:pt x="2991" y="0"/>
                    <a:pt x="3214" y="192"/>
                    <a:pt x="3234" y="445"/>
                  </a:cubicBezTo>
                  <a:lnTo>
                    <a:pt x="3486" y="2647"/>
                  </a:lnTo>
                  <a:cubicBezTo>
                    <a:pt x="3527" y="2900"/>
                    <a:pt x="3355" y="3132"/>
                    <a:pt x="3113" y="31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79"/>
            <p:cNvSpPr/>
            <p:nvPr/>
          </p:nvSpPr>
          <p:spPr>
            <a:xfrm>
              <a:off x="1519143" y="2372008"/>
              <a:ext cx="178632" cy="172514"/>
            </a:xfrm>
            <a:custGeom>
              <a:avLst/>
              <a:gdLst/>
              <a:ahLst/>
              <a:cxnLst/>
              <a:rect l="l" t="t" r="r" b="b"/>
              <a:pathLst>
                <a:path w="2628" h="2538" extrusionOk="0">
                  <a:moveTo>
                    <a:pt x="283" y="2537"/>
                  </a:moveTo>
                  <a:cubicBezTo>
                    <a:pt x="273" y="2537"/>
                    <a:pt x="263" y="2527"/>
                    <a:pt x="263" y="2507"/>
                  </a:cubicBezTo>
                  <a:lnTo>
                    <a:pt x="10" y="304"/>
                  </a:lnTo>
                  <a:cubicBezTo>
                    <a:pt x="0" y="284"/>
                    <a:pt x="10" y="274"/>
                    <a:pt x="30" y="274"/>
                  </a:cubicBezTo>
                  <a:lnTo>
                    <a:pt x="2344" y="1"/>
                  </a:lnTo>
                  <a:cubicBezTo>
                    <a:pt x="2364" y="1"/>
                    <a:pt x="2375" y="11"/>
                    <a:pt x="2375" y="21"/>
                  </a:cubicBezTo>
                  <a:lnTo>
                    <a:pt x="2627" y="2234"/>
                  </a:lnTo>
                  <a:cubicBezTo>
                    <a:pt x="2627" y="2244"/>
                    <a:pt x="2617" y="2254"/>
                    <a:pt x="2607" y="225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79"/>
            <p:cNvSpPr/>
            <p:nvPr/>
          </p:nvSpPr>
          <p:spPr>
            <a:xfrm>
              <a:off x="1521862" y="2621325"/>
              <a:ext cx="239739" cy="235661"/>
            </a:xfrm>
            <a:custGeom>
              <a:avLst/>
              <a:gdLst/>
              <a:ahLst/>
              <a:cxnLst/>
              <a:rect l="l" t="t" r="r" b="b"/>
              <a:pathLst>
                <a:path w="3527" h="3467" extrusionOk="0">
                  <a:moveTo>
                    <a:pt x="3102" y="3173"/>
                  </a:moveTo>
                  <a:lnTo>
                    <a:pt x="778" y="3446"/>
                  </a:lnTo>
                  <a:cubicBezTo>
                    <a:pt x="526" y="3466"/>
                    <a:pt x="304" y="3274"/>
                    <a:pt x="293" y="3022"/>
                  </a:cubicBezTo>
                  <a:lnTo>
                    <a:pt x="41" y="819"/>
                  </a:lnTo>
                  <a:cubicBezTo>
                    <a:pt x="0" y="567"/>
                    <a:pt x="172" y="334"/>
                    <a:pt x="415" y="294"/>
                  </a:cubicBezTo>
                  <a:lnTo>
                    <a:pt x="2739" y="21"/>
                  </a:lnTo>
                  <a:cubicBezTo>
                    <a:pt x="2991" y="1"/>
                    <a:pt x="3214" y="193"/>
                    <a:pt x="3234" y="445"/>
                  </a:cubicBezTo>
                  <a:lnTo>
                    <a:pt x="3486" y="2648"/>
                  </a:lnTo>
                  <a:cubicBezTo>
                    <a:pt x="3527" y="2901"/>
                    <a:pt x="3355" y="3133"/>
                    <a:pt x="3102" y="31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79"/>
            <p:cNvSpPr/>
            <p:nvPr/>
          </p:nvSpPr>
          <p:spPr>
            <a:xfrm>
              <a:off x="1552109" y="2652931"/>
              <a:ext cx="178632" cy="172446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53" y="2516"/>
                  </a:cubicBezTo>
                  <a:lnTo>
                    <a:pt x="0" y="304"/>
                  </a:lnTo>
                  <a:cubicBezTo>
                    <a:pt x="0" y="294"/>
                    <a:pt x="10" y="273"/>
                    <a:pt x="30" y="273"/>
                  </a:cubicBezTo>
                  <a:lnTo>
                    <a:pt x="2344" y="1"/>
                  </a:lnTo>
                  <a:cubicBezTo>
                    <a:pt x="2354" y="1"/>
                    <a:pt x="2374" y="11"/>
                    <a:pt x="2374" y="31"/>
                  </a:cubicBezTo>
                  <a:lnTo>
                    <a:pt x="2627" y="2234"/>
                  </a:lnTo>
                  <a:cubicBezTo>
                    <a:pt x="2627" y="225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79"/>
            <p:cNvSpPr/>
            <p:nvPr/>
          </p:nvSpPr>
          <p:spPr>
            <a:xfrm>
              <a:off x="1554148" y="2902927"/>
              <a:ext cx="239739" cy="235661"/>
            </a:xfrm>
            <a:custGeom>
              <a:avLst/>
              <a:gdLst/>
              <a:ahLst/>
              <a:cxnLst/>
              <a:rect l="l" t="t" r="r" b="b"/>
              <a:pathLst>
                <a:path w="3527" h="3467" extrusionOk="0">
                  <a:moveTo>
                    <a:pt x="3112" y="3173"/>
                  </a:moveTo>
                  <a:lnTo>
                    <a:pt x="788" y="3446"/>
                  </a:lnTo>
                  <a:cubicBezTo>
                    <a:pt x="536" y="3466"/>
                    <a:pt x="314" y="3274"/>
                    <a:pt x="293" y="3022"/>
                  </a:cubicBezTo>
                  <a:lnTo>
                    <a:pt x="41" y="819"/>
                  </a:lnTo>
                  <a:cubicBezTo>
                    <a:pt x="0" y="566"/>
                    <a:pt x="172" y="334"/>
                    <a:pt x="425" y="293"/>
                  </a:cubicBezTo>
                  <a:lnTo>
                    <a:pt x="2749" y="21"/>
                  </a:lnTo>
                  <a:cubicBezTo>
                    <a:pt x="2991" y="0"/>
                    <a:pt x="3213" y="192"/>
                    <a:pt x="3234" y="445"/>
                  </a:cubicBezTo>
                  <a:lnTo>
                    <a:pt x="3486" y="2648"/>
                  </a:lnTo>
                  <a:cubicBezTo>
                    <a:pt x="3527" y="2900"/>
                    <a:pt x="3365" y="3133"/>
                    <a:pt x="3112" y="3173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79"/>
            <p:cNvSpPr/>
            <p:nvPr/>
          </p:nvSpPr>
          <p:spPr>
            <a:xfrm>
              <a:off x="1585074" y="2934534"/>
              <a:ext cx="178632" cy="172446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6"/>
                  </a:moveTo>
                  <a:cubicBezTo>
                    <a:pt x="273" y="2536"/>
                    <a:pt x="273" y="2536"/>
                    <a:pt x="263" y="2526"/>
                  </a:cubicBezTo>
                  <a:cubicBezTo>
                    <a:pt x="263" y="2526"/>
                    <a:pt x="253" y="2516"/>
                    <a:pt x="253" y="2516"/>
                  </a:cubicBezTo>
                  <a:lnTo>
                    <a:pt x="0" y="303"/>
                  </a:lnTo>
                  <a:cubicBezTo>
                    <a:pt x="0" y="283"/>
                    <a:pt x="10" y="273"/>
                    <a:pt x="20" y="273"/>
                  </a:cubicBezTo>
                  <a:lnTo>
                    <a:pt x="2344" y="0"/>
                  </a:lnTo>
                  <a:cubicBezTo>
                    <a:pt x="2364" y="0"/>
                    <a:pt x="2374" y="10"/>
                    <a:pt x="2374" y="31"/>
                  </a:cubicBezTo>
                  <a:lnTo>
                    <a:pt x="2627" y="2233"/>
                  </a:lnTo>
                  <a:cubicBezTo>
                    <a:pt x="2627" y="2243"/>
                    <a:pt x="262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79"/>
            <p:cNvSpPr/>
            <p:nvPr/>
          </p:nvSpPr>
          <p:spPr>
            <a:xfrm>
              <a:off x="1587113" y="3184530"/>
              <a:ext cx="239739" cy="234913"/>
            </a:xfrm>
            <a:custGeom>
              <a:avLst/>
              <a:gdLst/>
              <a:ahLst/>
              <a:cxnLst/>
              <a:rect l="l" t="t" r="r" b="b"/>
              <a:pathLst>
                <a:path w="3527" h="3456" extrusionOk="0">
                  <a:moveTo>
                    <a:pt x="3112" y="3173"/>
                  </a:moveTo>
                  <a:lnTo>
                    <a:pt x="788" y="3436"/>
                  </a:lnTo>
                  <a:cubicBezTo>
                    <a:pt x="536" y="3456"/>
                    <a:pt x="314" y="3274"/>
                    <a:pt x="293" y="3021"/>
                  </a:cubicBezTo>
                  <a:lnTo>
                    <a:pt x="41" y="808"/>
                  </a:lnTo>
                  <a:cubicBezTo>
                    <a:pt x="0" y="566"/>
                    <a:pt x="172" y="334"/>
                    <a:pt x="425" y="293"/>
                  </a:cubicBezTo>
                  <a:lnTo>
                    <a:pt x="2749" y="20"/>
                  </a:lnTo>
                  <a:cubicBezTo>
                    <a:pt x="3001" y="0"/>
                    <a:pt x="3224" y="192"/>
                    <a:pt x="3244" y="435"/>
                  </a:cubicBezTo>
                  <a:lnTo>
                    <a:pt x="3496" y="2647"/>
                  </a:lnTo>
                  <a:cubicBezTo>
                    <a:pt x="3527" y="2900"/>
                    <a:pt x="3355" y="3132"/>
                    <a:pt x="3112" y="3173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79"/>
            <p:cNvSpPr/>
            <p:nvPr/>
          </p:nvSpPr>
          <p:spPr>
            <a:xfrm>
              <a:off x="1618040" y="3216068"/>
              <a:ext cx="178632" cy="172514"/>
            </a:xfrm>
            <a:custGeom>
              <a:avLst/>
              <a:gdLst/>
              <a:ahLst/>
              <a:cxnLst/>
              <a:rect l="l" t="t" r="r" b="b"/>
              <a:pathLst>
                <a:path w="2628" h="2538" extrusionOk="0">
                  <a:moveTo>
                    <a:pt x="283" y="2527"/>
                  </a:moveTo>
                  <a:cubicBezTo>
                    <a:pt x="263" y="2537"/>
                    <a:pt x="253" y="2517"/>
                    <a:pt x="253" y="2507"/>
                  </a:cubicBezTo>
                  <a:lnTo>
                    <a:pt x="0" y="294"/>
                  </a:lnTo>
                  <a:cubicBezTo>
                    <a:pt x="0" y="284"/>
                    <a:pt x="10" y="274"/>
                    <a:pt x="20" y="264"/>
                  </a:cubicBezTo>
                  <a:lnTo>
                    <a:pt x="2344" y="1"/>
                  </a:lnTo>
                  <a:cubicBezTo>
                    <a:pt x="2354" y="1"/>
                    <a:pt x="2374" y="11"/>
                    <a:pt x="2374" y="21"/>
                  </a:cubicBezTo>
                  <a:lnTo>
                    <a:pt x="2627" y="2234"/>
                  </a:lnTo>
                  <a:cubicBezTo>
                    <a:pt x="2627" y="2244"/>
                    <a:pt x="2617" y="225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79"/>
            <p:cNvSpPr/>
            <p:nvPr/>
          </p:nvSpPr>
          <p:spPr>
            <a:xfrm>
              <a:off x="1851519" y="2874108"/>
              <a:ext cx="239739" cy="234913"/>
            </a:xfrm>
            <a:custGeom>
              <a:avLst/>
              <a:gdLst/>
              <a:ahLst/>
              <a:cxnLst/>
              <a:rect l="l" t="t" r="r" b="b"/>
              <a:pathLst>
                <a:path w="3527" h="3456" extrusionOk="0">
                  <a:moveTo>
                    <a:pt x="3113" y="3163"/>
                  </a:moveTo>
                  <a:lnTo>
                    <a:pt x="789" y="3435"/>
                  </a:lnTo>
                  <a:cubicBezTo>
                    <a:pt x="536" y="3456"/>
                    <a:pt x="314" y="3264"/>
                    <a:pt x="293" y="3011"/>
                  </a:cubicBezTo>
                  <a:lnTo>
                    <a:pt x="41" y="808"/>
                  </a:lnTo>
                  <a:cubicBezTo>
                    <a:pt x="0" y="556"/>
                    <a:pt x="172" y="323"/>
                    <a:pt x="425" y="283"/>
                  </a:cubicBezTo>
                  <a:lnTo>
                    <a:pt x="2749" y="20"/>
                  </a:lnTo>
                  <a:cubicBezTo>
                    <a:pt x="3001" y="0"/>
                    <a:pt x="3214" y="182"/>
                    <a:pt x="3234" y="435"/>
                  </a:cubicBezTo>
                  <a:lnTo>
                    <a:pt x="3486" y="2647"/>
                  </a:lnTo>
                  <a:cubicBezTo>
                    <a:pt x="3527" y="2890"/>
                    <a:pt x="3355" y="3122"/>
                    <a:pt x="3113" y="3163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79"/>
            <p:cNvSpPr/>
            <p:nvPr/>
          </p:nvSpPr>
          <p:spPr>
            <a:xfrm>
              <a:off x="1882445" y="2905646"/>
              <a:ext cx="178632" cy="171767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3" y="2527"/>
                  </a:moveTo>
                  <a:cubicBezTo>
                    <a:pt x="273" y="2527"/>
                    <a:pt x="263" y="2527"/>
                    <a:pt x="263" y="2527"/>
                  </a:cubicBezTo>
                  <a:cubicBezTo>
                    <a:pt x="253" y="2527"/>
                    <a:pt x="253" y="2517"/>
                    <a:pt x="253" y="2507"/>
                  </a:cubicBezTo>
                  <a:lnTo>
                    <a:pt x="0" y="304"/>
                  </a:lnTo>
                  <a:cubicBezTo>
                    <a:pt x="0" y="284"/>
                    <a:pt x="0" y="274"/>
                    <a:pt x="20" y="274"/>
                  </a:cubicBezTo>
                  <a:lnTo>
                    <a:pt x="2344" y="1"/>
                  </a:lnTo>
                  <a:cubicBezTo>
                    <a:pt x="2354" y="1"/>
                    <a:pt x="2375" y="11"/>
                    <a:pt x="2375" y="21"/>
                  </a:cubicBezTo>
                  <a:lnTo>
                    <a:pt x="2627" y="2234"/>
                  </a:lnTo>
                  <a:cubicBezTo>
                    <a:pt x="2627" y="224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79"/>
            <p:cNvSpPr/>
            <p:nvPr/>
          </p:nvSpPr>
          <p:spPr>
            <a:xfrm>
              <a:off x="1884485" y="3154963"/>
              <a:ext cx="239739" cy="234981"/>
            </a:xfrm>
            <a:custGeom>
              <a:avLst/>
              <a:gdLst/>
              <a:ahLst/>
              <a:cxnLst/>
              <a:rect l="l" t="t" r="r" b="b"/>
              <a:pathLst>
                <a:path w="3527" h="3457" extrusionOk="0">
                  <a:moveTo>
                    <a:pt x="3113" y="3173"/>
                  </a:moveTo>
                  <a:lnTo>
                    <a:pt x="778" y="3436"/>
                  </a:lnTo>
                  <a:cubicBezTo>
                    <a:pt x="536" y="3456"/>
                    <a:pt x="314" y="3274"/>
                    <a:pt x="293" y="3022"/>
                  </a:cubicBezTo>
                  <a:lnTo>
                    <a:pt x="41" y="809"/>
                  </a:lnTo>
                  <a:cubicBezTo>
                    <a:pt x="0" y="566"/>
                    <a:pt x="172" y="334"/>
                    <a:pt x="415" y="294"/>
                  </a:cubicBezTo>
                  <a:lnTo>
                    <a:pt x="2749" y="21"/>
                  </a:lnTo>
                  <a:cubicBezTo>
                    <a:pt x="2991" y="1"/>
                    <a:pt x="3214" y="193"/>
                    <a:pt x="3234" y="445"/>
                  </a:cubicBezTo>
                  <a:lnTo>
                    <a:pt x="3486" y="2648"/>
                  </a:lnTo>
                  <a:cubicBezTo>
                    <a:pt x="3527" y="2901"/>
                    <a:pt x="3355" y="3133"/>
                    <a:pt x="3113" y="3173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79"/>
            <p:cNvSpPr/>
            <p:nvPr/>
          </p:nvSpPr>
          <p:spPr>
            <a:xfrm>
              <a:off x="1915411" y="3186569"/>
              <a:ext cx="179311" cy="172446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53" y="2526"/>
                    <a:pt x="253" y="2516"/>
                  </a:cubicBezTo>
                  <a:lnTo>
                    <a:pt x="0" y="304"/>
                  </a:lnTo>
                  <a:cubicBezTo>
                    <a:pt x="0" y="293"/>
                    <a:pt x="10" y="273"/>
                    <a:pt x="20" y="273"/>
                  </a:cubicBezTo>
                  <a:lnTo>
                    <a:pt x="2344" y="0"/>
                  </a:lnTo>
                  <a:cubicBezTo>
                    <a:pt x="2354" y="0"/>
                    <a:pt x="2364" y="0"/>
                    <a:pt x="2364" y="11"/>
                  </a:cubicBezTo>
                  <a:cubicBezTo>
                    <a:pt x="2375" y="11"/>
                    <a:pt x="2375" y="21"/>
                    <a:pt x="2375" y="31"/>
                  </a:cubicBezTo>
                  <a:lnTo>
                    <a:pt x="2627" y="2233"/>
                  </a:lnTo>
                  <a:cubicBezTo>
                    <a:pt x="2637" y="2254"/>
                    <a:pt x="2627" y="226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79"/>
            <p:cNvSpPr/>
            <p:nvPr/>
          </p:nvSpPr>
          <p:spPr>
            <a:xfrm>
              <a:off x="1788986" y="2305397"/>
              <a:ext cx="239807" cy="234981"/>
            </a:xfrm>
            <a:custGeom>
              <a:avLst/>
              <a:gdLst/>
              <a:ahLst/>
              <a:cxnLst/>
              <a:rect l="l" t="t" r="r" b="b"/>
              <a:pathLst>
                <a:path w="3528" h="3457" extrusionOk="0">
                  <a:moveTo>
                    <a:pt x="3113" y="3174"/>
                  </a:moveTo>
                  <a:lnTo>
                    <a:pt x="789" y="3446"/>
                  </a:lnTo>
                  <a:cubicBezTo>
                    <a:pt x="536" y="3456"/>
                    <a:pt x="314" y="3275"/>
                    <a:pt x="294" y="3022"/>
                  </a:cubicBezTo>
                  <a:lnTo>
                    <a:pt x="41" y="819"/>
                  </a:lnTo>
                  <a:cubicBezTo>
                    <a:pt x="1" y="567"/>
                    <a:pt x="173" y="334"/>
                    <a:pt x="425" y="294"/>
                  </a:cubicBezTo>
                  <a:lnTo>
                    <a:pt x="2749" y="21"/>
                  </a:lnTo>
                  <a:cubicBezTo>
                    <a:pt x="3002" y="1"/>
                    <a:pt x="3214" y="193"/>
                    <a:pt x="3234" y="445"/>
                  </a:cubicBezTo>
                  <a:lnTo>
                    <a:pt x="3487" y="2648"/>
                  </a:lnTo>
                  <a:cubicBezTo>
                    <a:pt x="3527" y="2901"/>
                    <a:pt x="3356" y="3133"/>
                    <a:pt x="3113" y="317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79"/>
            <p:cNvSpPr/>
            <p:nvPr/>
          </p:nvSpPr>
          <p:spPr>
            <a:xfrm>
              <a:off x="1819913" y="2337683"/>
              <a:ext cx="178632" cy="171767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4" y="2527"/>
                  </a:moveTo>
                  <a:cubicBezTo>
                    <a:pt x="263" y="2527"/>
                    <a:pt x="253" y="2507"/>
                    <a:pt x="253" y="2496"/>
                  </a:cubicBezTo>
                  <a:lnTo>
                    <a:pt x="1" y="294"/>
                  </a:lnTo>
                  <a:cubicBezTo>
                    <a:pt x="1" y="274"/>
                    <a:pt x="1" y="263"/>
                    <a:pt x="21" y="253"/>
                  </a:cubicBezTo>
                  <a:lnTo>
                    <a:pt x="2345" y="1"/>
                  </a:lnTo>
                  <a:cubicBezTo>
                    <a:pt x="2355" y="1"/>
                    <a:pt x="2365" y="11"/>
                    <a:pt x="2365" y="21"/>
                  </a:cubicBezTo>
                  <a:lnTo>
                    <a:pt x="2618" y="2224"/>
                  </a:lnTo>
                  <a:cubicBezTo>
                    <a:pt x="2628" y="2244"/>
                    <a:pt x="2618" y="2254"/>
                    <a:pt x="259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79"/>
            <p:cNvSpPr/>
            <p:nvPr/>
          </p:nvSpPr>
          <p:spPr>
            <a:xfrm>
              <a:off x="1821952" y="2586999"/>
              <a:ext cx="239807" cy="234981"/>
            </a:xfrm>
            <a:custGeom>
              <a:avLst/>
              <a:gdLst/>
              <a:ahLst/>
              <a:cxnLst/>
              <a:rect l="l" t="t" r="r" b="b"/>
              <a:pathLst>
                <a:path w="3528" h="3457" extrusionOk="0">
                  <a:moveTo>
                    <a:pt x="3113" y="3163"/>
                  </a:moveTo>
                  <a:lnTo>
                    <a:pt x="789" y="3436"/>
                  </a:lnTo>
                  <a:cubicBezTo>
                    <a:pt x="536" y="3456"/>
                    <a:pt x="314" y="3274"/>
                    <a:pt x="294" y="3022"/>
                  </a:cubicBezTo>
                  <a:lnTo>
                    <a:pt x="41" y="819"/>
                  </a:lnTo>
                  <a:cubicBezTo>
                    <a:pt x="1" y="566"/>
                    <a:pt x="173" y="334"/>
                    <a:pt x="425" y="294"/>
                  </a:cubicBezTo>
                  <a:lnTo>
                    <a:pt x="2749" y="21"/>
                  </a:lnTo>
                  <a:cubicBezTo>
                    <a:pt x="2992" y="1"/>
                    <a:pt x="3214" y="193"/>
                    <a:pt x="3234" y="445"/>
                  </a:cubicBezTo>
                  <a:lnTo>
                    <a:pt x="3487" y="2648"/>
                  </a:lnTo>
                  <a:cubicBezTo>
                    <a:pt x="3527" y="2900"/>
                    <a:pt x="3356" y="3123"/>
                    <a:pt x="3113" y="3163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79"/>
            <p:cNvSpPr/>
            <p:nvPr/>
          </p:nvSpPr>
          <p:spPr>
            <a:xfrm>
              <a:off x="1852199" y="2617926"/>
              <a:ext cx="179311" cy="172446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6"/>
                  </a:moveTo>
                  <a:cubicBezTo>
                    <a:pt x="273" y="2536"/>
                    <a:pt x="263" y="2526"/>
                    <a:pt x="263" y="2516"/>
                  </a:cubicBezTo>
                  <a:lnTo>
                    <a:pt x="11" y="303"/>
                  </a:lnTo>
                  <a:cubicBezTo>
                    <a:pt x="1" y="293"/>
                    <a:pt x="11" y="283"/>
                    <a:pt x="31" y="273"/>
                  </a:cubicBezTo>
                  <a:lnTo>
                    <a:pt x="2355" y="10"/>
                  </a:lnTo>
                  <a:cubicBezTo>
                    <a:pt x="2365" y="0"/>
                    <a:pt x="2375" y="20"/>
                    <a:pt x="2375" y="31"/>
                  </a:cubicBezTo>
                  <a:lnTo>
                    <a:pt x="2628" y="2233"/>
                  </a:lnTo>
                  <a:cubicBezTo>
                    <a:pt x="2638" y="2253"/>
                    <a:pt x="2628" y="2264"/>
                    <a:pt x="2607" y="2274"/>
                  </a:cubicBezTo>
                  <a:lnTo>
                    <a:pt x="2607" y="2274"/>
                  </a:ln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79"/>
            <p:cNvSpPr/>
            <p:nvPr/>
          </p:nvSpPr>
          <p:spPr>
            <a:xfrm>
              <a:off x="877637" y="1938015"/>
              <a:ext cx="1112710" cy="406611"/>
            </a:xfrm>
            <a:custGeom>
              <a:avLst/>
              <a:gdLst/>
              <a:ahLst/>
              <a:cxnLst/>
              <a:rect l="l" t="t" r="r" b="b"/>
              <a:pathLst>
                <a:path w="16370" h="5982" extrusionOk="0">
                  <a:moveTo>
                    <a:pt x="15905" y="0"/>
                  </a:moveTo>
                  <a:cubicBezTo>
                    <a:pt x="15905" y="0"/>
                    <a:pt x="1" y="5830"/>
                    <a:pt x="41" y="5901"/>
                  </a:cubicBezTo>
                  <a:cubicBezTo>
                    <a:pt x="82" y="5982"/>
                    <a:pt x="16369" y="4011"/>
                    <a:pt x="16369" y="4011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79"/>
            <p:cNvSpPr/>
            <p:nvPr/>
          </p:nvSpPr>
          <p:spPr>
            <a:xfrm>
              <a:off x="3194889" y="3368459"/>
              <a:ext cx="1331785" cy="966501"/>
            </a:xfrm>
            <a:custGeom>
              <a:avLst/>
              <a:gdLst/>
              <a:ahLst/>
              <a:cxnLst/>
              <a:rect l="l" t="t" r="r" b="b"/>
              <a:pathLst>
                <a:path w="19593" h="14219" extrusionOk="0">
                  <a:moveTo>
                    <a:pt x="9463" y="2894"/>
                  </a:moveTo>
                  <a:cubicBezTo>
                    <a:pt x="10039" y="2894"/>
                    <a:pt x="10625" y="2975"/>
                    <a:pt x="11206" y="3144"/>
                  </a:cubicBezTo>
                  <a:cubicBezTo>
                    <a:pt x="14429" y="4074"/>
                    <a:pt x="16318" y="7408"/>
                    <a:pt x="15480" y="10652"/>
                  </a:cubicBezTo>
                  <a:lnTo>
                    <a:pt x="3567" y="7186"/>
                  </a:lnTo>
                  <a:cubicBezTo>
                    <a:pt x="4412" y="4568"/>
                    <a:pt x="6840" y="2894"/>
                    <a:pt x="9463" y="2894"/>
                  </a:cubicBezTo>
                  <a:close/>
                  <a:moveTo>
                    <a:pt x="9467" y="0"/>
                  </a:moveTo>
                  <a:cubicBezTo>
                    <a:pt x="5531" y="0"/>
                    <a:pt x="1907" y="2579"/>
                    <a:pt x="758" y="6550"/>
                  </a:cubicBezTo>
                  <a:lnTo>
                    <a:pt x="0" y="9146"/>
                  </a:lnTo>
                  <a:lnTo>
                    <a:pt x="17430" y="14219"/>
                  </a:lnTo>
                  <a:lnTo>
                    <a:pt x="18188" y="11622"/>
                  </a:lnTo>
                  <a:cubicBezTo>
                    <a:pt x="19592" y="6802"/>
                    <a:pt x="16824" y="1770"/>
                    <a:pt x="12014" y="366"/>
                  </a:cubicBezTo>
                  <a:cubicBezTo>
                    <a:pt x="11165" y="118"/>
                    <a:pt x="10309" y="0"/>
                    <a:pt x="9467" y="0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79"/>
            <p:cNvSpPr/>
            <p:nvPr/>
          </p:nvSpPr>
          <p:spPr>
            <a:xfrm>
              <a:off x="3138541" y="3279145"/>
              <a:ext cx="1332465" cy="965821"/>
            </a:xfrm>
            <a:custGeom>
              <a:avLst/>
              <a:gdLst/>
              <a:ahLst/>
              <a:cxnLst/>
              <a:rect l="l" t="t" r="r" b="b"/>
              <a:pathLst>
                <a:path w="19603" h="14209" extrusionOk="0">
                  <a:moveTo>
                    <a:pt x="9476" y="2876"/>
                  </a:moveTo>
                  <a:cubicBezTo>
                    <a:pt x="10051" y="2876"/>
                    <a:pt x="10636" y="2956"/>
                    <a:pt x="11216" y="3125"/>
                  </a:cubicBezTo>
                  <a:cubicBezTo>
                    <a:pt x="14439" y="4064"/>
                    <a:pt x="16329" y="7399"/>
                    <a:pt x="15490" y="10652"/>
                  </a:cubicBezTo>
                  <a:lnTo>
                    <a:pt x="3567" y="7187"/>
                  </a:lnTo>
                  <a:cubicBezTo>
                    <a:pt x="4413" y="4558"/>
                    <a:pt x="6844" y="2876"/>
                    <a:pt x="9476" y="2876"/>
                  </a:cubicBezTo>
                  <a:close/>
                  <a:moveTo>
                    <a:pt x="9471" y="1"/>
                  </a:moveTo>
                  <a:cubicBezTo>
                    <a:pt x="5541" y="1"/>
                    <a:pt x="1915" y="2578"/>
                    <a:pt x="758" y="6540"/>
                  </a:cubicBezTo>
                  <a:lnTo>
                    <a:pt x="1" y="9137"/>
                  </a:lnTo>
                  <a:lnTo>
                    <a:pt x="17440" y="14209"/>
                  </a:lnTo>
                  <a:lnTo>
                    <a:pt x="18198" y="11612"/>
                  </a:lnTo>
                  <a:cubicBezTo>
                    <a:pt x="19603" y="6803"/>
                    <a:pt x="16834" y="1761"/>
                    <a:pt x="12014" y="366"/>
                  </a:cubicBezTo>
                  <a:cubicBezTo>
                    <a:pt x="11167" y="119"/>
                    <a:pt x="10312" y="1"/>
                    <a:pt x="9471" y="1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79"/>
            <p:cNvSpPr/>
            <p:nvPr/>
          </p:nvSpPr>
          <p:spPr>
            <a:xfrm>
              <a:off x="3170148" y="3323734"/>
              <a:ext cx="1259666" cy="889692"/>
            </a:xfrm>
            <a:custGeom>
              <a:avLst/>
              <a:gdLst/>
              <a:ahLst/>
              <a:cxnLst/>
              <a:rect l="l" t="t" r="r" b="b"/>
              <a:pathLst>
                <a:path w="18532" h="13089" extrusionOk="0">
                  <a:moveTo>
                    <a:pt x="9008" y="1839"/>
                  </a:moveTo>
                  <a:cubicBezTo>
                    <a:pt x="9618" y="1839"/>
                    <a:pt x="10238" y="1925"/>
                    <a:pt x="10852" y="2105"/>
                  </a:cubicBezTo>
                  <a:cubicBezTo>
                    <a:pt x="14278" y="3105"/>
                    <a:pt x="16278" y="6642"/>
                    <a:pt x="15379" y="10087"/>
                  </a:cubicBezTo>
                  <a:lnTo>
                    <a:pt x="15288" y="10451"/>
                  </a:lnTo>
                  <a:lnTo>
                    <a:pt x="2638" y="6773"/>
                  </a:lnTo>
                  <a:lnTo>
                    <a:pt x="2749" y="6409"/>
                  </a:lnTo>
                  <a:cubicBezTo>
                    <a:pt x="3644" y="3625"/>
                    <a:pt x="6225" y="1839"/>
                    <a:pt x="9008" y="1839"/>
                  </a:cubicBezTo>
                  <a:close/>
                  <a:moveTo>
                    <a:pt x="8935" y="1"/>
                  </a:moveTo>
                  <a:cubicBezTo>
                    <a:pt x="5263" y="1"/>
                    <a:pt x="1859" y="2330"/>
                    <a:pt x="657" y="5985"/>
                  </a:cubicBezTo>
                  <a:lnTo>
                    <a:pt x="0" y="8228"/>
                  </a:lnTo>
                  <a:lnTo>
                    <a:pt x="16723" y="13088"/>
                  </a:lnTo>
                  <a:lnTo>
                    <a:pt x="17379" y="10855"/>
                  </a:lnTo>
                  <a:cubicBezTo>
                    <a:pt x="18531" y="6298"/>
                    <a:pt x="15864" y="1660"/>
                    <a:pt x="11368" y="347"/>
                  </a:cubicBezTo>
                  <a:cubicBezTo>
                    <a:pt x="10557" y="113"/>
                    <a:pt x="9740" y="1"/>
                    <a:pt x="8935" y="1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79"/>
            <p:cNvSpPr/>
            <p:nvPr/>
          </p:nvSpPr>
          <p:spPr>
            <a:xfrm>
              <a:off x="3172867" y="3878171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0"/>
                  </a:moveTo>
                  <a:lnTo>
                    <a:pt x="1" y="495"/>
                  </a:lnTo>
                  <a:lnTo>
                    <a:pt x="253" y="566"/>
                  </a:lnTo>
                  <a:lnTo>
                    <a:pt x="395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79"/>
            <p:cNvSpPr/>
            <p:nvPr/>
          </p:nvSpPr>
          <p:spPr>
            <a:xfrm>
              <a:off x="3236079" y="3896727"/>
              <a:ext cx="26849" cy="38472"/>
            </a:xfrm>
            <a:custGeom>
              <a:avLst/>
              <a:gdLst/>
              <a:ahLst/>
              <a:cxnLst/>
              <a:rect l="l" t="t" r="r" b="b"/>
              <a:pathLst>
                <a:path w="395" h="566" extrusionOk="0">
                  <a:moveTo>
                    <a:pt x="142" y="0"/>
                  </a:moveTo>
                  <a:lnTo>
                    <a:pt x="0" y="495"/>
                  </a:lnTo>
                  <a:lnTo>
                    <a:pt x="253" y="566"/>
                  </a:lnTo>
                  <a:lnTo>
                    <a:pt x="394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79"/>
            <p:cNvSpPr/>
            <p:nvPr/>
          </p:nvSpPr>
          <p:spPr>
            <a:xfrm>
              <a:off x="3299972" y="3915215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0" y="496"/>
                  </a:lnTo>
                  <a:lnTo>
                    <a:pt x="253" y="567"/>
                  </a:lnTo>
                  <a:lnTo>
                    <a:pt x="394" y="72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79"/>
            <p:cNvSpPr/>
            <p:nvPr/>
          </p:nvSpPr>
          <p:spPr>
            <a:xfrm>
              <a:off x="3363116" y="3933771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1" y="496"/>
                  </a:lnTo>
                  <a:lnTo>
                    <a:pt x="253" y="567"/>
                  </a:lnTo>
                  <a:lnTo>
                    <a:pt x="395" y="71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79"/>
            <p:cNvSpPr/>
            <p:nvPr/>
          </p:nvSpPr>
          <p:spPr>
            <a:xfrm>
              <a:off x="3427009" y="3952327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0" y="496"/>
                  </a:lnTo>
                  <a:lnTo>
                    <a:pt x="243" y="566"/>
                  </a:lnTo>
                  <a:lnTo>
                    <a:pt x="394" y="81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79"/>
            <p:cNvSpPr/>
            <p:nvPr/>
          </p:nvSpPr>
          <p:spPr>
            <a:xfrm>
              <a:off x="3490153" y="3970883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0"/>
                  </a:moveTo>
                  <a:lnTo>
                    <a:pt x="1" y="485"/>
                  </a:lnTo>
                  <a:lnTo>
                    <a:pt x="253" y="566"/>
                  </a:lnTo>
                  <a:lnTo>
                    <a:pt x="395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79"/>
            <p:cNvSpPr/>
            <p:nvPr/>
          </p:nvSpPr>
          <p:spPr>
            <a:xfrm>
              <a:off x="3554045" y="3989439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0"/>
                  </a:moveTo>
                  <a:lnTo>
                    <a:pt x="1" y="495"/>
                  </a:lnTo>
                  <a:lnTo>
                    <a:pt x="253" y="566"/>
                  </a:lnTo>
                  <a:lnTo>
                    <a:pt x="395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79"/>
            <p:cNvSpPr/>
            <p:nvPr/>
          </p:nvSpPr>
          <p:spPr>
            <a:xfrm>
              <a:off x="3617258" y="4007995"/>
              <a:ext cx="26849" cy="38472"/>
            </a:xfrm>
            <a:custGeom>
              <a:avLst/>
              <a:gdLst/>
              <a:ahLst/>
              <a:cxnLst/>
              <a:rect l="l" t="t" r="r" b="b"/>
              <a:pathLst>
                <a:path w="395" h="566" extrusionOk="0">
                  <a:moveTo>
                    <a:pt x="142" y="0"/>
                  </a:moveTo>
                  <a:lnTo>
                    <a:pt x="0" y="495"/>
                  </a:lnTo>
                  <a:lnTo>
                    <a:pt x="253" y="566"/>
                  </a:lnTo>
                  <a:lnTo>
                    <a:pt x="394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79"/>
            <p:cNvSpPr/>
            <p:nvPr/>
          </p:nvSpPr>
          <p:spPr>
            <a:xfrm>
              <a:off x="3680403" y="4025804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1" y="496"/>
                  </a:lnTo>
                  <a:lnTo>
                    <a:pt x="253" y="567"/>
                  </a:lnTo>
                  <a:lnTo>
                    <a:pt x="395" y="82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79"/>
            <p:cNvSpPr/>
            <p:nvPr/>
          </p:nvSpPr>
          <p:spPr>
            <a:xfrm>
              <a:off x="3743615" y="4044360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0" y="496"/>
                  </a:lnTo>
                  <a:lnTo>
                    <a:pt x="253" y="566"/>
                  </a:lnTo>
                  <a:lnTo>
                    <a:pt x="394" y="71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79"/>
            <p:cNvSpPr/>
            <p:nvPr/>
          </p:nvSpPr>
          <p:spPr>
            <a:xfrm>
              <a:off x="3807508" y="4063595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1" y="0"/>
                  </a:moveTo>
                  <a:lnTo>
                    <a:pt x="0" y="485"/>
                  </a:lnTo>
                  <a:lnTo>
                    <a:pt x="253" y="566"/>
                  </a:lnTo>
                  <a:lnTo>
                    <a:pt x="394" y="71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79"/>
            <p:cNvSpPr/>
            <p:nvPr/>
          </p:nvSpPr>
          <p:spPr>
            <a:xfrm>
              <a:off x="3869973" y="4081472"/>
              <a:ext cx="26849" cy="37793"/>
            </a:xfrm>
            <a:custGeom>
              <a:avLst/>
              <a:gdLst/>
              <a:ahLst/>
              <a:cxnLst/>
              <a:rect l="l" t="t" r="r" b="b"/>
              <a:pathLst>
                <a:path w="395" h="556" extrusionOk="0">
                  <a:moveTo>
                    <a:pt x="152" y="0"/>
                  </a:moveTo>
                  <a:lnTo>
                    <a:pt x="0" y="485"/>
                  </a:lnTo>
                  <a:lnTo>
                    <a:pt x="253" y="556"/>
                  </a:lnTo>
                  <a:lnTo>
                    <a:pt x="395" y="7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79"/>
            <p:cNvSpPr/>
            <p:nvPr/>
          </p:nvSpPr>
          <p:spPr>
            <a:xfrm>
              <a:off x="3933865" y="4099960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0" y="486"/>
                  </a:lnTo>
                  <a:lnTo>
                    <a:pt x="253" y="567"/>
                  </a:lnTo>
                  <a:lnTo>
                    <a:pt x="394" y="72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79"/>
            <p:cNvSpPr/>
            <p:nvPr/>
          </p:nvSpPr>
          <p:spPr>
            <a:xfrm>
              <a:off x="3997689" y="4118516"/>
              <a:ext cx="26169" cy="37861"/>
            </a:xfrm>
            <a:custGeom>
              <a:avLst/>
              <a:gdLst/>
              <a:ahLst/>
              <a:cxnLst/>
              <a:rect l="l" t="t" r="r" b="b"/>
              <a:pathLst>
                <a:path w="385" h="557" extrusionOk="0">
                  <a:moveTo>
                    <a:pt x="142" y="1"/>
                  </a:moveTo>
                  <a:lnTo>
                    <a:pt x="1" y="486"/>
                  </a:lnTo>
                  <a:lnTo>
                    <a:pt x="243" y="557"/>
                  </a:lnTo>
                  <a:lnTo>
                    <a:pt x="385" y="72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79"/>
            <p:cNvSpPr/>
            <p:nvPr/>
          </p:nvSpPr>
          <p:spPr>
            <a:xfrm>
              <a:off x="4060902" y="4136392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0"/>
                  </a:moveTo>
                  <a:lnTo>
                    <a:pt x="0" y="496"/>
                  </a:lnTo>
                  <a:lnTo>
                    <a:pt x="253" y="566"/>
                  </a:lnTo>
                  <a:lnTo>
                    <a:pt x="394" y="8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79"/>
            <p:cNvSpPr/>
            <p:nvPr/>
          </p:nvSpPr>
          <p:spPr>
            <a:xfrm>
              <a:off x="4124115" y="4154948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1" y="0"/>
                  </a:moveTo>
                  <a:lnTo>
                    <a:pt x="0" y="495"/>
                  </a:lnTo>
                  <a:lnTo>
                    <a:pt x="253" y="566"/>
                  </a:lnTo>
                  <a:lnTo>
                    <a:pt x="394" y="81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79"/>
            <p:cNvSpPr/>
            <p:nvPr/>
          </p:nvSpPr>
          <p:spPr>
            <a:xfrm>
              <a:off x="4187939" y="4173504"/>
              <a:ext cx="26849" cy="38472"/>
            </a:xfrm>
            <a:custGeom>
              <a:avLst/>
              <a:gdLst/>
              <a:ahLst/>
              <a:cxnLst/>
              <a:rect l="l" t="t" r="r" b="b"/>
              <a:pathLst>
                <a:path w="395" h="566" extrusionOk="0">
                  <a:moveTo>
                    <a:pt x="142" y="0"/>
                  </a:moveTo>
                  <a:lnTo>
                    <a:pt x="1" y="495"/>
                  </a:lnTo>
                  <a:lnTo>
                    <a:pt x="243" y="566"/>
                  </a:lnTo>
                  <a:lnTo>
                    <a:pt x="395" y="7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79"/>
            <p:cNvSpPr/>
            <p:nvPr/>
          </p:nvSpPr>
          <p:spPr>
            <a:xfrm>
              <a:off x="4251152" y="4191992"/>
              <a:ext cx="26849" cy="38540"/>
            </a:xfrm>
            <a:custGeom>
              <a:avLst/>
              <a:gdLst/>
              <a:ahLst/>
              <a:cxnLst/>
              <a:rect l="l" t="t" r="r" b="b"/>
              <a:pathLst>
                <a:path w="395" h="567" extrusionOk="0">
                  <a:moveTo>
                    <a:pt x="142" y="1"/>
                  </a:moveTo>
                  <a:lnTo>
                    <a:pt x="0" y="496"/>
                  </a:lnTo>
                  <a:lnTo>
                    <a:pt x="253" y="567"/>
                  </a:lnTo>
                  <a:lnTo>
                    <a:pt x="394" y="72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79"/>
            <p:cNvSpPr/>
            <p:nvPr/>
          </p:nvSpPr>
          <p:spPr>
            <a:xfrm>
              <a:off x="3944129" y="3302663"/>
              <a:ext cx="15226" cy="27529"/>
            </a:xfrm>
            <a:custGeom>
              <a:avLst/>
              <a:gdLst/>
              <a:ahLst/>
              <a:cxnLst/>
              <a:rect l="l" t="t" r="r" b="b"/>
              <a:pathLst>
                <a:path w="224" h="405" extrusionOk="0">
                  <a:moveTo>
                    <a:pt x="112" y="0"/>
                  </a:moveTo>
                  <a:lnTo>
                    <a:pt x="1" y="374"/>
                  </a:lnTo>
                  <a:lnTo>
                    <a:pt x="112" y="404"/>
                  </a:lnTo>
                  <a:lnTo>
                    <a:pt x="223" y="30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79"/>
            <p:cNvSpPr/>
            <p:nvPr/>
          </p:nvSpPr>
          <p:spPr>
            <a:xfrm>
              <a:off x="3845231" y="3282748"/>
              <a:ext cx="11080" cy="27529"/>
            </a:xfrm>
            <a:custGeom>
              <a:avLst/>
              <a:gdLst/>
              <a:ahLst/>
              <a:cxnLst/>
              <a:rect l="l" t="t" r="r" b="b"/>
              <a:pathLst>
                <a:path w="163" h="405" extrusionOk="0">
                  <a:moveTo>
                    <a:pt x="41" y="0"/>
                  </a:moveTo>
                  <a:lnTo>
                    <a:pt x="1" y="394"/>
                  </a:lnTo>
                  <a:lnTo>
                    <a:pt x="112" y="404"/>
                  </a:lnTo>
                  <a:lnTo>
                    <a:pt x="162" y="1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79"/>
            <p:cNvSpPr/>
            <p:nvPr/>
          </p:nvSpPr>
          <p:spPr>
            <a:xfrm>
              <a:off x="3742936" y="3280641"/>
              <a:ext cx="9652" cy="26849"/>
            </a:xfrm>
            <a:custGeom>
              <a:avLst/>
              <a:gdLst/>
              <a:ahLst/>
              <a:cxnLst/>
              <a:rect l="l" t="t" r="r" b="b"/>
              <a:pathLst>
                <a:path w="142" h="395" extrusionOk="0">
                  <a:moveTo>
                    <a:pt x="0" y="1"/>
                  </a:moveTo>
                  <a:lnTo>
                    <a:pt x="20" y="395"/>
                  </a:lnTo>
                  <a:lnTo>
                    <a:pt x="142" y="395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79"/>
            <p:cNvSpPr/>
            <p:nvPr/>
          </p:nvSpPr>
          <p:spPr>
            <a:xfrm>
              <a:off x="3638533" y="3296478"/>
              <a:ext cx="13798" cy="27529"/>
            </a:xfrm>
            <a:custGeom>
              <a:avLst/>
              <a:gdLst/>
              <a:ahLst/>
              <a:cxnLst/>
              <a:rect l="l" t="t" r="r" b="b"/>
              <a:pathLst>
                <a:path w="203" h="405" extrusionOk="0">
                  <a:moveTo>
                    <a:pt x="112" y="0"/>
                  </a:moveTo>
                  <a:lnTo>
                    <a:pt x="0" y="20"/>
                  </a:lnTo>
                  <a:lnTo>
                    <a:pt x="91" y="404"/>
                  </a:lnTo>
                  <a:lnTo>
                    <a:pt x="202" y="38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79"/>
            <p:cNvSpPr/>
            <p:nvPr/>
          </p:nvSpPr>
          <p:spPr>
            <a:xfrm>
              <a:off x="3538956" y="3329444"/>
              <a:ext cx="17877" cy="28209"/>
            </a:xfrm>
            <a:custGeom>
              <a:avLst/>
              <a:gdLst/>
              <a:ahLst/>
              <a:cxnLst/>
              <a:rect l="l" t="t" r="r" b="b"/>
              <a:pathLst>
                <a:path w="263" h="415" extrusionOk="0">
                  <a:moveTo>
                    <a:pt x="101" y="0"/>
                  </a:moveTo>
                  <a:lnTo>
                    <a:pt x="0" y="51"/>
                  </a:lnTo>
                  <a:lnTo>
                    <a:pt x="152" y="414"/>
                  </a:lnTo>
                  <a:lnTo>
                    <a:pt x="263" y="36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79"/>
            <p:cNvSpPr/>
            <p:nvPr/>
          </p:nvSpPr>
          <p:spPr>
            <a:xfrm>
              <a:off x="3446924" y="3378858"/>
              <a:ext cx="21343" cy="26849"/>
            </a:xfrm>
            <a:custGeom>
              <a:avLst/>
              <a:gdLst/>
              <a:ahLst/>
              <a:cxnLst/>
              <a:rect l="l" t="t" r="r" b="b"/>
              <a:pathLst>
                <a:path w="314" h="395" extrusionOk="0">
                  <a:moveTo>
                    <a:pt x="91" y="1"/>
                  </a:moveTo>
                  <a:lnTo>
                    <a:pt x="0" y="71"/>
                  </a:lnTo>
                  <a:lnTo>
                    <a:pt x="223" y="395"/>
                  </a:lnTo>
                  <a:lnTo>
                    <a:pt x="314" y="33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79"/>
            <p:cNvSpPr/>
            <p:nvPr/>
          </p:nvSpPr>
          <p:spPr>
            <a:xfrm>
              <a:off x="3365155" y="3445470"/>
              <a:ext cx="24130" cy="24810"/>
            </a:xfrm>
            <a:custGeom>
              <a:avLst/>
              <a:gdLst/>
              <a:ahLst/>
              <a:cxnLst/>
              <a:rect l="l" t="t" r="r" b="b"/>
              <a:pathLst>
                <a:path w="355" h="365" extrusionOk="0">
                  <a:moveTo>
                    <a:pt x="82" y="1"/>
                  </a:moveTo>
                  <a:lnTo>
                    <a:pt x="1" y="82"/>
                  </a:lnTo>
                  <a:lnTo>
                    <a:pt x="274" y="364"/>
                  </a:lnTo>
                  <a:lnTo>
                    <a:pt x="355" y="284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79"/>
            <p:cNvSpPr/>
            <p:nvPr/>
          </p:nvSpPr>
          <p:spPr>
            <a:xfrm>
              <a:off x="3295825" y="3523772"/>
              <a:ext cx="26849" cy="22771"/>
            </a:xfrm>
            <a:custGeom>
              <a:avLst/>
              <a:gdLst/>
              <a:ahLst/>
              <a:cxnLst/>
              <a:rect l="l" t="t" r="r" b="b"/>
              <a:pathLst>
                <a:path w="395" h="335" extrusionOk="0">
                  <a:moveTo>
                    <a:pt x="71" y="1"/>
                  </a:moveTo>
                  <a:lnTo>
                    <a:pt x="0" y="102"/>
                  </a:lnTo>
                  <a:lnTo>
                    <a:pt x="324" y="334"/>
                  </a:lnTo>
                  <a:lnTo>
                    <a:pt x="394" y="233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79"/>
            <p:cNvSpPr/>
            <p:nvPr/>
          </p:nvSpPr>
          <p:spPr>
            <a:xfrm>
              <a:off x="3242265" y="3613765"/>
              <a:ext cx="27529" cy="18624"/>
            </a:xfrm>
            <a:custGeom>
              <a:avLst/>
              <a:gdLst/>
              <a:ahLst/>
              <a:cxnLst/>
              <a:rect l="l" t="t" r="r" b="b"/>
              <a:pathLst>
                <a:path w="405" h="274" extrusionOk="0">
                  <a:moveTo>
                    <a:pt x="51" y="0"/>
                  </a:moveTo>
                  <a:lnTo>
                    <a:pt x="0" y="101"/>
                  </a:lnTo>
                  <a:lnTo>
                    <a:pt x="354" y="273"/>
                  </a:lnTo>
                  <a:lnTo>
                    <a:pt x="404" y="17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79"/>
            <p:cNvSpPr/>
            <p:nvPr/>
          </p:nvSpPr>
          <p:spPr>
            <a:xfrm>
              <a:off x="3204473" y="3711303"/>
              <a:ext cx="28209" cy="15158"/>
            </a:xfrm>
            <a:custGeom>
              <a:avLst/>
              <a:gdLst/>
              <a:ahLst/>
              <a:cxnLst/>
              <a:rect l="l" t="t" r="r" b="b"/>
              <a:pathLst>
                <a:path w="415" h="223" extrusionOk="0">
                  <a:moveTo>
                    <a:pt x="31" y="0"/>
                  </a:moveTo>
                  <a:lnTo>
                    <a:pt x="1" y="111"/>
                  </a:lnTo>
                  <a:lnTo>
                    <a:pt x="374" y="222"/>
                  </a:lnTo>
                  <a:lnTo>
                    <a:pt x="415" y="11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79"/>
            <p:cNvSpPr/>
            <p:nvPr/>
          </p:nvSpPr>
          <p:spPr>
            <a:xfrm>
              <a:off x="4340397" y="4042320"/>
              <a:ext cx="28277" cy="15158"/>
            </a:xfrm>
            <a:custGeom>
              <a:avLst/>
              <a:gdLst/>
              <a:ahLst/>
              <a:cxnLst/>
              <a:rect l="l" t="t" r="r" b="b"/>
              <a:pathLst>
                <a:path w="416" h="223" extrusionOk="0">
                  <a:moveTo>
                    <a:pt x="31" y="0"/>
                  </a:moveTo>
                  <a:lnTo>
                    <a:pt x="1" y="111"/>
                  </a:lnTo>
                  <a:lnTo>
                    <a:pt x="375" y="223"/>
                  </a:lnTo>
                  <a:lnTo>
                    <a:pt x="415" y="11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79"/>
            <p:cNvSpPr/>
            <p:nvPr/>
          </p:nvSpPr>
          <p:spPr>
            <a:xfrm>
              <a:off x="4360312" y="3943423"/>
              <a:ext cx="28277" cy="11012"/>
            </a:xfrm>
            <a:custGeom>
              <a:avLst/>
              <a:gdLst/>
              <a:ahLst/>
              <a:cxnLst/>
              <a:rect l="l" t="t" r="r" b="b"/>
              <a:pathLst>
                <a:path w="416" h="162" extrusionOk="0">
                  <a:moveTo>
                    <a:pt x="21" y="0"/>
                  </a:moveTo>
                  <a:lnTo>
                    <a:pt x="1" y="111"/>
                  </a:lnTo>
                  <a:lnTo>
                    <a:pt x="395" y="162"/>
                  </a:lnTo>
                  <a:lnTo>
                    <a:pt x="415" y="4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79"/>
            <p:cNvSpPr/>
            <p:nvPr/>
          </p:nvSpPr>
          <p:spPr>
            <a:xfrm>
              <a:off x="4363099" y="3840379"/>
              <a:ext cx="27529" cy="9720"/>
            </a:xfrm>
            <a:custGeom>
              <a:avLst/>
              <a:gdLst/>
              <a:ahLst/>
              <a:cxnLst/>
              <a:rect l="l" t="t" r="r" b="b"/>
              <a:pathLst>
                <a:path w="405" h="143" extrusionOk="0">
                  <a:moveTo>
                    <a:pt x="394" y="1"/>
                  </a:moveTo>
                  <a:lnTo>
                    <a:pt x="0" y="21"/>
                  </a:lnTo>
                  <a:lnTo>
                    <a:pt x="10" y="142"/>
                  </a:lnTo>
                  <a:lnTo>
                    <a:pt x="404" y="112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79"/>
            <p:cNvSpPr/>
            <p:nvPr/>
          </p:nvSpPr>
          <p:spPr>
            <a:xfrm>
              <a:off x="4346582" y="3736656"/>
              <a:ext cx="28277" cy="13798"/>
            </a:xfrm>
            <a:custGeom>
              <a:avLst/>
              <a:gdLst/>
              <a:ahLst/>
              <a:cxnLst/>
              <a:rect l="l" t="t" r="r" b="b"/>
              <a:pathLst>
                <a:path w="416" h="203" extrusionOk="0">
                  <a:moveTo>
                    <a:pt x="385" y="1"/>
                  </a:moveTo>
                  <a:lnTo>
                    <a:pt x="1" y="92"/>
                  </a:lnTo>
                  <a:lnTo>
                    <a:pt x="31" y="203"/>
                  </a:lnTo>
                  <a:lnTo>
                    <a:pt x="415" y="112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79"/>
            <p:cNvSpPr/>
            <p:nvPr/>
          </p:nvSpPr>
          <p:spPr>
            <a:xfrm>
              <a:off x="4313617" y="3637079"/>
              <a:ext cx="28277" cy="17945"/>
            </a:xfrm>
            <a:custGeom>
              <a:avLst/>
              <a:gdLst/>
              <a:ahLst/>
              <a:cxnLst/>
              <a:rect l="l" t="t" r="r" b="b"/>
              <a:pathLst>
                <a:path w="416" h="264" extrusionOk="0">
                  <a:moveTo>
                    <a:pt x="365" y="1"/>
                  </a:moveTo>
                  <a:lnTo>
                    <a:pt x="1" y="152"/>
                  </a:lnTo>
                  <a:lnTo>
                    <a:pt x="51" y="263"/>
                  </a:lnTo>
                  <a:lnTo>
                    <a:pt x="415" y="102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79"/>
            <p:cNvSpPr/>
            <p:nvPr/>
          </p:nvSpPr>
          <p:spPr>
            <a:xfrm>
              <a:off x="4264882" y="3545047"/>
              <a:ext cx="26849" cy="22091"/>
            </a:xfrm>
            <a:custGeom>
              <a:avLst/>
              <a:gdLst/>
              <a:ahLst/>
              <a:cxnLst/>
              <a:rect l="l" t="t" r="r" b="b"/>
              <a:pathLst>
                <a:path w="395" h="325" extrusionOk="0">
                  <a:moveTo>
                    <a:pt x="324" y="1"/>
                  </a:moveTo>
                  <a:lnTo>
                    <a:pt x="0" y="223"/>
                  </a:lnTo>
                  <a:lnTo>
                    <a:pt x="61" y="324"/>
                  </a:lnTo>
                  <a:lnTo>
                    <a:pt x="394" y="102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79"/>
            <p:cNvSpPr/>
            <p:nvPr/>
          </p:nvSpPr>
          <p:spPr>
            <a:xfrm>
              <a:off x="4200989" y="3462666"/>
              <a:ext cx="24810" cy="24810"/>
            </a:xfrm>
            <a:custGeom>
              <a:avLst/>
              <a:gdLst/>
              <a:ahLst/>
              <a:cxnLst/>
              <a:rect l="l" t="t" r="r" b="b"/>
              <a:pathLst>
                <a:path w="365" h="365" extrusionOk="0">
                  <a:moveTo>
                    <a:pt x="284" y="0"/>
                  </a:moveTo>
                  <a:lnTo>
                    <a:pt x="1" y="283"/>
                  </a:lnTo>
                  <a:lnTo>
                    <a:pt x="82" y="364"/>
                  </a:lnTo>
                  <a:lnTo>
                    <a:pt x="364" y="9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79"/>
            <p:cNvSpPr/>
            <p:nvPr/>
          </p:nvSpPr>
          <p:spPr>
            <a:xfrm>
              <a:off x="4124794" y="3393948"/>
              <a:ext cx="22023" cy="26169"/>
            </a:xfrm>
            <a:custGeom>
              <a:avLst/>
              <a:gdLst/>
              <a:ahLst/>
              <a:cxnLst/>
              <a:rect l="l" t="t" r="r" b="b"/>
              <a:pathLst>
                <a:path w="324" h="385" extrusionOk="0">
                  <a:moveTo>
                    <a:pt x="233" y="1"/>
                  </a:moveTo>
                  <a:lnTo>
                    <a:pt x="0" y="314"/>
                  </a:lnTo>
                  <a:lnTo>
                    <a:pt x="91" y="385"/>
                  </a:lnTo>
                  <a:lnTo>
                    <a:pt x="323" y="72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79"/>
            <p:cNvSpPr/>
            <p:nvPr/>
          </p:nvSpPr>
          <p:spPr>
            <a:xfrm>
              <a:off x="4038200" y="3339707"/>
              <a:ext cx="19304" cy="28209"/>
            </a:xfrm>
            <a:custGeom>
              <a:avLst/>
              <a:gdLst/>
              <a:ahLst/>
              <a:cxnLst/>
              <a:rect l="l" t="t" r="r" b="b"/>
              <a:pathLst>
                <a:path w="284" h="415" extrusionOk="0">
                  <a:moveTo>
                    <a:pt x="173" y="1"/>
                  </a:moveTo>
                  <a:lnTo>
                    <a:pt x="1" y="354"/>
                  </a:lnTo>
                  <a:lnTo>
                    <a:pt x="102" y="415"/>
                  </a:lnTo>
                  <a:lnTo>
                    <a:pt x="284" y="51"/>
                  </a:lnTo>
                  <a:lnTo>
                    <a:pt x="173" y="1"/>
                  </a:lnTo>
                  <a:close/>
                </a:path>
              </a:pathLst>
            </a:custGeom>
            <a:solidFill>
              <a:srgbClr val="84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79"/>
            <p:cNvSpPr/>
            <p:nvPr/>
          </p:nvSpPr>
          <p:spPr>
            <a:xfrm>
              <a:off x="869412" y="1232003"/>
              <a:ext cx="767206" cy="767206"/>
            </a:xfrm>
            <a:custGeom>
              <a:avLst/>
              <a:gdLst/>
              <a:ahLst/>
              <a:cxnLst/>
              <a:rect l="l" t="t" r="r" b="b"/>
              <a:pathLst>
                <a:path w="11287" h="11287" extrusionOk="0">
                  <a:moveTo>
                    <a:pt x="8316" y="0"/>
                  </a:moveTo>
                  <a:lnTo>
                    <a:pt x="1" y="2981"/>
                  </a:lnTo>
                  <a:lnTo>
                    <a:pt x="2971" y="11286"/>
                  </a:lnTo>
                  <a:lnTo>
                    <a:pt x="11287" y="8316"/>
                  </a:lnTo>
                  <a:lnTo>
                    <a:pt x="83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79"/>
            <p:cNvSpPr/>
            <p:nvPr/>
          </p:nvSpPr>
          <p:spPr>
            <a:xfrm>
              <a:off x="802801" y="1199037"/>
              <a:ext cx="766526" cy="766526"/>
            </a:xfrm>
            <a:custGeom>
              <a:avLst/>
              <a:gdLst/>
              <a:ahLst/>
              <a:cxnLst/>
              <a:rect l="l" t="t" r="r" b="b"/>
              <a:pathLst>
                <a:path w="11277" h="11277" extrusionOk="0">
                  <a:moveTo>
                    <a:pt x="8306" y="0"/>
                  </a:moveTo>
                  <a:lnTo>
                    <a:pt x="0" y="2971"/>
                  </a:lnTo>
                  <a:lnTo>
                    <a:pt x="2971" y="11276"/>
                  </a:lnTo>
                  <a:lnTo>
                    <a:pt x="11277" y="8306"/>
                  </a:lnTo>
                  <a:lnTo>
                    <a:pt x="8306" y="0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79"/>
            <p:cNvSpPr/>
            <p:nvPr/>
          </p:nvSpPr>
          <p:spPr>
            <a:xfrm>
              <a:off x="2279394" y="2792339"/>
              <a:ext cx="1381881" cy="1219155"/>
            </a:xfrm>
            <a:custGeom>
              <a:avLst/>
              <a:gdLst/>
              <a:ahLst/>
              <a:cxnLst/>
              <a:rect l="l" t="t" r="r" b="b"/>
              <a:pathLst>
                <a:path w="20330" h="17936" extrusionOk="0">
                  <a:moveTo>
                    <a:pt x="15187" y="6488"/>
                  </a:moveTo>
                  <a:lnTo>
                    <a:pt x="12499" y="14672"/>
                  </a:lnTo>
                  <a:lnTo>
                    <a:pt x="5921" y="12530"/>
                  </a:lnTo>
                  <a:lnTo>
                    <a:pt x="15187" y="6488"/>
                  </a:lnTo>
                  <a:close/>
                  <a:moveTo>
                    <a:pt x="20330" y="1"/>
                  </a:moveTo>
                  <a:lnTo>
                    <a:pt x="0" y="13207"/>
                  </a:lnTo>
                  <a:lnTo>
                    <a:pt x="14469" y="17936"/>
                  </a:lnTo>
                  <a:lnTo>
                    <a:pt x="20330" y="1"/>
                  </a:ln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79"/>
            <p:cNvSpPr/>
            <p:nvPr/>
          </p:nvSpPr>
          <p:spPr>
            <a:xfrm>
              <a:off x="2337101" y="2852085"/>
              <a:ext cx="1278155" cy="1127120"/>
            </a:xfrm>
            <a:custGeom>
              <a:avLst/>
              <a:gdLst/>
              <a:ahLst/>
              <a:cxnLst/>
              <a:rect l="l" t="t" r="r" b="b"/>
              <a:pathLst>
                <a:path w="18804" h="16582" extrusionOk="0">
                  <a:moveTo>
                    <a:pt x="15015" y="4709"/>
                  </a:moveTo>
                  <a:lnTo>
                    <a:pt x="11903" y="14258"/>
                  </a:lnTo>
                  <a:lnTo>
                    <a:pt x="4224" y="11752"/>
                  </a:lnTo>
                  <a:lnTo>
                    <a:pt x="15015" y="4709"/>
                  </a:lnTo>
                  <a:close/>
                  <a:moveTo>
                    <a:pt x="18804" y="1"/>
                  </a:moveTo>
                  <a:lnTo>
                    <a:pt x="0" y="12207"/>
                  </a:lnTo>
                  <a:lnTo>
                    <a:pt x="13378" y="16582"/>
                  </a:lnTo>
                  <a:lnTo>
                    <a:pt x="18804" y="1"/>
                  </a:ln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79"/>
            <p:cNvSpPr/>
            <p:nvPr/>
          </p:nvSpPr>
          <p:spPr>
            <a:xfrm>
              <a:off x="2372785" y="3681736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1"/>
                  </a:moveTo>
                  <a:lnTo>
                    <a:pt x="0" y="556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79"/>
            <p:cNvSpPr/>
            <p:nvPr/>
          </p:nvSpPr>
          <p:spPr>
            <a:xfrm>
              <a:off x="2422947" y="3698253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31" y="596"/>
                  </a:lnTo>
                  <a:lnTo>
                    <a:pt x="313" y="40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79"/>
            <p:cNvSpPr/>
            <p:nvPr/>
          </p:nvSpPr>
          <p:spPr>
            <a:xfrm>
              <a:off x="2473042" y="3714022"/>
              <a:ext cx="20664" cy="41259"/>
            </a:xfrm>
            <a:custGeom>
              <a:avLst/>
              <a:gdLst/>
              <a:ahLst/>
              <a:cxnLst/>
              <a:rect l="l" t="t" r="r" b="b"/>
              <a:pathLst>
                <a:path w="304" h="607" extrusionOk="0">
                  <a:moveTo>
                    <a:pt x="183" y="0"/>
                  </a:moveTo>
                  <a:lnTo>
                    <a:pt x="1" y="566"/>
                  </a:lnTo>
                  <a:lnTo>
                    <a:pt x="122" y="607"/>
                  </a:lnTo>
                  <a:lnTo>
                    <a:pt x="30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79"/>
            <p:cNvSpPr/>
            <p:nvPr/>
          </p:nvSpPr>
          <p:spPr>
            <a:xfrm>
              <a:off x="2523204" y="3730471"/>
              <a:ext cx="20664" cy="41327"/>
            </a:xfrm>
            <a:custGeom>
              <a:avLst/>
              <a:gdLst/>
              <a:ahLst/>
              <a:cxnLst/>
              <a:rect l="l" t="t" r="r" b="b"/>
              <a:pathLst>
                <a:path w="304" h="608" extrusionOk="0">
                  <a:moveTo>
                    <a:pt x="182" y="1"/>
                  </a:moveTo>
                  <a:lnTo>
                    <a:pt x="0" y="567"/>
                  </a:lnTo>
                  <a:lnTo>
                    <a:pt x="122" y="607"/>
                  </a:lnTo>
                  <a:lnTo>
                    <a:pt x="303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79"/>
            <p:cNvSpPr/>
            <p:nvPr/>
          </p:nvSpPr>
          <p:spPr>
            <a:xfrm>
              <a:off x="2572619" y="3746988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79"/>
            <p:cNvSpPr/>
            <p:nvPr/>
          </p:nvSpPr>
          <p:spPr>
            <a:xfrm>
              <a:off x="2622781" y="3763437"/>
              <a:ext cx="21343" cy="40648"/>
            </a:xfrm>
            <a:custGeom>
              <a:avLst/>
              <a:gdLst/>
              <a:ahLst/>
              <a:cxnLst/>
              <a:rect l="l" t="t" r="r" b="b"/>
              <a:pathLst>
                <a:path w="314" h="598" extrusionOk="0">
                  <a:moveTo>
                    <a:pt x="182" y="1"/>
                  </a:moveTo>
                  <a:lnTo>
                    <a:pt x="0" y="557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79"/>
            <p:cNvSpPr/>
            <p:nvPr/>
          </p:nvSpPr>
          <p:spPr>
            <a:xfrm>
              <a:off x="2672875" y="3779953"/>
              <a:ext cx="21411" cy="40580"/>
            </a:xfrm>
            <a:custGeom>
              <a:avLst/>
              <a:gdLst/>
              <a:ahLst/>
              <a:cxnLst/>
              <a:rect l="l" t="t" r="r" b="b"/>
              <a:pathLst>
                <a:path w="315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22" y="597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79"/>
            <p:cNvSpPr/>
            <p:nvPr/>
          </p:nvSpPr>
          <p:spPr>
            <a:xfrm>
              <a:off x="2723037" y="3795723"/>
              <a:ext cx="20664" cy="41327"/>
            </a:xfrm>
            <a:custGeom>
              <a:avLst/>
              <a:gdLst/>
              <a:ahLst/>
              <a:cxnLst/>
              <a:rect l="l" t="t" r="r" b="b"/>
              <a:pathLst>
                <a:path w="304" h="608" extrusionOk="0">
                  <a:moveTo>
                    <a:pt x="182" y="1"/>
                  </a:moveTo>
                  <a:lnTo>
                    <a:pt x="1" y="567"/>
                  </a:lnTo>
                  <a:lnTo>
                    <a:pt x="122" y="607"/>
                  </a:lnTo>
                  <a:lnTo>
                    <a:pt x="30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79"/>
            <p:cNvSpPr/>
            <p:nvPr/>
          </p:nvSpPr>
          <p:spPr>
            <a:xfrm>
              <a:off x="2772520" y="3812240"/>
              <a:ext cx="21343" cy="41259"/>
            </a:xfrm>
            <a:custGeom>
              <a:avLst/>
              <a:gdLst/>
              <a:ahLst/>
              <a:cxnLst/>
              <a:rect l="l" t="t" r="r" b="b"/>
              <a:pathLst>
                <a:path w="314" h="607" extrusionOk="0">
                  <a:moveTo>
                    <a:pt x="182" y="0"/>
                  </a:moveTo>
                  <a:lnTo>
                    <a:pt x="0" y="566"/>
                  </a:lnTo>
                  <a:lnTo>
                    <a:pt x="131" y="607"/>
                  </a:lnTo>
                  <a:lnTo>
                    <a:pt x="313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79"/>
            <p:cNvSpPr/>
            <p:nvPr/>
          </p:nvSpPr>
          <p:spPr>
            <a:xfrm>
              <a:off x="2822614" y="3828688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3" y="1"/>
                  </a:moveTo>
                  <a:lnTo>
                    <a:pt x="1" y="557"/>
                  </a:lnTo>
                  <a:lnTo>
                    <a:pt x="122" y="597"/>
                  </a:lnTo>
                  <a:lnTo>
                    <a:pt x="30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79"/>
            <p:cNvSpPr/>
            <p:nvPr/>
          </p:nvSpPr>
          <p:spPr>
            <a:xfrm>
              <a:off x="2872777" y="3845205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22" y="596"/>
                  </a:lnTo>
                  <a:lnTo>
                    <a:pt x="303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79"/>
            <p:cNvSpPr/>
            <p:nvPr/>
          </p:nvSpPr>
          <p:spPr>
            <a:xfrm>
              <a:off x="2922191" y="3860975"/>
              <a:ext cx="21411" cy="41259"/>
            </a:xfrm>
            <a:custGeom>
              <a:avLst/>
              <a:gdLst/>
              <a:ahLst/>
              <a:cxnLst/>
              <a:rect l="l" t="t" r="r" b="b"/>
              <a:pathLst>
                <a:path w="315" h="607" extrusionOk="0">
                  <a:moveTo>
                    <a:pt x="183" y="1"/>
                  </a:moveTo>
                  <a:lnTo>
                    <a:pt x="1" y="567"/>
                  </a:lnTo>
                  <a:lnTo>
                    <a:pt x="132" y="607"/>
                  </a:lnTo>
                  <a:lnTo>
                    <a:pt x="31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79"/>
            <p:cNvSpPr/>
            <p:nvPr/>
          </p:nvSpPr>
          <p:spPr>
            <a:xfrm>
              <a:off x="2972353" y="3878171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32" y="596"/>
                  </a:lnTo>
                  <a:lnTo>
                    <a:pt x="314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79"/>
            <p:cNvSpPr/>
            <p:nvPr/>
          </p:nvSpPr>
          <p:spPr>
            <a:xfrm>
              <a:off x="3022448" y="3893940"/>
              <a:ext cx="20732" cy="40580"/>
            </a:xfrm>
            <a:custGeom>
              <a:avLst/>
              <a:gdLst/>
              <a:ahLst/>
              <a:cxnLst/>
              <a:rect l="l" t="t" r="r" b="b"/>
              <a:pathLst>
                <a:path w="305" h="597" extrusionOk="0">
                  <a:moveTo>
                    <a:pt x="183" y="1"/>
                  </a:moveTo>
                  <a:lnTo>
                    <a:pt x="1" y="556"/>
                  </a:lnTo>
                  <a:lnTo>
                    <a:pt x="122" y="597"/>
                  </a:lnTo>
                  <a:lnTo>
                    <a:pt x="30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79"/>
            <p:cNvSpPr/>
            <p:nvPr/>
          </p:nvSpPr>
          <p:spPr>
            <a:xfrm>
              <a:off x="3072610" y="3910457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2" y="0"/>
                  </a:moveTo>
                  <a:lnTo>
                    <a:pt x="1" y="556"/>
                  </a:lnTo>
                  <a:lnTo>
                    <a:pt x="122" y="596"/>
                  </a:lnTo>
                  <a:lnTo>
                    <a:pt x="304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79"/>
            <p:cNvSpPr/>
            <p:nvPr/>
          </p:nvSpPr>
          <p:spPr>
            <a:xfrm>
              <a:off x="3122093" y="3926226"/>
              <a:ext cx="21343" cy="41259"/>
            </a:xfrm>
            <a:custGeom>
              <a:avLst/>
              <a:gdLst/>
              <a:ahLst/>
              <a:cxnLst/>
              <a:rect l="l" t="t" r="r" b="b"/>
              <a:pathLst>
                <a:path w="314" h="607" extrusionOk="0">
                  <a:moveTo>
                    <a:pt x="182" y="1"/>
                  </a:moveTo>
                  <a:lnTo>
                    <a:pt x="0" y="566"/>
                  </a:lnTo>
                  <a:lnTo>
                    <a:pt x="131" y="607"/>
                  </a:lnTo>
                  <a:lnTo>
                    <a:pt x="313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79"/>
            <p:cNvSpPr/>
            <p:nvPr/>
          </p:nvSpPr>
          <p:spPr>
            <a:xfrm>
              <a:off x="3172187" y="3943423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32" y="596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79"/>
            <p:cNvSpPr/>
            <p:nvPr/>
          </p:nvSpPr>
          <p:spPr>
            <a:xfrm>
              <a:off x="3222349" y="3959192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1"/>
                  </a:moveTo>
                  <a:lnTo>
                    <a:pt x="0" y="556"/>
                  </a:lnTo>
                  <a:lnTo>
                    <a:pt x="12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79"/>
            <p:cNvSpPr/>
            <p:nvPr/>
          </p:nvSpPr>
          <p:spPr>
            <a:xfrm>
              <a:off x="2330915" y="3668006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92" y="0"/>
                  </a:moveTo>
                  <a:lnTo>
                    <a:pt x="0" y="556"/>
                  </a:lnTo>
                  <a:lnTo>
                    <a:pt x="131" y="597"/>
                  </a:lnTo>
                  <a:lnTo>
                    <a:pt x="313" y="41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79"/>
            <p:cNvSpPr/>
            <p:nvPr/>
          </p:nvSpPr>
          <p:spPr>
            <a:xfrm>
              <a:off x="2372785" y="3681736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1"/>
                  </a:moveTo>
                  <a:lnTo>
                    <a:pt x="0" y="556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79"/>
            <p:cNvSpPr/>
            <p:nvPr/>
          </p:nvSpPr>
          <p:spPr>
            <a:xfrm>
              <a:off x="2422947" y="3698253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31" y="596"/>
                  </a:lnTo>
                  <a:lnTo>
                    <a:pt x="313" y="40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79"/>
            <p:cNvSpPr/>
            <p:nvPr/>
          </p:nvSpPr>
          <p:spPr>
            <a:xfrm>
              <a:off x="2473042" y="3714022"/>
              <a:ext cx="20664" cy="41259"/>
            </a:xfrm>
            <a:custGeom>
              <a:avLst/>
              <a:gdLst/>
              <a:ahLst/>
              <a:cxnLst/>
              <a:rect l="l" t="t" r="r" b="b"/>
              <a:pathLst>
                <a:path w="304" h="607" extrusionOk="0">
                  <a:moveTo>
                    <a:pt x="183" y="0"/>
                  </a:moveTo>
                  <a:lnTo>
                    <a:pt x="1" y="566"/>
                  </a:lnTo>
                  <a:lnTo>
                    <a:pt x="122" y="607"/>
                  </a:lnTo>
                  <a:lnTo>
                    <a:pt x="30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79"/>
            <p:cNvSpPr/>
            <p:nvPr/>
          </p:nvSpPr>
          <p:spPr>
            <a:xfrm>
              <a:off x="2523204" y="3730471"/>
              <a:ext cx="20664" cy="41327"/>
            </a:xfrm>
            <a:custGeom>
              <a:avLst/>
              <a:gdLst/>
              <a:ahLst/>
              <a:cxnLst/>
              <a:rect l="l" t="t" r="r" b="b"/>
              <a:pathLst>
                <a:path w="304" h="608" extrusionOk="0">
                  <a:moveTo>
                    <a:pt x="182" y="1"/>
                  </a:moveTo>
                  <a:lnTo>
                    <a:pt x="0" y="567"/>
                  </a:lnTo>
                  <a:lnTo>
                    <a:pt x="122" y="607"/>
                  </a:lnTo>
                  <a:lnTo>
                    <a:pt x="303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79"/>
            <p:cNvSpPr/>
            <p:nvPr/>
          </p:nvSpPr>
          <p:spPr>
            <a:xfrm>
              <a:off x="2572619" y="3746988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79"/>
            <p:cNvSpPr/>
            <p:nvPr/>
          </p:nvSpPr>
          <p:spPr>
            <a:xfrm>
              <a:off x="2622781" y="3763437"/>
              <a:ext cx="21343" cy="40648"/>
            </a:xfrm>
            <a:custGeom>
              <a:avLst/>
              <a:gdLst/>
              <a:ahLst/>
              <a:cxnLst/>
              <a:rect l="l" t="t" r="r" b="b"/>
              <a:pathLst>
                <a:path w="314" h="598" extrusionOk="0">
                  <a:moveTo>
                    <a:pt x="182" y="1"/>
                  </a:moveTo>
                  <a:lnTo>
                    <a:pt x="0" y="557"/>
                  </a:lnTo>
                  <a:lnTo>
                    <a:pt x="13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79"/>
            <p:cNvSpPr/>
            <p:nvPr/>
          </p:nvSpPr>
          <p:spPr>
            <a:xfrm>
              <a:off x="2672875" y="3779953"/>
              <a:ext cx="21411" cy="40580"/>
            </a:xfrm>
            <a:custGeom>
              <a:avLst/>
              <a:gdLst/>
              <a:ahLst/>
              <a:cxnLst/>
              <a:rect l="l" t="t" r="r" b="b"/>
              <a:pathLst>
                <a:path w="315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22" y="597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79"/>
            <p:cNvSpPr/>
            <p:nvPr/>
          </p:nvSpPr>
          <p:spPr>
            <a:xfrm>
              <a:off x="2723037" y="3795723"/>
              <a:ext cx="20664" cy="41327"/>
            </a:xfrm>
            <a:custGeom>
              <a:avLst/>
              <a:gdLst/>
              <a:ahLst/>
              <a:cxnLst/>
              <a:rect l="l" t="t" r="r" b="b"/>
              <a:pathLst>
                <a:path w="304" h="608" extrusionOk="0">
                  <a:moveTo>
                    <a:pt x="182" y="1"/>
                  </a:moveTo>
                  <a:lnTo>
                    <a:pt x="1" y="567"/>
                  </a:lnTo>
                  <a:lnTo>
                    <a:pt x="122" y="607"/>
                  </a:lnTo>
                  <a:lnTo>
                    <a:pt x="30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79"/>
            <p:cNvSpPr/>
            <p:nvPr/>
          </p:nvSpPr>
          <p:spPr>
            <a:xfrm>
              <a:off x="2772520" y="3812240"/>
              <a:ext cx="21343" cy="41259"/>
            </a:xfrm>
            <a:custGeom>
              <a:avLst/>
              <a:gdLst/>
              <a:ahLst/>
              <a:cxnLst/>
              <a:rect l="l" t="t" r="r" b="b"/>
              <a:pathLst>
                <a:path w="314" h="607" extrusionOk="0">
                  <a:moveTo>
                    <a:pt x="182" y="0"/>
                  </a:moveTo>
                  <a:lnTo>
                    <a:pt x="0" y="566"/>
                  </a:lnTo>
                  <a:lnTo>
                    <a:pt x="131" y="607"/>
                  </a:lnTo>
                  <a:lnTo>
                    <a:pt x="313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79"/>
            <p:cNvSpPr/>
            <p:nvPr/>
          </p:nvSpPr>
          <p:spPr>
            <a:xfrm>
              <a:off x="2822614" y="3828688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3" y="1"/>
                  </a:moveTo>
                  <a:lnTo>
                    <a:pt x="1" y="557"/>
                  </a:lnTo>
                  <a:lnTo>
                    <a:pt x="122" y="597"/>
                  </a:lnTo>
                  <a:lnTo>
                    <a:pt x="30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79"/>
            <p:cNvSpPr/>
            <p:nvPr/>
          </p:nvSpPr>
          <p:spPr>
            <a:xfrm>
              <a:off x="2872777" y="3845205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22" y="596"/>
                  </a:lnTo>
                  <a:lnTo>
                    <a:pt x="303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79"/>
            <p:cNvSpPr/>
            <p:nvPr/>
          </p:nvSpPr>
          <p:spPr>
            <a:xfrm>
              <a:off x="2922191" y="3860975"/>
              <a:ext cx="21411" cy="41259"/>
            </a:xfrm>
            <a:custGeom>
              <a:avLst/>
              <a:gdLst/>
              <a:ahLst/>
              <a:cxnLst/>
              <a:rect l="l" t="t" r="r" b="b"/>
              <a:pathLst>
                <a:path w="315" h="607" extrusionOk="0">
                  <a:moveTo>
                    <a:pt x="183" y="1"/>
                  </a:moveTo>
                  <a:lnTo>
                    <a:pt x="1" y="567"/>
                  </a:lnTo>
                  <a:lnTo>
                    <a:pt x="132" y="607"/>
                  </a:lnTo>
                  <a:lnTo>
                    <a:pt x="31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79"/>
            <p:cNvSpPr/>
            <p:nvPr/>
          </p:nvSpPr>
          <p:spPr>
            <a:xfrm>
              <a:off x="2972353" y="3878171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0"/>
                  </a:moveTo>
                  <a:lnTo>
                    <a:pt x="0" y="556"/>
                  </a:lnTo>
                  <a:lnTo>
                    <a:pt x="132" y="596"/>
                  </a:lnTo>
                  <a:lnTo>
                    <a:pt x="314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79"/>
            <p:cNvSpPr/>
            <p:nvPr/>
          </p:nvSpPr>
          <p:spPr>
            <a:xfrm>
              <a:off x="3022448" y="3893940"/>
              <a:ext cx="20732" cy="40580"/>
            </a:xfrm>
            <a:custGeom>
              <a:avLst/>
              <a:gdLst/>
              <a:ahLst/>
              <a:cxnLst/>
              <a:rect l="l" t="t" r="r" b="b"/>
              <a:pathLst>
                <a:path w="305" h="597" extrusionOk="0">
                  <a:moveTo>
                    <a:pt x="183" y="1"/>
                  </a:moveTo>
                  <a:lnTo>
                    <a:pt x="1" y="556"/>
                  </a:lnTo>
                  <a:lnTo>
                    <a:pt x="122" y="597"/>
                  </a:lnTo>
                  <a:lnTo>
                    <a:pt x="304" y="4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79"/>
            <p:cNvSpPr/>
            <p:nvPr/>
          </p:nvSpPr>
          <p:spPr>
            <a:xfrm>
              <a:off x="3072610" y="3910457"/>
              <a:ext cx="20664" cy="40580"/>
            </a:xfrm>
            <a:custGeom>
              <a:avLst/>
              <a:gdLst/>
              <a:ahLst/>
              <a:cxnLst/>
              <a:rect l="l" t="t" r="r" b="b"/>
              <a:pathLst>
                <a:path w="304" h="597" extrusionOk="0">
                  <a:moveTo>
                    <a:pt x="182" y="0"/>
                  </a:moveTo>
                  <a:lnTo>
                    <a:pt x="1" y="556"/>
                  </a:lnTo>
                  <a:lnTo>
                    <a:pt x="122" y="596"/>
                  </a:lnTo>
                  <a:lnTo>
                    <a:pt x="304" y="4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79"/>
            <p:cNvSpPr/>
            <p:nvPr/>
          </p:nvSpPr>
          <p:spPr>
            <a:xfrm>
              <a:off x="3122093" y="3926226"/>
              <a:ext cx="21343" cy="41259"/>
            </a:xfrm>
            <a:custGeom>
              <a:avLst/>
              <a:gdLst/>
              <a:ahLst/>
              <a:cxnLst/>
              <a:rect l="l" t="t" r="r" b="b"/>
              <a:pathLst>
                <a:path w="314" h="607" extrusionOk="0">
                  <a:moveTo>
                    <a:pt x="182" y="1"/>
                  </a:moveTo>
                  <a:lnTo>
                    <a:pt x="0" y="566"/>
                  </a:lnTo>
                  <a:lnTo>
                    <a:pt x="131" y="607"/>
                  </a:lnTo>
                  <a:lnTo>
                    <a:pt x="313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79"/>
            <p:cNvSpPr/>
            <p:nvPr/>
          </p:nvSpPr>
          <p:spPr>
            <a:xfrm>
              <a:off x="3172187" y="3943423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3" y="0"/>
                  </a:moveTo>
                  <a:lnTo>
                    <a:pt x="1" y="556"/>
                  </a:lnTo>
                  <a:lnTo>
                    <a:pt x="132" y="596"/>
                  </a:lnTo>
                  <a:lnTo>
                    <a:pt x="314" y="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79"/>
            <p:cNvSpPr/>
            <p:nvPr/>
          </p:nvSpPr>
          <p:spPr>
            <a:xfrm>
              <a:off x="3222349" y="3959192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82" y="1"/>
                  </a:moveTo>
                  <a:lnTo>
                    <a:pt x="0" y="556"/>
                  </a:lnTo>
                  <a:lnTo>
                    <a:pt x="122" y="597"/>
                  </a:lnTo>
                  <a:lnTo>
                    <a:pt x="314" y="41"/>
                  </a:lnTo>
                  <a:lnTo>
                    <a:pt x="182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79"/>
            <p:cNvSpPr/>
            <p:nvPr/>
          </p:nvSpPr>
          <p:spPr>
            <a:xfrm>
              <a:off x="2330915" y="3668006"/>
              <a:ext cx="21343" cy="40580"/>
            </a:xfrm>
            <a:custGeom>
              <a:avLst/>
              <a:gdLst/>
              <a:ahLst/>
              <a:cxnLst/>
              <a:rect l="l" t="t" r="r" b="b"/>
              <a:pathLst>
                <a:path w="314" h="597" extrusionOk="0">
                  <a:moveTo>
                    <a:pt x="192" y="0"/>
                  </a:moveTo>
                  <a:lnTo>
                    <a:pt x="0" y="556"/>
                  </a:lnTo>
                  <a:lnTo>
                    <a:pt x="131" y="597"/>
                  </a:lnTo>
                  <a:lnTo>
                    <a:pt x="313" y="41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79"/>
            <p:cNvSpPr/>
            <p:nvPr/>
          </p:nvSpPr>
          <p:spPr>
            <a:xfrm>
              <a:off x="3316420" y="3714022"/>
              <a:ext cx="40580" cy="20664"/>
            </a:xfrm>
            <a:custGeom>
              <a:avLst/>
              <a:gdLst/>
              <a:ahLst/>
              <a:cxnLst/>
              <a:rect l="l" t="t" r="r" b="b"/>
              <a:pathLst>
                <a:path w="597" h="304" extrusionOk="0">
                  <a:moveTo>
                    <a:pt x="41" y="0"/>
                  </a:moveTo>
                  <a:lnTo>
                    <a:pt x="1" y="122"/>
                  </a:lnTo>
                  <a:lnTo>
                    <a:pt x="556" y="304"/>
                  </a:lnTo>
                  <a:lnTo>
                    <a:pt x="597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79"/>
            <p:cNvSpPr/>
            <p:nvPr/>
          </p:nvSpPr>
          <p:spPr>
            <a:xfrm>
              <a:off x="3332937" y="3663859"/>
              <a:ext cx="40580" cy="21411"/>
            </a:xfrm>
            <a:custGeom>
              <a:avLst/>
              <a:gdLst/>
              <a:ahLst/>
              <a:cxnLst/>
              <a:rect l="l" t="t" r="r" b="b"/>
              <a:pathLst>
                <a:path w="597" h="315" extrusionOk="0">
                  <a:moveTo>
                    <a:pt x="40" y="1"/>
                  </a:moveTo>
                  <a:lnTo>
                    <a:pt x="0" y="122"/>
                  </a:lnTo>
                  <a:lnTo>
                    <a:pt x="556" y="314"/>
                  </a:lnTo>
                  <a:lnTo>
                    <a:pt x="596" y="183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79"/>
            <p:cNvSpPr/>
            <p:nvPr/>
          </p:nvSpPr>
          <p:spPr>
            <a:xfrm>
              <a:off x="3349386" y="3613765"/>
              <a:ext cx="40580" cy="21343"/>
            </a:xfrm>
            <a:custGeom>
              <a:avLst/>
              <a:gdLst/>
              <a:ahLst/>
              <a:cxnLst/>
              <a:rect l="l" t="t" r="r" b="b"/>
              <a:pathLst>
                <a:path w="597" h="314" extrusionOk="0">
                  <a:moveTo>
                    <a:pt x="41" y="0"/>
                  </a:moveTo>
                  <a:lnTo>
                    <a:pt x="1" y="132"/>
                  </a:lnTo>
                  <a:lnTo>
                    <a:pt x="556" y="313"/>
                  </a:lnTo>
                  <a:lnTo>
                    <a:pt x="597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79"/>
            <p:cNvSpPr/>
            <p:nvPr/>
          </p:nvSpPr>
          <p:spPr>
            <a:xfrm>
              <a:off x="3365155" y="3563603"/>
              <a:ext cx="41327" cy="21343"/>
            </a:xfrm>
            <a:custGeom>
              <a:avLst/>
              <a:gdLst/>
              <a:ahLst/>
              <a:cxnLst/>
              <a:rect l="l" t="t" r="r" b="b"/>
              <a:pathLst>
                <a:path w="608" h="314" extrusionOk="0">
                  <a:moveTo>
                    <a:pt x="41" y="1"/>
                  </a:moveTo>
                  <a:lnTo>
                    <a:pt x="1" y="132"/>
                  </a:lnTo>
                  <a:lnTo>
                    <a:pt x="567" y="314"/>
                  </a:lnTo>
                  <a:lnTo>
                    <a:pt x="607" y="19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79"/>
            <p:cNvSpPr/>
            <p:nvPr/>
          </p:nvSpPr>
          <p:spPr>
            <a:xfrm>
              <a:off x="3381672" y="3514188"/>
              <a:ext cx="41259" cy="20664"/>
            </a:xfrm>
            <a:custGeom>
              <a:avLst/>
              <a:gdLst/>
              <a:ahLst/>
              <a:cxnLst/>
              <a:rect l="l" t="t" r="r" b="b"/>
              <a:pathLst>
                <a:path w="607" h="304" extrusionOk="0">
                  <a:moveTo>
                    <a:pt x="41" y="0"/>
                  </a:moveTo>
                  <a:lnTo>
                    <a:pt x="0" y="121"/>
                  </a:lnTo>
                  <a:lnTo>
                    <a:pt x="566" y="303"/>
                  </a:lnTo>
                  <a:lnTo>
                    <a:pt x="607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79"/>
            <p:cNvSpPr/>
            <p:nvPr/>
          </p:nvSpPr>
          <p:spPr>
            <a:xfrm>
              <a:off x="3398121" y="3464026"/>
              <a:ext cx="40648" cy="20664"/>
            </a:xfrm>
            <a:custGeom>
              <a:avLst/>
              <a:gdLst/>
              <a:ahLst/>
              <a:cxnLst/>
              <a:rect l="l" t="t" r="r" b="b"/>
              <a:pathLst>
                <a:path w="598" h="304" extrusionOk="0">
                  <a:moveTo>
                    <a:pt x="41" y="1"/>
                  </a:moveTo>
                  <a:lnTo>
                    <a:pt x="1" y="122"/>
                  </a:lnTo>
                  <a:lnTo>
                    <a:pt x="557" y="304"/>
                  </a:lnTo>
                  <a:lnTo>
                    <a:pt x="597" y="18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79"/>
            <p:cNvSpPr/>
            <p:nvPr/>
          </p:nvSpPr>
          <p:spPr>
            <a:xfrm>
              <a:off x="3414638" y="3413863"/>
              <a:ext cx="40580" cy="21411"/>
            </a:xfrm>
            <a:custGeom>
              <a:avLst/>
              <a:gdLst/>
              <a:ahLst/>
              <a:cxnLst/>
              <a:rect l="l" t="t" r="r" b="b"/>
              <a:pathLst>
                <a:path w="597" h="315" extrusionOk="0">
                  <a:moveTo>
                    <a:pt x="41" y="1"/>
                  </a:moveTo>
                  <a:lnTo>
                    <a:pt x="0" y="132"/>
                  </a:lnTo>
                  <a:lnTo>
                    <a:pt x="556" y="314"/>
                  </a:lnTo>
                  <a:lnTo>
                    <a:pt x="59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79"/>
            <p:cNvSpPr/>
            <p:nvPr/>
          </p:nvSpPr>
          <p:spPr>
            <a:xfrm>
              <a:off x="3431087" y="3364448"/>
              <a:ext cx="40648" cy="20664"/>
            </a:xfrm>
            <a:custGeom>
              <a:avLst/>
              <a:gdLst/>
              <a:ahLst/>
              <a:cxnLst/>
              <a:rect l="l" t="t" r="r" b="b"/>
              <a:pathLst>
                <a:path w="598" h="304" extrusionOk="0">
                  <a:moveTo>
                    <a:pt x="41" y="0"/>
                  </a:moveTo>
                  <a:lnTo>
                    <a:pt x="1" y="122"/>
                  </a:lnTo>
                  <a:lnTo>
                    <a:pt x="557" y="304"/>
                  </a:lnTo>
                  <a:lnTo>
                    <a:pt x="597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79"/>
            <p:cNvSpPr/>
            <p:nvPr/>
          </p:nvSpPr>
          <p:spPr>
            <a:xfrm>
              <a:off x="3446924" y="3314286"/>
              <a:ext cx="41259" cy="21411"/>
            </a:xfrm>
            <a:custGeom>
              <a:avLst/>
              <a:gdLst/>
              <a:ahLst/>
              <a:cxnLst/>
              <a:rect l="l" t="t" r="r" b="b"/>
              <a:pathLst>
                <a:path w="607" h="315" extrusionOk="0">
                  <a:moveTo>
                    <a:pt x="41" y="1"/>
                  </a:moveTo>
                  <a:lnTo>
                    <a:pt x="0" y="132"/>
                  </a:lnTo>
                  <a:lnTo>
                    <a:pt x="556" y="314"/>
                  </a:lnTo>
                  <a:lnTo>
                    <a:pt x="60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79"/>
            <p:cNvSpPr/>
            <p:nvPr/>
          </p:nvSpPr>
          <p:spPr>
            <a:xfrm>
              <a:off x="3463373" y="3264192"/>
              <a:ext cx="40580" cy="21343"/>
            </a:xfrm>
            <a:custGeom>
              <a:avLst/>
              <a:gdLst/>
              <a:ahLst/>
              <a:cxnLst/>
              <a:rect l="l" t="t" r="r" b="b"/>
              <a:pathLst>
                <a:path w="597" h="314" extrusionOk="0">
                  <a:moveTo>
                    <a:pt x="41" y="0"/>
                  </a:moveTo>
                  <a:lnTo>
                    <a:pt x="1" y="132"/>
                  </a:lnTo>
                  <a:lnTo>
                    <a:pt x="557" y="313"/>
                  </a:lnTo>
                  <a:lnTo>
                    <a:pt x="597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79"/>
            <p:cNvSpPr/>
            <p:nvPr/>
          </p:nvSpPr>
          <p:spPr>
            <a:xfrm>
              <a:off x="3479890" y="3214709"/>
              <a:ext cx="40580" cy="21343"/>
            </a:xfrm>
            <a:custGeom>
              <a:avLst/>
              <a:gdLst/>
              <a:ahLst/>
              <a:cxnLst/>
              <a:rect l="l" t="t" r="r" b="b"/>
              <a:pathLst>
                <a:path w="597" h="314" extrusionOk="0">
                  <a:moveTo>
                    <a:pt x="41" y="1"/>
                  </a:moveTo>
                  <a:lnTo>
                    <a:pt x="0" y="122"/>
                  </a:lnTo>
                  <a:lnTo>
                    <a:pt x="556" y="314"/>
                  </a:lnTo>
                  <a:lnTo>
                    <a:pt x="596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79"/>
            <p:cNvSpPr/>
            <p:nvPr/>
          </p:nvSpPr>
          <p:spPr>
            <a:xfrm>
              <a:off x="3495659" y="3164615"/>
              <a:ext cx="41259" cy="20664"/>
            </a:xfrm>
            <a:custGeom>
              <a:avLst/>
              <a:gdLst/>
              <a:ahLst/>
              <a:cxnLst/>
              <a:rect l="l" t="t" r="r" b="b"/>
              <a:pathLst>
                <a:path w="607" h="304" extrusionOk="0">
                  <a:moveTo>
                    <a:pt x="51" y="0"/>
                  </a:moveTo>
                  <a:lnTo>
                    <a:pt x="1" y="121"/>
                  </a:lnTo>
                  <a:lnTo>
                    <a:pt x="567" y="303"/>
                  </a:lnTo>
                  <a:lnTo>
                    <a:pt x="607" y="18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79"/>
            <p:cNvSpPr/>
            <p:nvPr/>
          </p:nvSpPr>
          <p:spPr>
            <a:xfrm>
              <a:off x="3512176" y="3114452"/>
              <a:ext cx="41259" cy="21343"/>
            </a:xfrm>
            <a:custGeom>
              <a:avLst/>
              <a:gdLst/>
              <a:ahLst/>
              <a:cxnLst/>
              <a:rect l="l" t="t" r="r" b="b"/>
              <a:pathLst>
                <a:path w="607" h="314" extrusionOk="0">
                  <a:moveTo>
                    <a:pt x="41" y="1"/>
                  </a:moveTo>
                  <a:lnTo>
                    <a:pt x="0" y="132"/>
                  </a:lnTo>
                  <a:lnTo>
                    <a:pt x="566" y="314"/>
                  </a:lnTo>
                  <a:lnTo>
                    <a:pt x="606" y="18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79"/>
            <p:cNvSpPr/>
            <p:nvPr/>
          </p:nvSpPr>
          <p:spPr>
            <a:xfrm>
              <a:off x="3528625" y="3064290"/>
              <a:ext cx="40580" cy="21411"/>
            </a:xfrm>
            <a:custGeom>
              <a:avLst/>
              <a:gdLst/>
              <a:ahLst/>
              <a:cxnLst/>
              <a:rect l="l" t="t" r="r" b="b"/>
              <a:pathLst>
                <a:path w="597" h="315" extrusionOk="0">
                  <a:moveTo>
                    <a:pt x="41" y="1"/>
                  </a:moveTo>
                  <a:lnTo>
                    <a:pt x="1" y="132"/>
                  </a:lnTo>
                  <a:lnTo>
                    <a:pt x="556" y="314"/>
                  </a:lnTo>
                  <a:lnTo>
                    <a:pt x="59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79"/>
            <p:cNvSpPr/>
            <p:nvPr/>
          </p:nvSpPr>
          <p:spPr>
            <a:xfrm>
              <a:off x="3545141" y="3014875"/>
              <a:ext cx="40580" cy="20664"/>
            </a:xfrm>
            <a:custGeom>
              <a:avLst/>
              <a:gdLst/>
              <a:ahLst/>
              <a:cxnLst/>
              <a:rect l="l" t="t" r="r" b="b"/>
              <a:pathLst>
                <a:path w="597" h="304" extrusionOk="0">
                  <a:moveTo>
                    <a:pt x="41" y="0"/>
                  </a:moveTo>
                  <a:lnTo>
                    <a:pt x="0" y="122"/>
                  </a:lnTo>
                  <a:lnTo>
                    <a:pt x="556" y="304"/>
                  </a:lnTo>
                  <a:lnTo>
                    <a:pt x="596" y="18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79"/>
            <p:cNvSpPr/>
            <p:nvPr/>
          </p:nvSpPr>
          <p:spPr>
            <a:xfrm>
              <a:off x="3561590" y="2964713"/>
              <a:ext cx="40580" cy="20664"/>
            </a:xfrm>
            <a:custGeom>
              <a:avLst/>
              <a:gdLst/>
              <a:ahLst/>
              <a:cxnLst/>
              <a:rect l="l" t="t" r="r" b="b"/>
              <a:pathLst>
                <a:path w="597" h="304" extrusionOk="0">
                  <a:moveTo>
                    <a:pt x="41" y="1"/>
                  </a:moveTo>
                  <a:lnTo>
                    <a:pt x="1" y="122"/>
                  </a:lnTo>
                  <a:lnTo>
                    <a:pt x="556" y="304"/>
                  </a:lnTo>
                  <a:lnTo>
                    <a:pt x="59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79"/>
            <p:cNvSpPr/>
            <p:nvPr/>
          </p:nvSpPr>
          <p:spPr>
            <a:xfrm>
              <a:off x="3577427" y="2914618"/>
              <a:ext cx="41259" cy="20664"/>
            </a:xfrm>
            <a:custGeom>
              <a:avLst/>
              <a:gdLst/>
              <a:ahLst/>
              <a:cxnLst/>
              <a:rect l="l" t="t" r="r" b="b"/>
              <a:pathLst>
                <a:path w="607" h="304" extrusionOk="0">
                  <a:moveTo>
                    <a:pt x="51" y="0"/>
                  </a:moveTo>
                  <a:lnTo>
                    <a:pt x="0" y="121"/>
                  </a:lnTo>
                  <a:lnTo>
                    <a:pt x="566" y="303"/>
                  </a:lnTo>
                  <a:lnTo>
                    <a:pt x="606" y="18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79"/>
            <p:cNvSpPr/>
            <p:nvPr/>
          </p:nvSpPr>
          <p:spPr>
            <a:xfrm>
              <a:off x="3593876" y="2864456"/>
              <a:ext cx="41259" cy="21343"/>
            </a:xfrm>
            <a:custGeom>
              <a:avLst/>
              <a:gdLst/>
              <a:ahLst/>
              <a:cxnLst/>
              <a:rect l="l" t="t" r="r" b="b"/>
              <a:pathLst>
                <a:path w="607" h="314" extrusionOk="0">
                  <a:moveTo>
                    <a:pt x="41" y="1"/>
                  </a:moveTo>
                  <a:lnTo>
                    <a:pt x="1" y="132"/>
                  </a:lnTo>
                  <a:lnTo>
                    <a:pt x="556" y="314"/>
                  </a:lnTo>
                  <a:lnTo>
                    <a:pt x="607" y="18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79"/>
            <p:cNvSpPr/>
            <p:nvPr/>
          </p:nvSpPr>
          <p:spPr>
            <a:xfrm>
              <a:off x="3299972" y="3763437"/>
              <a:ext cx="41259" cy="21411"/>
            </a:xfrm>
            <a:custGeom>
              <a:avLst/>
              <a:gdLst/>
              <a:ahLst/>
              <a:cxnLst/>
              <a:rect l="l" t="t" r="r" b="b"/>
              <a:pathLst>
                <a:path w="607" h="315" extrusionOk="0">
                  <a:moveTo>
                    <a:pt x="51" y="1"/>
                  </a:moveTo>
                  <a:lnTo>
                    <a:pt x="0" y="132"/>
                  </a:lnTo>
                  <a:lnTo>
                    <a:pt x="566" y="314"/>
                  </a:lnTo>
                  <a:lnTo>
                    <a:pt x="606" y="183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79"/>
            <p:cNvSpPr/>
            <p:nvPr/>
          </p:nvSpPr>
          <p:spPr>
            <a:xfrm>
              <a:off x="3286174" y="3806054"/>
              <a:ext cx="40648" cy="21343"/>
            </a:xfrm>
            <a:custGeom>
              <a:avLst/>
              <a:gdLst/>
              <a:ahLst/>
              <a:cxnLst/>
              <a:rect l="l" t="t" r="r" b="b"/>
              <a:pathLst>
                <a:path w="598" h="314" extrusionOk="0">
                  <a:moveTo>
                    <a:pt x="41" y="0"/>
                  </a:moveTo>
                  <a:lnTo>
                    <a:pt x="1" y="132"/>
                  </a:lnTo>
                  <a:lnTo>
                    <a:pt x="557" y="314"/>
                  </a:lnTo>
                  <a:lnTo>
                    <a:pt x="597" y="19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79"/>
            <p:cNvSpPr/>
            <p:nvPr/>
          </p:nvSpPr>
          <p:spPr>
            <a:xfrm>
              <a:off x="3268365" y="3860975"/>
              <a:ext cx="41259" cy="20664"/>
            </a:xfrm>
            <a:custGeom>
              <a:avLst/>
              <a:gdLst/>
              <a:ahLst/>
              <a:cxnLst/>
              <a:rect l="l" t="t" r="r" b="b"/>
              <a:pathLst>
                <a:path w="607" h="304" extrusionOk="0">
                  <a:moveTo>
                    <a:pt x="41" y="1"/>
                  </a:moveTo>
                  <a:lnTo>
                    <a:pt x="0" y="122"/>
                  </a:lnTo>
                  <a:lnTo>
                    <a:pt x="566" y="304"/>
                  </a:lnTo>
                  <a:lnTo>
                    <a:pt x="60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79"/>
            <p:cNvSpPr/>
            <p:nvPr/>
          </p:nvSpPr>
          <p:spPr>
            <a:xfrm>
              <a:off x="3253208" y="3906991"/>
              <a:ext cx="40648" cy="21343"/>
            </a:xfrm>
            <a:custGeom>
              <a:avLst/>
              <a:gdLst/>
              <a:ahLst/>
              <a:cxnLst/>
              <a:rect l="l" t="t" r="r" b="b"/>
              <a:pathLst>
                <a:path w="598" h="314" extrusionOk="0">
                  <a:moveTo>
                    <a:pt x="41" y="1"/>
                  </a:moveTo>
                  <a:lnTo>
                    <a:pt x="1" y="132"/>
                  </a:lnTo>
                  <a:lnTo>
                    <a:pt x="557" y="314"/>
                  </a:lnTo>
                  <a:lnTo>
                    <a:pt x="597" y="183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E0B5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79"/>
            <p:cNvSpPr/>
            <p:nvPr/>
          </p:nvSpPr>
          <p:spPr>
            <a:xfrm>
              <a:off x="1053476" y="1390647"/>
              <a:ext cx="160075" cy="104406"/>
            </a:xfrm>
            <a:custGeom>
              <a:avLst/>
              <a:gdLst/>
              <a:ahLst/>
              <a:cxnLst/>
              <a:rect l="l" t="t" r="r" b="b"/>
              <a:pathLst>
                <a:path w="2355" h="1536" extrusionOk="0">
                  <a:moveTo>
                    <a:pt x="2193" y="940"/>
                  </a:moveTo>
                  <a:cubicBezTo>
                    <a:pt x="1860" y="970"/>
                    <a:pt x="1567" y="717"/>
                    <a:pt x="1546" y="384"/>
                  </a:cubicBezTo>
                  <a:cubicBezTo>
                    <a:pt x="1556" y="303"/>
                    <a:pt x="1567" y="212"/>
                    <a:pt x="1577" y="131"/>
                  </a:cubicBezTo>
                  <a:lnTo>
                    <a:pt x="1577" y="131"/>
                  </a:lnTo>
                  <a:cubicBezTo>
                    <a:pt x="1577" y="121"/>
                    <a:pt x="1577" y="111"/>
                    <a:pt x="1577" y="111"/>
                  </a:cubicBezTo>
                  <a:cubicBezTo>
                    <a:pt x="1577" y="101"/>
                    <a:pt x="1577" y="91"/>
                    <a:pt x="1577" y="91"/>
                  </a:cubicBezTo>
                  <a:cubicBezTo>
                    <a:pt x="1567" y="41"/>
                    <a:pt x="1516" y="0"/>
                    <a:pt x="1466" y="10"/>
                  </a:cubicBezTo>
                  <a:cubicBezTo>
                    <a:pt x="1041" y="10"/>
                    <a:pt x="536" y="41"/>
                    <a:pt x="253" y="394"/>
                  </a:cubicBezTo>
                  <a:cubicBezTo>
                    <a:pt x="51" y="647"/>
                    <a:pt x="0" y="1051"/>
                    <a:pt x="263" y="1293"/>
                  </a:cubicBezTo>
                  <a:cubicBezTo>
                    <a:pt x="516" y="1536"/>
                    <a:pt x="920" y="1455"/>
                    <a:pt x="1173" y="1243"/>
                  </a:cubicBezTo>
                  <a:cubicBezTo>
                    <a:pt x="1294" y="1132"/>
                    <a:pt x="1395" y="980"/>
                    <a:pt x="1455" y="819"/>
                  </a:cubicBezTo>
                  <a:cubicBezTo>
                    <a:pt x="1617" y="1071"/>
                    <a:pt x="1910" y="1223"/>
                    <a:pt x="2213" y="1202"/>
                  </a:cubicBezTo>
                  <a:cubicBezTo>
                    <a:pt x="2355" y="1172"/>
                    <a:pt x="2355" y="930"/>
                    <a:pt x="2193" y="940"/>
                  </a:cubicBezTo>
                  <a:close/>
                  <a:moveTo>
                    <a:pt x="496" y="1081"/>
                  </a:moveTo>
                  <a:cubicBezTo>
                    <a:pt x="314" y="950"/>
                    <a:pt x="293" y="879"/>
                    <a:pt x="374" y="677"/>
                  </a:cubicBezTo>
                  <a:cubicBezTo>
                    <a:pt x="445" y="515"/>
                    <a:pt x="586" y="384"/>
                    <a:pt x="748" y="334"/>
                  </a:cubicBezTo>
                  <a:cubicBezTo>
                    <a:pt x="930" y="273"/>
                    <a:pt x="1112" y="243"/>
                    <a:pt x="1304" y="253"/>
                  </a:cubicBezTo>
                  <a:lnTo>
                    <a:pt x="1304" y="344"/>
                  </a:lnTo>
                  <a:cubicBezTo>
                    <a:pt x="1223" y="788"/>
                    <a:pt x="981" y="1425"/>
                    <a:pt x="496" y="1081"/>
                  </a:cubicBezTo>
                  <a:close/>
                </a:path>
              </a:pathLst>
            </a:custGeom>
            <a:solidFill>
              <a:srgbClr val="4A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79"/>
            <p:cNvSpPr/>
            <p:nvPr/>
          </p:nvSpPr>
          <p:spPr>
            <a:xfrm>
              <a:off x="972456" y="1432517"/>
              <a:ext cx="417623" cy="175165"/>
            </a:xfrm>
            <a:custGeom>
              <a:avLst/>
              <a:gdLst/>
              <a:ahLst/>
              <a:cxnLst/>
              <a:rect l="l" t="t" r="r" b="b"/>
              <a:pathLst>
                <a:path w="6144" h="2577" extrusionOk="0">
                  <a:moveTo>
                    <a:pt x="5931" y="61"/>
                  </a:moveTo>
                  <a:lnTo>
                    <a:pt x="152" y="2284"/>
                  </a:lnTo>
                  <a:cubicBezTo>
                    <a:pt x="0" y="2335"/>
                    <a:pt x="61" y="2577"/>
                    <a:pt x="212" y="2516"/>
                  </a:cubicBezTo>
                  <a:lnTo>
                    <a:pt x="6002" y="293"/>
                  </a:lnTo>
                  <a:cubicBezTo>
                    <a:pt x="6143" y="243"/>
                    <a:pt x="6083" y="0"/>
                    <a:pt x="5931" y="61"/>
                  </a:cubicBezTo>
                  <a:close/>
                </a:path>
              </a:pathLst>
            </a:custGeom>
            <a:solidFill>
              <a:srgbClr val="4A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79"/>
            <p:cNvSpPr/>
            <p:nvPr/>
          </p:nvSpPr>
          <p:spPr>
            <a:xfrm>
              <a:off x="1057623" y="1510819"/>
              <a:ext cx="280930" cy="293981"/>
            </a:xfrm>
            <a:custGeom>
              <a:avLst/>
              <a:gdLst/>
              <a:ahLst/>
              <a:cxnLst/>
              <a:rect l="l" t="t" r="r" b="b"/>
              <a:pathLst>
                <a:path w="4133" h="4325" extrusionOk="0">
                  <a:moveTo>
                    <a:pt x="3860" y="61"/>
                  </a:moveTo>
                  <a:lnTo>
                    <a:pt x="2082" y="920"/>
                  </a:lnTo>
                  <a:cubicBezTo>
                    <a:pt x="1566" y="1172"/>
                    <a:pt x="818" y="1374"/>
                    <a:pt x="384" y="1748"/>
                  </a:cubicBezTo>
                  <a:cubicBezTo>
                    <a:pt x="182" y="1910"/>
                    <a:pt x="212" y="2082"/>
                    <a:pt x="273" y="2314"/>
                  </a:cubicBezTo>
                  <a:cubicBezTo>
                    <a:pt x="424" y="2870"/>
                    <a:pt x="697" y="3426"/>
                    <a:pt x="930" y="3961"/>
                  </a:cubicBezTo>
                  <a:cubicBezTo>
                    <a:pt x="677" y="3880"/>
                    <a:pt x="424" y="3830"/>
                    <a:pt x="162" y="3830"/>
                  </a:cubicBezTo>
                  <a:cubicBezTo>
                    <a:pt x="0" y="3830"/>
                    <a:pt x="0" y="4062"/>
                    <a:pt x="162" y="4082"/>
                  </a:cubicBezTo>
                  <a:cubicBezTo>
                    <a:pt x="485" y="4082"/>
                    <a:pt x="798" y="4153"/>
                    <a:pt x="1091" y="4295"/>
                  </a:cubicBezTo>
                  <a:cubicBezTo>
                    <a:pt x="1172" y="4325"/>
                    <a:pt x="1314" y="4264"/>
                    <a:pt x="1273" y="4153"/>
                  </a:cubicBezTo>
                  <a:lnTo>
                    <a:pt x="728" y="2779"/>
                  </a:lnTo>
                  <a:cubicBezTo>
                    <a:pt x="606" y="2486"/>
                    <a:pt x="374" y="2193"/>
                    <a:pt x="637" y="1890"/>
                  </a:cubicBezTo>
                  <a:cubicBezTo>
                    <a:pt x="748" y="1758"/>
                    <a:pt x="1112" y="1668"/>
                    <a:pt x="1263" y="1587"/>
                  </a:cubicBezTo>
                  <a:lnTo>
                    <a:pt x="3981" y="283"/>
                  </a:lnTo>
                  <a:cubicBezTo>
                    <a:pt x="4133" y="213"/>
                    <a:pt x="4001" y="0"/>
                    <a:pt x="3860" y="61"/>
                  </a:cubicBezTo>
                  <a:close/>
                </a:path>
              </a:pathLst>
            </a:custGeom>
            <a:solidFill>
              <a:srgbClr val="4A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79"/>
            <p:cNvSpPr/>
            <p:nvPr/>
          </p:nvSpPr>
          <p:spPr>
            <a:xfrm>
              <a:off x="1216266" y="1599385"/>
              <a:ext cx="133294" cy="151171"/>
            </a:xfrm>
            <a:custGeom>
              <a:avLst/>
              <a:gdLst/>
              <a:ahLst/>
              <a:cxnLst/>
              <a:rect l="l" t="t" r="r" b="b"/>
              <a:pathLst>
                <a:path w="1961" h="2224" extrusionOk="0">
                  <a:moveTo>
                    <a:pt x="1809" y="1274"/>
                  </a:moveTo>
                  <a:lnTo>
                    <a:pt x="990" y="961"/>
                  </a:lnTo>
                  <a:cubicBezTo>
                    <a:pt x="1091" y="708"/>
                    <a:pt x="1213" y="466"/>
                    <a:pt x="1354" y="233"/>
                  </a:cubicBezTo>
                  <a:cubicBezTo>
                    <a:pt x="1394" y="102"/>
                    <a:pt x="1223" y="1"/>
                    <a:pt x="1132" y="112"/>
                  </a:cubicBezTo>
                  <a:cubicBezTo>
                    <a:pt x="990" y="354"/>
                    <a:pt x="869" y="607"/>
                    <a:pt x="758" y="870"/>
                  </a:cubicBezTo>
                  <a:lnTo>
                    <a:pt x="212" y="658"/>
                  </a:lnTo>
                  <a:cubicBezTo>
                    <a:pt x="61" y="597"/>
                    <a:pt x="0" y="839"/>
                    <a:pt x="152" y="890"/>
                  </a:cubicBezTo>
                  <a:lnTo>
                    <a:pt x="667" y="1092"/>
                  </a:lnTo>
                  <a:cubicBezTo>
                    <a:pt x="556" y="1395"/>
                    <a:pt x="465" y="1698"/>
                    <a:pt x="404" y="2001"/>
                  </a:cubicBezTo>
                  <a:cubicBezTo>
                    <a:pt x="364" y="2163"/>
                    <a:pt x="606" y="2224"/>
                    <a:pt x="637" y="2072"/>
                  </a:cubicBezTo>
                  <a:cubicBezTo>
                    <a:pt x="697" y="1769"/>
                    <a:pt x="788" y="1476"/>
                    <a:pt x="889" y="1183"/>
                  </a:cubicBezTo>
                  <a:lnTo>
                    <a:pt x="1748" y="1516"/>
                  </a:lnTo>
                  <a:cubicBezTo>
                    <a:pt x="1890" y="1577"/>
                    <a:pt x="1960" y="1335"/>
                    <a:pt x="1809" y="1274"/>
                  </a:cubicBezTo>
                  <a:close/>
                </a:path>
              </a:pathLst>
            </a:custGeom>
            <a:solidFill>
              <a:srgbClr val="4A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79"/>
            <p:cNvSpPr/>
            <p:nvPr/>
          </p:nvSpPr>
          <p:spPr>
            <a:xfrm>
              <a:off x="1278731" y="968277"/>
              <a:ext cx="128536" cy="153890"/>
            </a:xfrm>
            <a:custGeom>
              <a:avLst/>
              <a:gdLst/>
              <a:ahLst/>
              <a:cxnLst/>
              <a:rect l="l" t="t" r="r" b="b"/>
              <a:pathLst>
                <a:path w="1891" h="2264" extrusionOk="0">
                  <a:moveTo>
                    <a:pt x="1819" y="1980"/>
                  </a:moveTo>
                  <a:cubicBezTo>
                    <a:pt x="1668" y="1718"/>
                    <a:pt x="1506" y="1455"/>
                    <a:pt x="1344" y="1202"/>
                  </a:cubicBezTo>
                  <a:cubicBezTo>
                    <a:pt x="1405" y="1132"/>
                    <a:pt x="1365" y="1021"/>
                    <a:pt x="1274" y="1000"/>
                  </a:cubicBezTo>
                  <a:lnTo>
                    <a:pt x="1203" y="1000"/>
                  </a:lnTo>
                  <a:cubicBezTo>
                    <a:pt x="991" y="687"/>
                    <a:pt x="779" y="374"/>
                    <a:pt x="556" y="81"/>
                  </a:cubicBezTo>
                  <a:cubicBezTo>
                    <a:pt x="486" y="0"/>
                    <a:pt x="354" y="30"/>
                    <a:pt x="334" y="131"/>
                  </a:cubicBezTo>
                  <a:cubicBezTo>
                    <a:pt x="223" y="778"/>
                    <a:pt x="112" y="1425"/>
                    <a:pt x="1" y="2071"/>
                  </a:cubicBezTo>
                  <a:cubicBezTo>
                    <a:pt x="1" y="2203"/>
                    <a:pt x="193" y="2233"/>
                    <a:pt x="243" y="2112"/>
                  </a:cubicBezTo>
                  <a:lnTo>
                    <a:pt x="324" y="1637"/>
                  </a:lnTo>
                  <a:cubicBezTo>
                    <a:pt x="385" y="1677"/>
                    <a:pt x="465" y="1657"/>
                    <a:pt x="506" y="1586"/>
                  </a:cubicBezTo>
                  <a:cubicBezTo>
                    <a:pt x="617" y="1384"/>
                    <a:pt x="829" y="1253"/>
                    <a:pt x="1062" y="1243"/>
                  </a:cubicBezTo>
                  <a:cubicBezTo>
                    <a:pt x="1253" y="1526"/>
                    <a:pt x="1445" y="1819"/>
                    <a:pt x="1617" y="2122"/>
                  </a:cubicBezTo>
                  <a:cubicBezTo>
                    <a:pt x="1698" y="2263"/>
                    <a:pt x="1890" y="2112"/>
                    <a:pt x="1819" y="1980"/>
                  </a:cubicBezTo>
                  <a:close/>
                  <a:moveTo>
                    <a:pt x="374" y="1344"/>
                  </a:moveTo>
                  <a:cubicBezTo>
                    <a:pt x="425" y="1051"/>
                    <a:pt x="475" y="758"/>
                    <a:pt x="536" y="465"/>
                  </a:cubicBezTo>
                  <a:cubicBezTo>
                    <a:pt x="667" y="647"/>
                    <a:pt x="789" y="829"/>
                    <a:pt x="920" y="1010"/>
                  </a:cubicBezTo>
                  <a:cubicBezTo>
                    <a:pt x="698" y="1061"/>
                    <a:pt x="506" y="1182"/>
                    <a:pt x="364" y="1354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79"/>
            <p:cNvSpPr/>
            <p:nvPr/>
          </p:nvSpPr>
          <p:spPr>
            <a:xfrm>
              <a:off x="1409914" y="971675"/>
              <a:ext cx="87277" cy="105153"/>
            </a:xfrm>
            <a:custGeom>
              <a:avLst/>
              <a:gdLst/>
              <a:ahLst/>
              <a:cxnLst/>
              <a:rect l="l" t="t" r="r" b="b"/>
              <a:pathLst>
                <a:path w="1284" h="1547" extrusionOk="0">
                  <a:moveTo>
                    <a:pt x="1072" y="475"/>
                  </a:moveTo>
                  <a:lnTo>
                    <a:pt x="758" y="597"/>
                  </a:lnTo>
                  <a:lnTo>
                    <a:pt x="708" y="172"/>
                  </a:lnTo>
                  <a:cubicBezTo>
                    <a:pt x="698" y="1"/>
                    <a:pt x="445" y="31"/>
                    <a:pt x="455" y="193"/>
                  </a:cubicBezTo>
                  <a:lnTo>
                    <a:pt x="516" y="688"/>
                  </a:lnTo>
                  <a:lnTo>
                    <a:pt x="122" y="839"/>
                  </a:lnTo>
                  <a:cubicBezTo>
                    <a:pt x="0" y="910"/>
                    <a:pt x="71" y="1092"/>
                    <a:pt x="213" y="1072"/>
                  </a:cubicBezTo>
                  <a:lnTo>
                    <a:pt x="536" y="940"/>
                  </a:lnTo>
                  <a:lnTo>
                    <a:pt x="597" y="1425"/>
                  </a:lnTo>
                  <a:cubicBezTo>
                    <a:pt x="637" y="1546"/>
                    <a:pt x="819" y="1526"/>
                    <a:pt x="839" y="1395"/>
                  </a:cubicBezTo>
                  <a:lnTo>
                    <a:pt x="778" y="849"/>
                  </a:lnTo>
                  <a:lnTo>
                    <a:pt x="1162" y="708"/>
                  </a:lnTo>
                  <a:cubicBezTo>
                    <a:pt x="1284" y="637"/>
                    <a:pt x="1213" y="445"/>
                    <a:pt x="1072" y="475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79"/>
            <p:cNvSpPr/>
            <p:nvPr/>
          </p:nvSpPr>
          <p:spPr>
            <a:xfrm>
              <a:off x="1524580" y="913288"/>
              <a:ext cx="105833" cy="170407"/>
            </a:xfrm>
            <a:custGeom>
              <a:avLst/>
              <a:gdLst/>
              <a:ahLst/>
              <a:cxnLst/>
              <a:rect l="l" t="t" r="r" b="b"/>
              <a:pathLst>
                <a:path w="1557" h="2507" extrusionOk="0">
                  <a:moveTo>
                    <a:pt x="1284" y="1254"/>
                  </a:moveTo>
                  <a:cubicBezTo>
                    <a:pt x="1193" y="1173"/>
                    <a:pt x="1092" y="1112"/>
                    <a:pt x="981" y="1082"/>
                  </a:cubicBezTo>
                  <a:cubicBezTo>
                    <a:pt x="1163" y="900"/>
                    <a:pt x="1193" y="607"/>
                    <a:pt x="1052" y="385"/>
                  </a:cubicBezTo>
                  <a:cubicBezTo>
                    <a:pt x="829" y="21"/>
                    <a:pt x="233" y="1"/>
                    <a:pt x="41" y="395"/>
                  </a:cubicBezTo>
                  <a:cubicBezTo>
                    <a:pt x="1" y="465"/>
                    <a:pt x="51" y="556"/>
                    <a:pt x="132" y="556"/>
                  </a:cubicBezTo>
                  <a:cubicBezTo>
                    <a:pt x="112" y="1052"/>
                    <a:pt x="61" y="1617"/>
                    <a:pt x="304" y="2042"/>
                  </a:cubicBezTo>
                  <a:cubicBezTo>
                    <a:pt x="496" y="2375"/>
                    <a:pt x="910" y="2507"/>
                    <a:pt x="1223" y="2244"/>
                  </a:cubicBezTo>
                  <a:cubicBezTo>
                    <a:pt x="1527" y="2001"/>
                    <a:pt x="1557" y="1537"/>
                    <a:pt x="1284" y="1254"/>
                  </a:cubicBezTo>
                  <a:close/>
                  <a:moveTo>
                    <a:pt x="870" y="647"/>
                  </a:moveTo>
                  <a:cubicBezTo>
                    <a:pt x="880" y="809"/>
                    <a:pt x="799" y="961"/>
                    <a:pt x="658" y="1052"/>
                  </a:cubicBezTo>
                  <a:cubicBezTo>
                    <a:pt x="557" y="1062"/>
                    <a:pt x="456" y="1092"/>
                    <a:pt x="355" y="1132"/>
                  </a:cubicBezTo>
                  <a:cubicBezTo>
                    <a:pt x="355" y="870"/>
                    <a:pt x="385" y="597"/>
                    <a:pt x="385" y="364"/>
                  </a:cubicBezTo>
                  <a:lnTo>
                    <a:pt x="385" y="364"/>
                  </a:lnTo>
                  <a:cubicBezTo>
                    <a:pt x="597" y="294"/>
                    <a:pt x="829" y="425"/>
                    <a:pt x="870" y="647"/>
                  </a:cubicBezTo>
                  <a:close/>
                  <a:moveTo>
                    <a:pt x="516" y="1910"/>
                  </a:moveTo>
                  <a:cubicBezTo>
                    <a:pt x="435" y="1759"/>
                    <a:pt x="385" y="1597"/>
                    <a:pt x="375" y="1425"/>
                  </a:cubicBezTo>
                  <a:cubicBezTo>
                    <a:pt x="496" y="1405"/>
                    <a:pt x="617" y="1365"/>
                    <a:pt x="718" y="1304"/>
                  </a:cubicBezTo>
                  <a:cubicBezTo>
                    <a:pt x="890" y="1284"/>
                    <a:pt x="1052" y="1355"/>
                    <a:pt x="1153" y="1486"/>
                  </a:cubicBezTo>
                  <a:cubicBezTo>
                    <a:pt x="1476" y="1900"/>
                    <a:pt x="799" y="2405"/>
                    <a:pt x="516" y="1910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79"/>
            <p:cNvSpPr/>
            <p:nvPr/>
          </p:nvSpPr>
          <p:spPr>
            <a:xfrm>
              <a:off x="1657871" y="912609"/>
              <a:ext cx="90675" cy="137440"/>
            </a:xfrm>
            <a:custGeom>
              <a:avLst/>
              <a:gdLst/>
              <a:ahLst/>
              <a:cxnLst/>
              <a:rect l="l" t="t" r="r" b="b"/>
              <a:pathLst>
                <a:path w="1334" h="2022" extrusionOk="0">
                  <a:moveTo>
                    <a:pt x="1101" y="758"/>
                  </a:moveTo>
                  <a:lnTo>
                    <a:pt x="818" y="880"/>
                  </a:lnTo>
                  <a:lnTo>
                    <a:pt x="647" y="152"/>
                  </a:lnTo>
                  <a:cubicBezTo>
                    <a:pt x="606" y="1"/>
                    <a:pt x="364" y="31"/>
                    <a:pt x="404" y="182"/>
                  </a:cubicBezTo>
                  <a:lnTo>
                    <a:pt x="596" y="991"/>
                  </a:lnTo>
                  <a:lnTo>
                    <a:pt x="152" y="1203"/>
                  </a:lnTo>
                  <a:cubicBezTo>
                    <a:pt x="0" y="1264"/>
                    <a:pt x="91" y="1496"/>
                    <a:pt x="232" y="1425"/>
                  </a:cubicBezTo>
                  <a:lnTo>
                    <a:pt x="657" y="1233"/>
                  </a:lnTo>
                  <a:cubicBezTo>
                    <a:pt x="707" y="1445"/>
                    <a:pt x="758" y="1658"/>
                    <a:pt x="808" y="1870"/>
                  </a:cubicBezTo>
                  <a:cubicBezTo>
                    <a:pt x="849" y="2021"/>
                    <a:pt x="1091" y="2001"/>
                    <a:pt x="1051" y="1850"/>
                  </a:cubicBezTo>
                  <a:cubicBezTo>
                    <a:pt x="990" y="1607"/>
                    <a:pt x="940" y="1365"/>
                    <a:pt x="879" y="1122"/>
                  </a:cubicBezTo>
                  <a:lnTo>
                    <a:pt x="1192" y="981"/>
                  </a:lnTo>
                  <a:cubicBezTo>
                    <a:pt x="1334" y="920"/>
                    <a:pt x="1243" y="688"/>
                    <a:pt x="1101" y="758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79"/>
            <p:cNvSpPr/>
            <p:nvPr/>
          </p:nvSpPr>
          <p:spPr>
            <a:xfrm>
              <a:off x="1786267" y="864553"/>
              <a:ext cx="129895" cy="171087"/>
            </a:xfrm>
            <a:custGeom>
              <a:avLst/>
              <a:gdLst/>
              <a:ahLst/>
              <a:cxnLst/>
              <a:rect l="l" t="t" r="r" b="b"/>
              <a:pathLst>
                <a:path w="1911" h="2517" extrusionOk="0">
                  <a:moveTo>
                    <a:pt x="1789" y="324"/>
                  </a:moveTo>
                  <a:cubicBezTo>
                    <a:pt x="1456" y="31"/>
                    <a:pt x="960" y="0"/>
                    <a:pt x="576" y="243"/>
                  </a:cubicBezTo>
                  <a:cubicBezTo>
                    <a:pt x="142" y="516"/>
                    <a:pt x="1" y="1061"/>
                    <a:pt x="102" y="1546"/>
                  </a:cubicBezTo>
                  <a:cubicBezTo>
                    <a:pt x="203" y="1991"/>
                    <a:pt x="566" y="2456"/>
                    <a:pt x="1051" y="2486"/>
                  </a:cubicBezTo>
                  <a:cubicBezTo>
                    <a:pt x="1476" y="2516"/>
                    <a:pt x="1819" y="2183"/>
                    <a:pt x="1809" y="1769"/>
                  </a:cubicBezTo>
                  <a:cubicBezTo>
                    <a:pt x="1809" y="1607"/>
                    <a:pt x="1557" y="1637"/>
                    <a:pt x="1567" y="1799"/>
                  </a:cubicBezTo>
                  <a:cubicBezTo>
                    <a:pt x="1577" y="2314"/>
                    <a:pt x="960" y="2314"/>
                    <a:pt x="678" y="2062"/>
                  </a:cubicBezTo>
                  <a:cubicBezTo>
                    <a:pt x="435" y="1839"/>
                    <a:pt x="304" y="1516"/>
                    <a:pt x="324" y="1193"/>
                  </a:cubicBezTo>
                  <a:cubicBezTo>
                    <a:pt x="354" y="526"/>
                    <a:pt x="1082" y="31"/>
                    <a:pt x="1637" y="516"/>
                  </a:cubicBezTo>
                  <a:cubicBezTo>
                    <a:pt x="1759" y="627"/>
                    <a:pt x="1910" y="435"/>
                    <a:pt x="1789" y="324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79"/>
            <p:cNvSpPr/>
            <p:nvPr/>
          </p:nvSpPr>
          <p:spPr>
            <a:xfrm>
              <a:off x="1954562" y="852862"/>
              <a:ext cx="131187" cy="114738"/>
            </a:xfrm>
            <a:custGeom>
              <a:avLst/>
              <a:gdLst/>
              <a:ahLst/>
              <a:cxnLst/>
              <a:rect l="l" t="t" r="r" b="b"/>
              <a:pathLst>
                <a:path w="1930" h="1688" extrusionOk="0">
                  <a:moveTo>
                    <a:pt x="1698" y="587"/>
                  </a:moveTo>
                  <a:lnTo>
                    <a:pt x="1182" y="779"/>
                  </a:lnTo>
                  <a:cubicBezTo>
                    <a:pt x="1142" y="576"/>
                    <a:pt x="1142" y="364"/>
                    <a:pt x="1182" y="162"/>
                  </a:cubicBezTo>
                  <a:cubicBezTo>
                    <a:pt x="1172" y="31"/>
                    <a:pt x="990" y="1"/>
                    <a:pt x="940" y="122"/>
                  </a:cubicBezTo>
                  <a:cubicBezTo>
                    <a:pt x="899" y="374"/>
                    <a:pt x="899" y="617"/>
                    <a:pt x="940" y="859"/>
                  </a:cubicBezTo>
                  <a:lnTo>
                    <a:pt x="152" y="1152"/>
                  </a:lnTo>
                  <a:cubicBezTo>
                    <a:pt x="0" y="1203"/>
                    <a:pt x="91" y="1435"/>
                    <a:pt x="243" y="1385"/>
                  </a:cubicBezTo>
                  <a:lnTo>
                    <a:pt x="1010" y="1102"/>
                  </a:lnTo>
                  <a:cubicBezTo>
                    <a:pt x="1061" y="1264"/>
                    <a:pt x="1132" y="1415"/>
                    <a:pt x="1223" y="1557"/>
                  </a:cubicBezTo>
                  <a:cubicBezTo>
                    <a:pt x="1314" y="1688"/>
                    <a:pt x="1506" y="1546"/>
                    <a:pt x="1425" y="1405"/>
                  </a:cubicBezTo>
                  <a:cubicBezTo>
                    <a:pt x="1344" y="1284"/>
                    <a:pt x="1283" y="1152"/>
                    <a:pt x="1243" y="1011"/>
                  </a:cubicBezTo>
                  <a:lnTo>
                    <a:pt x="1788" y="819"/>
                  </a:lnTo>
                  <a:cubicBezTo>
                    <a:pt x="1930" y="758"/>
                    <a:pt x="1839" y="536"/>
                    <a:pt x="1698" y="587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79"/>
            <p:cNvSpPr/>
            <p:nvPr/>
          </p:nvSpPr>
          <p:spPr>
            <a:xfrm>
              <a:off x="2130334" y="794475"/>
              <a:ext cx="144985" cy="169727"/>
            </a:xfrm>
            <a:custGeom>
              <a:avLst/>
              <a:gdLst/>
              <a:ahLst/>
              <a:cxnLst/>
              <a:rect l="l" t="t" r="r" b="b"/>
              <a:pathLst>
                <a:path w="2133" h="2497" extrusionOk="0">
                  <a:moveTo>
                    <a:pt x="253" y="395"/>
                  </a:moveTo>
                  <a:cubicBezTo>
                    <a:pt x="183" y="294"/>
                    <a:pt x="1" y="334"/>
                    <a:pt x="31" y="465"/>
                  </a:cubicBezTo>
                  <a:cubicBezTo>
                    <a:pt x="112" y="890"/>
                    <a:pt x="193" y="1314"/>
                    <a:pt x="284" y="1728"/>
                  </a:cubicBezTo>
                  <a:cubicBezTo>
                    <a:pt x="324" y="1941"/>
                    <a:pt x="324" y="2224"/>
                    <a:pt x="556" y="2315"/>
                  </a:cubicBezTo>
                  <a:cubicBezTo>
                    <a:pt x="1001" y="2496"/>
                    <a:pt x="1516" y="2082"/>
                    <a:pt x="1688" y="1708"/>
                  </a:cubicBezTo>
                  <a:cubicBezTo>
                    <a:pt x="2133" y="789"/>
                    <a:pt x="1072" y="1"/>
                    <a:pt x="253" y="395"/>
                  </a:cubicBezTo>
                  <a:close/>
                  <a:moveTo>
                    <a:pt x="1446" y="1648"/>
                  </a:moveTo>
                  <a:cubicBezTo>
                    <a:pt x="1355" y="1819"/>
                    <a:pt x="1203" y="1961"/>
                    <a:pt x="1031" y="2042"/>
                  </a:cubicBezTo>
                  <a:cubicBezTo>
                    <a:pt x="950" y="2082"/>
                    <a:pt x="870" y="2102"/>
                    <a:pt x="779" y="2102"/>
                  </a:cubicBezTo>
                  <a:cubicBezTo>
                    <a:pt x="637" y="2052"/>
                    <a:pt x="567" y="1830"/>
                    <a:pt x="526" y="1708"/>
                  </a:cubicBezTo>
                  <a:cubicBezTo>
                    <a:pt x="435" y="1355"/>
                    <a:pt x="364" y="1001"/>
                    <a:pt x="314" y="637"/>
                  </a:cubicBezTo>
                  <a:cubicBezTo>
                    <a:pt x="961" y="253"/>
                    <a:pt x="1830" y="930"/>
                    <a:pt x="1446" y="1648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79"/>
            <p:cNvSpPr/>
            <p:nvPr/>
          </p:nvSpPr>
          <p:spPr>
            <a:xfrm>
              <a:off x="2313719" y="810313"/>
              <a:ext cx="100327" cy="45338"/>
            </a:xfrm>
            <a:custGeom>
              <a:avLst/>
              <a:gdLst/>
              <a:ahLst/>
              <a:cxnLst/>
              <a:rect l="l" t="t" r="r" b="b"/>
              <a:pathLst>
                <a:path w="1476" h="667" extrusionOk="0">
                  <a:moveTo>
                    <a:pt x="1233" y="51"/>
                  </a:moveTo>
                  <a:lnTo>
                    <a:pt x="152" y="394"/>
                  </a:lnTo>
                  <a:cubicBezTo>
                    <a:pt x="1" y="435"/>
                    <a:pt x="91" y="667"/>
                    <a:pt x="243" y="627"/>
                  </a:cubicBezTo>
                  <a:lnTo>
                    <a:pt x="1324" y="273"/>
                  </a:lnTo>
                  <a:cubicBezTo>
                    <a:pt x="1476" y="232"/>
                    <a:pt x="1385" y="0"/>
                    <a:pt x="1233" y="5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79"/>
            <p:cNvSpPr/>
            <p:nvPr/>
          </p:nvSpPr>
          <p:spPr>
            <a:xfrm>
              <a:off x="2319904" y="852183"/>
              <a:ext cx="81091" cy="56349"/>
            </a:xfrm>
            <a:custGeom>
              <a:avLst/>
              <a:gdLst/>
              <a:ahLst/>
              <a:cxnLst/>
              <a:rect l="l" t="t" r="r" b="b"/>
              <a:pathLst>
                <a:path w="1193" h="829" extrusionOk="0">
                  <a:moveTo>
                    <a:pt x="960" y="71"/>
                  </a:moveTo>
                  <a:lnTo>
                    <a:pt x="142" y="526"/>
                  </a:lnTo>
                  <a:cubicBezTo>
                    <a:pt x="0" y="607"/>
                    <a:pt x="91" y="829"/>
                    <a:pt x="233" y="758"/>
                  </a:cubicBezTo>
                  <a:lnTo>
                    <a:pt x="1051" y="304"/>
                  </a:lnTo>
                  <a:cubicBezTo>
                    <a:pt x="1193" y="233"/>
                    <a:pt x="1102" y="0"/>
                    <a:pt x="960" y="7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79"/>
            <p:cNvSpPr/>
            <p:nvPr/>
          </p:nvSpPr>
          <p:spPr>
            <a:xfrm>
              <a:off x="2442115" y="773201"/>
              <a:ext cx="90743" cy="158036"/>
            </a:xfrm>
            <a:custGeom>
              <a:avLst/>
              <a:gdLst/>
              <a:ahLst/>
              <a:cxnLst/>
              <a:rect l="l" t="t" r="r" b="b"/>
              <a:pathLst>
                <a:path w="1335" h="2325" extrusionOk="0">
                  <a:moveTo>
                    <a:pt x="1092" y="101"/>
                  </a:moveTo>
                  <a:cubicBezTo>
                    <a:pt x="739" y="0"/>
                    <a:pt x="355" y="122"/>
                    <a:pt x="112" y="405"/>
                  </a:cubicBezTo>
                  <a:cubicBezTo>
                    <a:pt x="11" y="526"/>
                    <a:pt x="203" y="677"/>
                    <a:pt x="304" y="556"/>
                  </a:cubicBezTo>
                  <a:cubicBezTo>
                    <a:pt x="446" y="405"/>
                    <a:pt x="638" y="314"/>
                    <a:pt x="850" y="314"/>
                  </a:cubicBezTo>
                  <a:lnTo>
                    <a:pt x="345" y="950"/>
                  </a:lnTo>
                  <a:cubicBezTo>
                    <a:pt x="284" y="1031"/>
                    <a:pt x="345" y="1152"/>
                    <a:pt x="456" y="1152"/>
                  </a:cubicBezTo>
                  <a:cubicBezTo>
                    <a:pt x="769" y="1112"/>
                    <a:pt x="1123" y="1435"/>
                    <a:pt x="920" y="1759"/>
                  </a:cubicBezTo>
                  <a:cubicBezTo>
                    <a:pt x="779" y="1971"/>
                    <a:pt x="486" y="2021"/>
                    <a:pt x="284" y="1870"/>
                  </a:cubicBezTo>
                  <a:cubicBezTo>
                    <a:pt x="153" y="1779"/>
                    <a:pt x="1" y="1961"/>
                    <a:pt x="122" y="2062"/>
                  </a:cubicBezTo>
                  <a:cubicBezTo>
                    <a:pt x="476" y="2324"/>
                    <a:pt x="1032" y="2203"/>
                    <a:pt x="1193" y="1779"/>
                  </a:cubicBezTo>
                  <a:cubicBezTo>
                    <a:pt x="1335" y="1385"/>
                    <a:pt x="1052" y="1021"/>
                    <a:pt x="688" y="920"/>
                  </a:cubicBezTo>
                  <a:cubicBezTo>
                    <a:pt x="850" y="718"/>
                    <a:pt x="1022" y="506"/>
                    <a:pt x="1183" y="304"/>
                  </a:cubicBezTo>
                  <a:cubicBezTo>
                    <a:pt x="1234" y="223"/>
                    <a:pt x="1193" y="112"/>
                    <a:pt x="1092" y="10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79"/>
            <p:cNvSpPr/>
            <p:nvPr/>
          </p:nvSpPr>
          <p:spPr>
            <a:xfrm>
              <a:off x="2544479" y="756684"/>
              <a:ext cx="120243" cy="130575"/>
            </a:xfrm>
            <a:custGeom>
              <a:avLst/>
              <a:gdLst/>
              <a:ahLst/>
              <a:cxnLst/>
              <a:rect l="l" t="t" r="r" b="b"/>
              <a:pathLst>
                <a:path w="1769" h="1921" extrusionOk="0">
                  <a:moveTo>
                    <a:pt x="1415" y="819"/>
                  </a:moveTo>
                  <a:cubicBezTo>
                    <a:pt x="1021" y="516"/>
                    <a:pt x="799" y="1163"/>
                    <a:pt x="718" y="1547"/>
                  </a:cubicBezTo>
                  <a:cubicBezTo>
                    <a:pt x="667" y="1527"/>
                    <a:pt x="627" y="1506"/>
                    <a:pt x="587" y="1476"/>
                  </a:cubicBezTo>
                  <a:cubicBezTo>
                    <a:pt x="132" y="1102"/>
                    <a:pt x="445" y="516"/>
                    <a:pt x="859" y="284"/>
                  </a:cubicBezTo>
                  <a:cubicBezTo>
                    <a:pt x="991" y="203"/>
                    <a:pt x="849" y="1"/>
                    <a:pt x="708" y="82"/>
                  </a:cubicBezTo>
                  <a:cubicBezTo>
                    <a:pt x="314" y="314"/>
                    <a:pt x="1" y="779"/>
                    <a:pt x="162" y="1254"/>
                  </a:cubicBezTo>
                  <a:cubicBezTo>
                    <a:pt x="243" y="1517"/>
                    <a:pt x="435" y="1719"/>
                    <a:pt x="698" y="1810"/>
                  </a:cubicBezTo>
                  <a:cubicBezTo>
                    <a:pt x="728" y="1901"/>
                    <a:pt x="849" y="1921"/>
                    <a:pt x="910" y="1840"/>
                  </a:cubicBezTo>
                  <a:cubicBezTo>
                    <a:pt x="1001" y="1830"/>
                    <a:pt x="1082" y="1810"/>
                    <a:pt x="1162" y="1769"/>
                  </a:cubicBezTo>
                  <a:cubicBezTo>
                    <a:pt x="1476" y="1628"/>
                    <a:pt x="1769" y="1082"/>
                    <a:pt x="1415" y="819"/>
                  </a:cubicBezTo>
                  <a:close/>
                  <a:moveTo>
                    <a:pt x="1294" y="1183"/>
                  </a:moveTo>
                  <a:cubicBezTo>
                    <a:pt x="1314" y="1385"/>
                    <a:pt x="1162" y="1567"/>
                    <a:pt x="950" y="1577"/>
                  </a:cubicBezTo>
                  <a:cubicBezTo>
                    <a:pt x="960" y="1506"/>
                    <a:pt x="981" y="1436"/>
                    <a:pt x="1001" y="1375"/>
                  </a:cubicBezTo>
                  <a:cubicBezTo>
                    <a:pt x="1021" y="1304"/>
                    <a:pt x="1041" y="1244"/>
                    <a:pt x="1072" y="1183"/>
                  </a:cubicBezTo>
                  <a:cubicBezTo>
                    <a:pt x="1253" y="1001"/>
                    <a:pt x="1334" y="1001"/>
                    <a:pt x="1294" y="1183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79"/>
            <p:cNvSpPr/>
            <p:nvPr/>
          </p:nvSpPr>
          <p:spPr>
            <a:xfrm>
              <a:off x="2665330" y="738875"/>
              <a:ext cx="86597" cy="112019"/>
            </a:xfrm>
            <a:custGeom>
              <a:avLst/>
              <a:gdLst/>
              <a:ahLst/>
              <a:cxnLst/>
              <a:rect l="l" t="t" r="r" b="b"/>
              <a:pathLst>
                <a:path w="1274" h="1648" extrusionOk="0">
                  <a:moveTo>
                    <a:pt x="607" y="142"/>
                  </a:moveTo>
                  <a:lnTo>
                    <a:pt x="587" y="142"/>
                  </a:lnTo>
                  <a:cubicBezTo>
                    <a:pt x="567" y="61"/>
                    <a:pt x="445" y="0"/>
                    <a:pt x="385" y="101"/>
                  </a:cubicBezTo>
                  <a:cubicBezTo>
                    <a:pt x="193" y="394"/>
                    <a:pt x="1" y="768"/>
                    <a:pt x="82" y="1132"/>
                  </a:cubicBezTo>
                  <a:cubicBezTo>
                    <a:pt x="142" y="1445"/>
                    <a:pt x="456" y="1647"/>
                    <a:pt x="759" y="1566"/>
                  </a:cubicBezTo>
                  <a:cubicBezTo>
                    <a:pt x="1062" y="1496"/>
                    <a:pt x="1264" y="1233"/>
                    <a:pt x="1274" y="930"/>
                  </a:cubicBezTo>
                  <a:cubicBezTo>
                    <a:pt x="1274" y="536"/>
                    <a:pt x="961" y="243"/>
                    <a:pt x="607" y="142"/>
                  </a:cubicBezTo>
                  <a:close/>
                  <a:moveTo>
                    <a:pt x="1031" y="940"/>
                  </a:moveTo>
                  <a:cubicBezTo>
                    <a:pt x="1011" y="1152"/>
                    <a:pt x="839" y="1324"/>
                    <a:pt x="627" y="1334"/>
                  </a:cubicBezTo>
                  <a:cubicBezTo>
                    <a:pt x="112" y="1344"/>
                    <a:pt x="344" y="677"/>
                    <a:pt x="516" y="364"/>
                  </a:cubicBezTo>
                  <a:cubicBezTo>
                    <a:pt x="526" y="374"/>
                    <a:pt x="546" y="384"/>
                    <a:pt x="567" y="384"/>
                  </a:cubicBezTo>
                  <a:cubicBezTo>
                    <a:pt x="819" y="455"/>
                    <a:pt x="1011" y="677"/>
                    <a:pt x="1031" y="940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79"/>
            <p:cNvSpPr/>
            <p:nvPr/>
          </p:nvSpPr>
          <p:spPr>
            <a:xfrm>
              <a:off x="2740234" y="696938"/>
              <a:ext cx="56349" cy="59816"/>
            </a:xfrm>
            <a:custGeom>
              <a:avLst/>
              <a:gdLst/>
              <a:ahLst/>
              <a:cxnLst/>
              <a:rect l="l" t="t" r="r" b="b"/>
              <a:pathLst>
                <a:path w="829" h="880" extrusionOk="0">
                  <a:moveTo>
                    <a:pt x="435" y="11"/>
                  </a:moveTo>
                  <a:cubicBezTo>
                    <a:pt x="344" y="1"/>
                    <a:pt x="273" y="92"/>
                    <a:pt x="303" y="183"/>
                  </a:cubicBezTo>
                  <a:cubicBezTo>
                    <a:pt x="202" y="223"/>
                    <a:pt x="111" y="314"/>
                    <a:pt x="71" y="425"/>
                  </a:cubicBezTo>
                  <a:cubicBezTo>
                    <a:pt x="0" y="648"/>
                    <a:pt x="172" y="870"/>
                    <a:pt x="404" y="860"/>
                  </a:cubicBezTo>
                  <a:cubicBezTo>
                    <a:pt x="617" y="880"/>
                    <a:pt x="809" y="718"/>
                    <a:pt x="829" y="496"/>
                  </a:cubicBezTo>
                  <a:cubicBezTo>
                    <a:pt x="829" y="264"/>
                    <a:pt x="667" y="51"/>
                    <a:pt x="435" y="11"/>
                  </a:cubicBezTo>
                  <a:close/>
                  <a:moveTo>
                    <a:pt x="445" y="617"/>
                  </a:moveTo>
                  <a:cubicBezTo>
                    <a:pt x="384" y="617"/>
                    <a:pt x="293" y="597"/>
                    <a:pt x="303" y="516"/>
                  </a:cubicBezTo>
                  <a:cubicBezTo>
                    <a:pt x="313" y="435"/>
                    <a:pt x="394" y="385"/>
                    <a:pt x="465" y="415"/>
                  </a:cubicBezTo>
                  <a:cubicBezTo>
                    <a:pt x="495" y="435"/>
                    <a:pt x="536" y="435"/>
                    <a:pt x="566" y="415"/>
                  </a:cubicBezTo>
                  <a:cubicBezTo>
                    <a:pt x="617" y="506"/>
                    <a:pt x="546" y="617"/>
                    <a:pt x="445" y="617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79"/>
            <p:cNvSpPr/>
            <p:nvPr/>
          </p:nvSpPr>
          <p:spPr>
            <a:xfrm>
              <a:off x="956618" y="4023085"/>
              <a:ext cx="119564" cy="193722"/>
            </a:xfrm>
            <a:custGeom>
              <a:avLst/>
              <a:gdLst/>
              <a:ahLst/>
              <a:cxnLst/>
              <a:rect l="l" t="t" r="r" b="b"/>
              <a:pathLst>
                <a:path w="1759" h="2850" extrusionOk="0">
                  <a:moveTo>
                    <a:pt x="1163" y="243"/>
                  </a:moveTo>
                  <a:cubicBezTo>
                    <a:pt x="1112" y="122"/>
                    <a:pt x="900" y="152"/>
                    <a:pt x="920" y="293"/>
                  </a:cubicBezTo>
                  <a:cubicBezTo>
                    <a:pt x="940" y="384"/>
                    <a:pt x="961" y="465"/>
                    <a:pt x="961" y="556"/>
                  </a:cubicBezTo>
                  <a:cubicBezTo>
                    <a:pt x="900" y="1051"/>
                    <a:pt x="759" y="1152"/>
                    <a:pt x="546" y="869"/>
                  </a:cubicBezTo>
                  <a:cubicBezTo>
                    <a:pt x="294" y="657"/>
                    <a:pt x="274" y="455"/>
                    <a:pt x="243" y="132"/>
                  </a:cubicBezTo>
                  <a:cubicBezTo>
                    <a:pt x="203" y="0"/>
                    <a:pt x="21" y="21"/>
                    <a:pt x="1" y="152"/>
                  </a:cubicBezTo>
                  <a:cubicBezTo>
                    <a:pt x="31" y="536"/>
                    <a:pt x="142" y="1314"/>
                    <a:pt x="668" y="1284"/>
                  </a:cubicBezTo>
                  <a:cubicBezTo>
                    <a:pt x="880" y="1273"/>
                    <a:pt x="1072" y="1132"/>
                    <a:pt x="1132" y="930"/>
                  </a:cubicBezTo>
                  <a:cubicBezTo>
                    <a:pt x="1173" y="1061"/>
                    <a:pt x="1203" y="1172"/>
                    <a:pt x="1223" y="1304"/>
                  </a:cubicBezTo>
                  <a:cubicBezTo>
                    <a:pt x="1254" y="1465"/>
                    <a:pt x="1284" y="1627"/>
                    <a:pt x="1294" y="1799"/>
                  </a:cubicBezTo>
                  <a:lnTo>
                    <a:pt x="1314" y="1971"/>
                  </a:lnTo>
                  <a:cubicBezTo>
                    <a:pt x="1375" y="2233"/>
                    <a:pt x="1254" y="2385"/>
                    <a:pt x="951" y="2415"/>
                  </a:cubicBezTo>
                  <a:cubicBezTo>
                    <a:pt x="849" y="2284"/>
                    <a:pt x="647" y="2425"/>
                    <a:pt x="738" y="2557"/>
                  </a:cubicBezTo>
                  <a:cubicBezTo>
                    <a:pt x="961" y="2850"/>
                    <a:pt x="1365" y="2739"/>
                    <a:pt x="1496" y="2415"/>
                  </a:cubicBezTo>
                  <a:cubicBezTo>
                    <a:pt x="1759" y="1819"/>
                    <a:pt x="1385" y="809"/>
                    <a:pt x="1163" y="243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79"/>
            <p:cNvSpPr/>
            <p:nvPr/>
          </p:nvSpPr>
          <p:spPr>
            <a:xfrm>
              <a:off x="1089841" y="3896727"/>
              <a:ext cx="83878" cy="239059"/>
            </a:xfrm>
            <a:custGeom>
              <a:avLst/>
              <a:gdLst/>
              <a:ahLst/>
              <a:cxnLst/>
              <a:rect l="l" t="t" r="r" b="b"/>
              <a:pathLst>
                <a:path w="1234" h="3517" extrusionOk="0">
                  <a:moveTo>
                    <a:pt x="850" y="121"/>
                  </a:moveTo>
                  <a:cubicBezTo>
                    <a:pt x="1" y="1071"/>
                    <a:pt x="51" y="2516"/>
                    <a:pt x="961" y="3405"/>
                  </a:cubicBezTo>
                  <a:cubicBezTo>
                    <a:pt x="1072" y="3516"/>
                    <a:pt x="1234" y="3324"/>
                    <a:pt x="1123" y="3213"/>
                  </a:cubicBezTo>
                  <a:cubicBezTo>
                    <a:pt x="314" y="2415"/>
                    <a:pt x="274" y="1122"/>
                    <a:pt x="1042" y="283"/>
                  </a:cubicBezTo>
                  <a:cubicBezTo>
                    <a:pt x="1153" y="162"/>
                    <a:pt x="961" y="0"/>
                    <a:pt x="850" y="12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79"/>
            <p:cNvSpPr/>
            <p:nvPr/>
          </p:nvSpPr>
          <p:spPr>
            <a:xfrm>
              <a:off x="1166783" y="4005208"/>
              <a:ext cx="82519" cy="42687"/>
            </a:xfrm>
            <a:custGeom>
              <a:avLst/>
              <a:gdLst/>
              <a:ahLst/>
              <a:cxnLst/>
              <a:rect l="l" t="t" r="r" b="b"/>
              <a:pathLst>
                <a:path w="1214" h="628" extrusionOk="0">
                  <a:moveTo>
                    <a:pt x="1041" y="1"/>
                  </a:moveTo>
                  <a:cubicBezTo>
                    <a:pt x="698" y="1"/>
                    <a:pt x="364" y="122"/>
                    <a:pt x="112" y="364"/>
                  </a:cubicBezTo>
                  <a:cubicBezTo>
                    <a:pt x="1" y="465"/>
                    <a:pt x="182" y="627"/>
                    <a:pt x="304" y="526"/>
                  </a:cubicBezTo>
                  <a:cubicBezTo>
                    <a:pt x="506" y="334"/>
                    <a:pt x="779" y="233"/>
                    <a:pt x="1062" y="253"/>
                  </a:cubicBezTo>
                  <a:cubicBezTo>
                    <a:pt x="1213" y="253"/>
                    <a:pt x="1193" y="11"/>
                    <a:pt x="1041" y="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79"/>
            <p:cNvSpPr/>
            <p:nvPr/>
          </p:nvSpPr>
          <p:spPr>
            <a:xfrm>
              <a:off x="1262962" y="3906991"/>
              <a:ext cx="105833" cy="167008"/>
            </a:xfrm>
            <a:custGeom>
              <a:avLst/>
              <a:gdLst/>
              <a:ahLst/>
              <a:cxnLst/>
              <a:rect l="l" t="t" r="r" b="b"/>
              <a:pathLst>
                <a:path w="1557" h="2457" extrusionOk="0">
                  <a:moveTo>
                    <a:pt x="344" y="1142"/>
                  </a:moveTo>
                  <a:lnTo>
                    <a:pt x="263" y="162"/>
                  </a:lnTo>
                  <a:cubicBezTo>
                    <a:pt x="253" y="1"/>
                    <a:pt x="0" y="21"/>
                    <a:pt x="10" y="183"/>
                  </a:cubicBezTo>
                  <a:cubicBezTo>
                    <a:pt x="41" y="587"/>
                    <a:pt x="81" y="991"/>
                    <a:pt x="121" y="1395"/>
                  </a:cubicBezTo>
                  <a:cubicBezTo>
                    <a:pt x="111" y="1395"/>
                    <a:pt x="111" y="1395"/>
                    <a:pt x="121" y="1395"/>
                  </a:cubicBezTo>
                  <a:cubicBezTo>
                    <a:pt x="101" y="1435"/>
                    <a:pt x="101" y="1486"/>
                    <a:pt x="132" y="1516"/>
                  </a:cubicBezTo>
                  <a:cubicBezTo>
                    <a:pt x="132" y="1729"/>
                    <a:pt x="111" y="2032"/>
                    <a:pt x="243" y="2173"/>
                  </a:cubicBezTo>
                  <a:cubicBezTo>
                    <a:pt x="495" y="2456"/>
                    <a:pt x="1051" y="2173"/>
                    <a:pt x="1203" y="1920"/>
                  </a:cubicBezTo>
                  <a:cubicBezTo>
                    <a:pt x="1556" y="1334"/>
                    <a:pt x="798" y="890"/>
                    <a:pt x="344" y="1142"/>
                  </a:cubicBezTo>
                  <a:close/>
                  <a:moveTo>
                    <a:pt x="485" y="2011"/>
                  </a:moveTo>
                  <a:cubicBezTo>
                    <a:pt x="374" y="1931"/>
                    <a:pt x="354" y="1698"/>
                    <a:pt x="354" y="1486"/>
                  </a:cubicBezTo>
                  <a:cubicBezTo>
                    <a:pt x="495" y="1254"/>
                    <a:pt x="819" y="1244"/>
                    <a:pt x="980" y="1456"/>
                  </a:cubicBezTo>
                  <a:cubicBezTo>
                    <a:pt x="1162" y="1698"/>
                    <a:pt x="748" y="2203"/>
                    <a:pt x="485" y="201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79"/>
            <p:cNvSpPr/>
            <p:nvPr/>
          </p:nvSpPr>
          <p:spPr>
            <a:xfrm>
              <a:off x="1331612" y="3860975"/>
              <a:ext cx="133974" cy="221250"/>
            </a:xfrm>
            <a:custGeom>
              <a:avLst/>
              <a:gdLst/>
              <a:ahLst/>
              <a:cxnLst/>
              <a:rect l="l" t="t" r="r" b="b"/>
              <a:pathLst>
                <a:path w="1971" h="3255" extrusionOk="0">
                  <a:moveTo>
                    <a:pt x="253" y="51"/>
                  </a:moveTo>
                  <a:cubicBezTo>
                    <a:pt x="102" y="1"/>
                    <a:pt x="1" y="213"/>
                    <a:pt x="142" y="274"/>
                  </a:cubicBezTo>
                  <a:cubicBezTo>
                    <a:pt x="1324" y="688"/>
                    <a:pt x="1668" y="2062"/>
                    <a:pt x="809" y="2981"/>
                  </a:cubicBezTo>
                  <a:cubicBezTo>
                    <a:pt x="698" y="3093"/>
                    <a:pt x="880" y="3254"/>
                    <a:pt x="991" y="3143"/>
                  </a:cubicBezTo>
                  <a:cubicBezTo>
                    <a:pt x="1971" y="2153"/>
                    <a:pt x="1567" y="486"/>
                    <a:pt x="253" y="5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79"/>
            <p:cNvSpPr/>
            <p:nvPr/>
          </p:nvSpPr>
          <p:spPr>
            <a:xfrm>
              <a:off x="1475166" y="3889862"/>
              <a:ext cx="114738" cy="130507"/>
            </a:xfrm>
            <a:custGeom>
              <a:avLst/>
              <a:gdLst/>
              <a:ahLst/>
              <a:cxnLst/>
              <a:rect l="l" t="t" r="r" b="b"/>
              <a:pathLst>
                <a:path w="1688" h="1920" extrusionOk="0">
                  <a:moveTo>
                    <a:pt x="1445" y="566"/>
                  </a:moveTo>
                  <a:lnTo>
                    <a:pt x="799" y="798"/>
                  </a:lnTo>
                  <a:lnTo>
                    <a:pt x="687" y="162"/>
                  </a:lnTo>
                  <a:cubicBezTo>
                    <a:pt x="667" y="0"/>
                    <a:pt x="415" y="20"/>
                    <a:pt x="435" y="172"/>
                  </a:cubicBezTo>
                  <a:lnTo>
                    <a:pt x="566" y="879"/>
                  </a:lnTo>
                  <a:lnTo>
                    <a:pt x="122" y="1041"/>
                  </a:lnTo>
                  <a:cubicBezTo>
                    <a:pt x="0" y="1112"/>
                    <a:pt x="61" y="1293"/>
                    <a:pt x="202" y="1273"/>
                  </a:cubicBezTo>
                  <a:lnTo>
                    <a:pt x="607" y="1132"/>
                  </a:lnTo>
                  <a:cubicBezTo>
                    <a:pt x="637" y="1344"/>
                    <a:pt x="677" y="1546"/>
                    <a:pt x="708" y="1758"/>
                  </a:cubicBezTo>
                  <a:cubicBezTo>
                    <a:pt x="738" y="1920"/>
                    <a:pt x="980" y="1900"/>
                    <a:pt x="960" y="1748"/>
                  </a:cubicBezTo>
                  <a:cubicBezTo>
                    <a:pt x="930" y="1516"/>
                    <a:pt x="890" y="1283"/>
                    <a:pt x="849" y="1051"/>
                  </a:cubicBezTo>
                  <a:lnTo>
                    <a:pt x="1526" y="808"/>
                  </a:lnTo>
                  <a:cubicBezTo>
                    <a:pt x="1688" y="748"/>
                    <a:pt x="1597" y="515"/>
                    <a:pt x="1445" y="566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79"/>
            <p:cNvSpPr/>
            <p:nvPr/>
          </p:nvSpPr>
          <p:spPr>
            <a:xfrm>
              <a:off x="1617292" y="3755892"/>
              <a:ext cx="117524" cy="327695"/>
            </a:xfrm>
            <a:custGeom>
              <a:avLst/>
              <a:gdLst/>
              <a:ahLst/>
              <a:cxnLst/>
              <a:rect l="l" t="t" r="r" b="b"/>
              <a:pathLst>
                <a:path w="1729" h="4821" extrusionOk="0">
                  <a:moveTo>
                    <a:pt x="1607" y="4527"/>
                  </a:moveTo>
                  <a:cubicBezTo>
                    <a:pt x="466" y="3386"/>
                    <a:pt x="274" y="1597"/>
                    <a:pt x="1153" y="243"/>
                  </a:cubicBezTo>
                  <a:cubicBezTo>
                    <a:pt x="1234" y="112"/>
                    <a:pt x="1011" y="1"/>
                    <a:pt x="931" y="132"/>
                  </a:cubicBezTo>
                  <a:cubicBezTo>
                    <a:pt x="1" y="1597"/>
                    <a:pt x="223" y="3497"/>
                    <a:pt x="1446" y="4709"/>
                  </a:cubicBezTo>
                  <a:cubicBezTo>
                    <a:pt x="1567" y="4820"/>
                    <a:pt x="1729" y="4639"/>
                    <a:pt x="1607" y="4527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79"/>
            <p:cNvSpPr/>
            <p:nvPr/>
          </p:nvSpPr>
          <p:spPr>
            <a:xfrm>
              <a:off x="1721015" y="3745628"/>
              <a:ext cx="191682" cy="138800"/>
            </a:xfrm>
            <a:custGeom>
              <a:avLst/>
              <a:gdLst/>
              <a:ahLst/>
              <a:cxnLst/>
              <a:rect l="l" t="t" r="r" b="b"/>
              <a:pathLst>
                <a:path w="2820" h="2042" extrusionOk="0">
                  <a:moveTo>
                    <a:pt x="2577" y="41"/>
                  </a:moveTo>
                  <a:lnTo>
                    <a:pt x="152" y="606"/>
                  </a:lnTo>
                  <a:cubicBezTo>
                    <a:pt x="1" y="647"/>
                    <a:pt x="81" y="879"/>
                    <a:pt x="233" y="839"/>
                  </a:cubicBezTo>
                  <a:lnTo>
                    <a:pt x="971" y="667"/>
                  </a:lnTo>
                  <a:cubicBezTo>
                    <a:pt x="961" y="677"/>
                    <a:pt x="950" y="697"/>
                    <a:pt x="950" y="718"/>
                  </a:cubicBezTo>
                  <a:lnTo>
                    <a:pt x="880" y="1829"/>
                  </a:lnTo>
                  <a:cubicBezTo>
                    <a:pt x="880" y="1991"/>
                    <a:pt x="1112" y="2041"/>
                    <a:pt x="1122" y="1880"/>
                  </a:cubicBezTo>
                  <a:lnTo>
                    <a:pt x="1193" y="768"/>
                  </a:lnTo>
                  <a:cubicBezTo>
                    <a:pt x="1203" y="708"/>
                    <a:pt x="1163" y="647"/>
                    <a:pt x="1102" y="637"/>
                  </a:cubicBezTo>
                  <a:lnTo>
                    <a:pt x="1860" y="455"/>
                  </a:lnTo>
                  <a:cubicBezTo>
                    <a:pt x="1678" y="849"/>
                    <a:pt x="1648" y="1294"/>
                    <a:pt x="1749" y="1718"/>
                  </a:cubicBezTo>
                  <a:cubicBezTo>
                    <a:pt x="1789" y="1869"/>
                    <a:pt x="2021" y="1789"/>
                    <a:pt x="1981" y="1637"/>
                  </a:cubicBezTo>
                  <a:cubicBezTo>
                    <a:pt x="1890" y="1243"/>
                    <a:pt x="1941" y="839"/>
                    <a:pt x="2123" y="485"/>
                  </a:cubicBezTo>
                  <a:cubicBezTo>
                    <a:pt x="2133" y="455"/>
                    <a:pt x="2133" y="425"/>
                    <a:pt x="2133" y="394"/>
                  </a:cubicBezTo>
                  <a:lnTo>
                    <a:pt x="2658" y="273"/>
                  </a:lnTo>
                  <a:cubicBezTo>
                    <a:pt x="2820" y="233"/>
                    <a:pt x="2729" y="0"/>
                    <a:pt x="2577" y="4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79"/>
            <p:cNvSpPr/>
            <p:nvPr/>
          </p:nvSpPr>
          <p:spPr>
            <a:xfrm>
              <a:off x="1738212" y="3870626"/>
              <a:ext cx="175165" cy="98288"/>
            </a:xfrm>
            <a:custGeom>
              <a:avLst/>
              <a:gdLst/>
              <a:ahLst/>
              <a:cxnLst/>
              <a:rect l="l" t="t" r="r" b="b"/>
              <a:pathLst>
                <a:path w="2577" h="1446" extrusionOk="0">
                  <a:moveTo>
                    <a:pt x="2334" y="41"/>
                  </a:moveTo>
                  <a:cubicBezTo>
                    <a:pt x="1536" y="243"/>
                    <a:pt x="778" y="627"/>
                    <a:pt x="132" y="1142"/>
                  </a:cubicBezTo>
                  <a:cubicBezTo>
                    <a:pt x="0" y="1243"/>
                    <a:pt x="142" y="1445"/>
                    <a:pt x="273" y="1344"/>
                  </a:cubicBezTo>
                  <a:cubicBezTo>
                    <a:pt x="900" y="839"/>
                    <a:pt x="1627" y="475"/>
                    <a:pt x="2415" y="273"/>
                  </a:cubicBezTo>
                  <a:cubicBezTo>
                    <a:pt x="2577" y="233"/>
                    <a:pt x="2496" y="0"/>
                    <a:pt x="2334" y="4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79"/>
            <p:cNvSpPr/>
            <p:nvPr/>
          </p:nvSpPr>
          <p:spPr>
            <a:xfrm>
              <a:off x="1800677" y="3893261"/>
              <a:ext cx="126429" cy="166940"/>
            </a:xfrm>
            <a:custGeom>
              <a:avLst/>
              <a:gdLst/>
              <a:ahLst/>
              <a:cxnLst/>
              <a:rect l="l" t="t" r="r" b="b"/>
              <a:pathLst>
                <a:path w="1860" h="2456" extrusionOk="0">
                  <a:moveTo>
                    <a:pt x="1718" y="1637"/>
                  </a:moveTo>
                  <a:cubicBezTo>
                    <a:pt x="1476" y="1658"/>
                    <a:pt x="1244" y="1708"/>
                    <a:pt x="1031" y="1819"/>
                  </a:cubicBezTo>
                  <a:cubicBezTo>
                    <a:pt x="1112" y="1658"/>
                    <a:pt x="1183" y="1496"/>
                    <a:pt x="1244" y="1324"/>
                  </a:cubicBezTo>
                  <a:cubicBezTo>
                    <a:pt x="1324" y="1102"/>
                    <a:pt x="1476" y="769"/>
                    <a:pt x="1365" y="526"/>
                  </a:cubicBezTo>
                  <a:cubicBezTo>
                    <a:pt x="1102" y="1"/>
                    <a:pt x="294" y="829"/>
                    <a:pt x="102" y="1062"/>
                  </a:cubicBezTo>
                  <a:cubicBezTo>
                    <a:pt x="1" y="1183"/>
                    <a:pt x="183" y="1344"/>
                    <a:pt x="284" y="1223"/>
                  </a:cubicBezTo>
                  <a:cubicBezTo>
                    <a:pt x="415" y="1062"/>
                    <a:pt x="567" y="920"/>
                    <a:pt x="738" y="799"/>
                  </a:cubicBezTo>
                  <a:cubicBezTo>
                    <a:pt x="839" y="728"/>
                    <a:pt x="900" y="667"/>
                    <a:pt x="1031" y="698"/>
                  </a:cubicBezTo>
                  <a:cubicBezTo>
                    <a:pt x="1203" y="748"/>
                    <a:pt x="1142" y="789"/>
                    <a:pt x="1102" y="950"/>
                  </a:cubicBezTo>
                  <a:cubicBezTo>
                    <a:pt x="981" y="1405"/>
                    <a:pt x="779" y="1829"/>
                    <a:pt x="496" y="2213"/>
                  </a:cubicBezTo>
                  <a:cubicBezTo>
                    <a:pt x="435" y="2335"/>
                    <a:pt x="577" y="2456"/>
                    <a:pt x="688" y="2375"/>
                  </a:cubicBezTo>
                  <a:cubicBezTo>
                    <a:pt x="951" y="2082"/>
                    <a:pt x="1334" y="1900"/>
                    <a:pt x="1729" y="1890"/>
                  </a:cubicBezTo>
                  <a:cubicBezTo>
                    <a:pt x="1860" y="1850"/>
                    <a:pt x="1850" y="1668"/>
                    <a:pt x="1718" y="1637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79"/>
            <p:cNvSpPr/>
            <p:nvPr/>
          </p:nvSpPr>
          <p:spPr>
            <a:xfrm>
              <a:off x="1943551" y="3836981"/>
              <a:ext cx="64642" cy="43298"/>
            </a:xfrm>
            <a:custGeom>
              <a:avLst/>
              <a:gdLst/>
              <a:ahLst/>
              <a:cxnLst/>
              <a:rect l="l" t="t" r="r" b="b"/>
              <a:pathLst>
                <a:path w="951" h="637" extrusionOk="0">
                  <a:moveTo>
                    <a:pt x="829" y="51"/>
                  </a:moveTo>
                  <a:cubicBezTo>
                    <a:pt x="526" y="0"/>
                    <a:pt x="233" y="131"/>
                    <a:pt x="91" y="394"/>
                  </a:cubicBezTo>
                  <a:cubicBezTo>
                    <a:pt x="0" y="536"/>
                    <a:pt x="223" y="637"/>
                    <a:pt x="304" y="505"/>
                  </a:cubicBezTo>
                  <a:cubicBezTo>
                    <a:pt x="405" y="344"/>
                    <a:pt x="597" y="263"/>
                    <a:pt x="778" y="293"/>
                  </a:cubicBezTo>
                  <a:cubicBezTo>
                    <a:pt x="910" y="293"/>
                    <a:pt x="950" y="101"/>
                    <a:pt x="829" y="5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79"/>
            <p:cNvSpPr/>
            <p:nvPr/>
          </p:nvSpPr>
          <p:spPr>
            <a:xfrm>
              <a:off x="2019066" y="3788178"/>
              <a:ext cx="94890" cy="91423"/>
            </a:xfrm>
            <a:custGeom>
              <a:avLst/>
              <a:gdLst/>
              <a:ahLst/>
              <a:cxnLst/>
              <a:rect l="l" t="t" r="r" b="b"/>
              <a:pathLst>
                <a:path w="1396" h="1345" extrusionOk="0">
                  <a:moveTo>
                    <a:pt x="1264" y="1062"/>
                  </a:moveTo>
                  <a:cubicBezTo>
                    <a:pt x="1072" y="930"/>
                    <a:pt x="981" y="708"/>
                    <a:pt x="1031" y="486"/>
                  </a:cubicBezTo>
                  <a:cubicBezTo>
                    <a:pt x="1031" y="465"/>
                    <a:pt x="1031" y="445"/>
                    <a:pt x="1031" y="425"/>
                  </a:cubicBezTo>
                  <a:cubicBezTo>
                    <a:pt x="1052" y="425"/>
                    <a:pt x="1072" y="435"/>
                    <a:pt x="1092" y="445"/>
                  </a:cubicBezTo>
                  <a:cubicBezTo>
                    <a:pt x="1244" y="496"/>
                    <a:pt x="1284" y="253"/>
                    <a:pt x="1143" y="203"/>
                  </a:cubicBezTo>
                  <a:cubicBezTo>
                    <a:pt x="546" y="1"/>
                    <a:pt x="1" y="769"/>
                    <a:pt x="324" y="1274"/>
                  </a:cubicBezTo>
                  <a:cubicBezTo>
                    <a:pt x="365" y="1324"/>
                    <a:pt x="435" y="1345"/>
                    <a:pt x="496" y="1304"/>
                  </a:cubicBezTo>
                  <a:cubicBezTo>
                    <a:pt x="627" y="1193"/>
                    <a:pt x="738" y="1052"/>
                    <a:pt x="829" y="900"/>
                  </a:cubicBezTo>
                  <a:cubicBezTo>
                    <a:pt x="890" y="1041"/>
                    <a:pt x="981" y="1163"/>
                    <a:pt x="1102" y="1254"/>
                  </a:cubicBezTo>
                  <a:cubicBezTo>
                    <a:pt x="1234" y="1345"/>
                    <a:pt x="1395" y="1153"/>
                    <a:pt x="1264" y="1062"/>
                  </a:cubicBezTo>
                  <a:close/>
                  <a:moveTo>
                    <a:pt x="466" y="981"/>
                  </a:moveTo>
                  <a:cubicBezTo>
                    <a:pt x="456" y="758"/>
                    <a:pt x="577" y="556"/>
                    <a:pt x="779" y="465"/>
                  </a:cubicBezTo>
                  <a:cubicBezTo>
                    <a:pt x="708" y="657"/>
                    <a:pt x="607" y="829"/>
                    <a:pt x="466" y="98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79"/>
            <p:cNvSpPr/>
            <p:nvPr/>
          </p:nvSpPr>
          <p:spPr>
            <a:xfrm>
              <a:off x="2082959" y="3646051"/>
              <a:ext cx="169727" cy="337959"/>
            </a:xfrm>
            <a:custGeom>
              <a:avLst/>
              <a:gdLst/>
              <a:ahLst/>
              <a:cxnLst/>
              <a:rect l="l" t="t" r="r" b="b"/>
              <a:pathLst>
                <a:path w="2497" h="4972" extrusionOk="0">
                  <a:moveTo>
                    <a:pt x="253" y="71"/>
                  </a:moveTo>
                  <a:cubicBezTo>
                    <a:pt x="112" y="0"/>
                    <a:pt x="1" y="222"/>
                    <a:pt x="142" y="293"/>
                  </a:cubicBezTo>
                  <a:cubicBezTo>
                    <a:pt x="1819" y="1132"/>
                    <a:pt x="2203" y="3355"/>
                    <a:pt x="890" y="4699"/>
                  </a:cubicBezTo>
                  <a:cubicBezTo>
                    <a:pt x="779" y="4810"/>
                    <a:pt x="971" y="4971"/>
                    <a:pt x="1082" y="4860"/>
                  </a:cubicBezTo>
                  <a:cubicBezTo>
                    <a:pt x="2496" y="3395"/>
                    <a:pt x="2072" y="980"/>
                    <a:pt x="253" y="71"/>
                  </a:cubicBezTo>
                  <a:close/>
                </a:path>
              </a:pathLst>
            </a:custGeom>
            <a:solidFill>
              <a:srgbClr val="D5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79"/>
            <p:cNvSpPr/>
            <p:nvPr/>
          </p:nvSpPr>
          <p:spPr>
            <a:xfrm>
              <a:off x="2014988" y="4117836"/>
              <a:ext cx="1312549" cy="175233"/>
            </a:xfrm>
            <a:custGeom>
              <a:avLst/>
              <a:gdLst/>
              <a:ahLst/>
              <a:cxnLst/>
              <a:rect l="l" t="t" r="r" b="b"/>
              <a:pathLst>
                <a:path w="19310" h="2578" extrusionOk="0">
                  <a:moveTo>
                    <a:pt x="81" y="1"/>
                  </a:moveTo>
                  <a:lnTo>
                    <a:pt x="0" y="1557"/>
                  </a:lnTo>
                  <a:lnTo>
                    <a:pt x="19228" y="2577"/>
                  </a:lnTo>
                  <a:lnTo>
                    <a:pt x="19309" y="1021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79"/>
            <p:cNvSpPr/>
            <p:nvPr/>
          </p:nvSpPr>
          <p:spPr>
            <a:xfrm>
              <a:off x="2016347" y="4145296"/>
              <a:ext cx="1309830" cy="119564"/>
            </a:xfrm>
            <a:custGeom>
              <a:avLst/>
              <a:gdLst/>
              <a:ahLst/>
              <a:cxnLst/>
              <a:rect l="l" t="t" r="r" b="b"/>
              <a:pathLst>
                <a:path w="19270" h="1759" extrusionOk="0">
                  <a:moveTo>
                    <a:pt x="41" y="1"/>
                  </a:moveTo>
                  <a:lnTo>
                    <a:pt x="0" y="738"/>
                  </a:lnTo>
                  <a:lnTo>
                    <a:pt x="19229" y="1759"/>
                  </a:lnTo>
                  <a:lnTo>
                    <a:pt x="19269" y="1021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79"/>
            <p:cNvSpPr/>
            <p:nvPr/>
          </p:nvSpPr>
          <p:spPr>
            <a:xfrm>
              <a:off x="1843294" y="4117836"/>
              <a:ext cx="206093" cy="105833"/>
            </a:xfrm>
            <a:custGeom>
              <a:avLst/>
              <a:gdLst/>
              <a:ahLst/>
              <a:cxnLst/>
              <a:rect l="l" t="t" r="r" b="b"/>
              <a:pathLst>
                <a:path w="3032" h="1557" extrusionOk="0">
                  <a:moveTo>
                    <a:pt x="2607" y="1"/>
                  </a:moveTo>
                  <a:lnTo>
                    <a:pt x="0" y="647"/>
                  </a:lnTo>
                  <a:lnTo>
                    <a:pt x="2526" y="1557"/>
                  </a:lnTo>
                  <a:lnTo>
                    <a:pt x="3001" y="1163"/>
                  </a:lnTo>
                  <a:lnTo>
                    <a:pt x="2567" y="728"/>
                  </a:lnTo>
                  <a:lnTo>
                    <a:pt x="3031" y="425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FFD1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79"/>
            <p:cNvSpPr/>
            <p:nvPr/>
          </p:nvSpPr>
          <p:spPr>
            <a:xfrm>
              <a:off x="3321926" y="4187234"/>
              <a:ext cx="85238" cy="107261"/>
            </a:xfrm>
            <a:custGeom>
              <a:avLst/>
              <a:gdLst/>
              <a:ahLst/>
              <a:cxnLst/>
              <a:rect l="l" t="t" r="r" b="b"/>
              <a:pathLst>
                <a:path w="1254" h="1578" extrusionOk="0">
                  <a:moveTo>
                    <a:pt x="81" y="0"/>
                  </a:moveTo>
                  <a:lnTo>
                    <a:pt x="0" y="1556"/>
                  </a:lnTo>
                  <a:lnTo>
                    <a:pt x="415" y="1576"/>
                  </a:lnTo>
                  <a:cubicBezTo>
                    <a:pt x="427" y="1577"/>
                    <a:pt x="440" y="1577"/>
                    <a:pt x="452" y="1577"/>
                  </a:cubicBezTo>
                  <a:cubicBezTo>
                    <a:pt x="861" y="1577"/>
                    <a:pt x="1213" y="1260"/>
                    <a:pt x="1233" y="839"/>
                  </a:cubicBezTo>
                  <a:cubicBezTo>
                    <a:pt x="1253" y="414"/>
                    <a:pt x="930" y="51"/>
                    <a:pt x="495" y="31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rgbClr val="FC7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79"/>
            <p:cNvSpPr/>
            <p:nvPr/>
          </p:nvSpPr>
          <p:spPr>
            <a:xfrm>
              <a:off x="3280736" y="4184447"/>
              <a:ext cx="50164" cy="107940"/>
            </a:xfrm>
            <a:custGeom>
              <a:avLst/>
              <a:gdLst/>
              <a:ahLst/>
              <a:cxnLst/>
              <a:rect l="l" t="t" r="r" b="b"/>
              <a:pathLst>
                <a:path w="738" h="1588" extrusionOk="0">
                  <a:moveTo>
                    <a:pt x="81" y="1"/>
                  </a:moveTo>
                  <a:lnTo>
                    <a:pt x="0" y="1557"/>
                  </a:lnTo>
                  <a:lnTo>
                    <a:pt x="657" y="1587"/>
                  </a:lnTo>
                  <a:lnTo>
                    <a:pt x="738" y="41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79"/>
            <p:cNvSpPr/>
            <p:nvPr/>
          </p:nvSpPr>
          <p:spPr>
            <a:xfrm>
              <a:off x="1843294" y="4154268"/>
              <a:ext cx="28888" cy="17197"/>
            </a:xfrm>
            <a:custGeom>
              <a:avLst/>
              <a:gdLst/>
              <a:ahLst/>
              <a:cxnLst/>
              <a:rect l="l" t="t" r="r" b="b"/>
              <a:pathLst>
                <a:path w="425" h="253" extrusionOk="0">
                  <a:moveTo>
                    <a:pt x="425" y="0"/>
                  </a:moveTo>
                  <a:lnTo>
                    <a:pt x="0" y="111"/>
                  </a:lnTo>
                  <a:lnTo>
                    <a:pt x="404" y="253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6" name="Google Shape;10886;p80"/>
          <p:cNvSpPr/>
          <p:nvPr/>
        </p:nvSpPr>
        <p:spPr>
          <a:xfrm>
            <a:off x="1567800" y="730296"/>
            <a:ext cx="2547000" cy="70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7" name="Google Shape;10887;p80"/>
          <p:cNvSpPr/>
          <p:nvPr/>
        </p:nvSpPr>
        <p:spPr>
          <a:xfrm>
            <a:off x="1567800" y="1793853"/>
            <a:ext cx="2547000" cy="70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8" name="Google Shape;10888;p80"/>
          <p:cNvSpPr/>
          <p:nvPr/>
        </p:nvSpPr>
        <p:spPr>
          <a:xfrm>
            <a:off x="1567800" y="3873195"/>
            <a:ext cx="2547000" cy="70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9" name="Google Shape;10889;p80"/>
          <p:cNvSpPr/>
          <p:nvPr/>
        </p:nvSpPr>
        <p:spPr>
          <a:xfrm>
            <a:off x="1567800" y="2849449"/>
            <a:ext cx="2547000" cy="702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0" name="Google Shape;10890;p80"/>
          <p:cNvSpPr txBox="1">
            <a:spLocks noGrp="1"/>
          </p:cNvSpPr>
          <p:nvPr>
            <p:ph type="title"/>
          </p:nvPr>
        </p:nvSpPr>
        <p:spPr>
          <a:xfrm>
            <a:off x="4892400" y="548659"/>
            <a:ext cx="35316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lesson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1" name="Google Shape;10891;p80"/>
          <p:cNvSpPr txBox="1">
            <a:spLocks noGrp="1"/>
          </p:cNvSpPr>
          <p:nvPr>
            <p:ph type="subTitle" idx="1"/>
          </p:nvPr>
        </p:nvSpPr>
        <p:spPr>
          <a:xfrm>
            <a:off x="1720350" y="751656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0892" name="Google Shape;10892;p80"/>
          <p:cNvSpPr txBox="1">
            <a:spLocks noGrp="1"/>
          </p:cNvSpPr>
          <p:nvPr>
            <p:ph type="subTitle" idx="5"/>
          </p:nvPr>
        </p:nvSpPr>
        <p:spPr>
          <a:xfrm>
            <a:off x="1720353" y="180825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893" name="Google Shape;10893;p80"/>
          <p:cNvSpPr txBox="1">
            <a:spLocks noGrp="1"/>
          </p:cNvSpPr>
          <p:nvPr>
            <p:ph type="title" idx="2"/>
          </p:nvPr>
        </p:nvSpPr>
        <p:spPr>
          <a:xfrm>
            <a:off x="951575" y="91770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</a:t>
            </a:r>
            <a:endParaRPr/>
          </a:p>
        </p:txBody>
      </p:sp>
      <p:sp>
        <p:nvSpPr>
          <p:cNvPr id="10894" name="Google Shape;10894;p80"/>
          <p:cNvSpPr txBox="1">
            <a:spLocks noGrp="1"/>
          </p:cNvSpPr>
          <p:nvPr>
            <p:ph type="subTitle" idx="3"/>
          </p:nvPr>
        </p:nvSpPr>
        <p:spPr>
          <a:xfrm>
            <a:off x="1720350" y="287370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has rings and is a gas giant</a:t>
            </a:r>
            <a:endParaRPr/>
          </a:p>
        </p:txBody>
      </p:sp>
      <p:sp>
        <p:nvSpPr>
          <p:cNvPr id="10895" name="Google Shape;10895;p80"/>
          <p:cNvSpPr txBox="1">
            <a:spLocks noGrp="1"/>
          </p:cNvSpPr>
          <p:nvPr>
            <p:ph type="title" idx="4"/>
          </p:nvPr>
        </p:nvSpPr>
        <p:spPr>
          <a:xfrm>
            <a:off x="951575" y="303975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</a:t>
            </a:r>
            <a:endParaRPr/>
          </a:p>
        </p:txBody>
      </p:sp>
      <p:sp>
        <p:nvSpPr>
          <p:cNvPr id="10896" name="Google Shape;10896;p80"/>
          <p:cNvSpPr txBox="1">
            <a:spLocks noGrp="1"/>
          </p:cNvSpPr>
          <p:nvPr>
            <p:ph type="title" idx="6"/>
          </p:nvPr>
        </p:nvSpPr>
        <p:spPr>
          <a:xfrm>
            <a:off x="951575" y="197430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B.</a:t>
            </a:r>
            <a:endParaRPr/>
          </a:p>
        </p:txBody>
      </p:sp>
      <p:sp>
        <p:nvSpPr>
          <p:cNvPr id="10897" name="Google Shape;10897;p80"/>
          <p:cNvSpPr txBox="1">
            <a:spLocks noGrp="1"/>
          </p:cNvSpPr>
          <p:nvPr>
            <p:ph type="subTitle" idx="7"/>
          </p:nvPr>
        </p:nvSpPr>
        <p:spPr>
          <a:xfrm>
            <a:off x="1720350" y="3921450"/>
            <a:ext cx="2241900" cy="6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planet where we live</a:t>
            </a:r>
            <a:endParaRPr/>
          </a:p>
        </p:txBody>
      </p:sp>
      <p:sp>
        <p:nvSpPr>
          <p:cNvPr id="10898" name="Google Shape;10898;p80"/>
          <p:cNvSpPr txBox="1">
            <a:spLocks noGrp="1"/>
          </p:cNvSpPr>
          <p:nvPr>
            <p:ph type="title" idx="8"/>
          </p:nvPr>
        </p:nvSpPr>
        <p:spPr>
          <a:xfrm>
            <a:off x="951575" y="4060950"/>
            <a:ext cx="5145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D.</a:t>
            </a:r>
            <a:endParaRPr/>
          </a:p>
        </p:txBody>
      </p:sp>
      <p:grpSp>
        <p:nvGrpSpPr>
          <p:cNvPr id="10899" name="Google Shape;10899;p80"/>
          <p:cNvGrpSpPr/>
          <p:nvPr/>
        </p:nvGrpSpPr>
        <p:grpSpPr>
          <a:xfrm>
            <a:off x="5223612" y="1974303"/>
            <a:ext cx="2869170" cy="2270237"/>
            <a:chOff x="4032825" y="1279975"/>
            <a:chExt cx="1746725" cy="1382100"/>
          </a:xfrm>
        </p:grpSpPr>
        <p:sp>
          <p:nvSpPr>
            <p:cNvPr id="10900" name="Google Shape;10900;p80"/>
            <p:cNvSpPr/>
            <p:nvPr/>
          </p:nvSpPr>
          <p:spPr>
            <a:xfrm>
              <a:off x="5455400" y="2364750"/>
              <a:ext cx="324150" cy="297325"/>
            </a:xfrm>
            <a:custGeom>
              <a:avLst/>
              <a:gdLst/>
              <a:ahLst/>
              <a:cxnLst/>
              <a:rect l="l" t="t" r="r" b="b"/>
              <a:pathLst>
                <a:path w="12966" h="11893" extrusionOk="0">
                  <a:moveTo>
                    <a:pt x="12646" y="0"/>
                  </a:moveTo>
                  <a:lnTo>
                    <a:pt x="1" y="7647"/>
                  </a:lnTo>
                  <a:lnTo>
                    <a:pt x="229" y="11892"/>
                  </a:lnTo>
                  <a:lnTo>
                    <a:pt x="12966" y="4109"/>
                  </a:lnTo>
                  <a:lnTo>
                    <a:pt x="12646" y="0"/>
                  </a:lnTo>
                  <a:close/>
                </a:path>
              </a:pathLst>
            </a:custGeom>
            <a:solidFill>
              <a:srgbClr val="FF9D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80"/>
            <p:cNvSpPr/>
            <p:nvPr/>
          </p:nvSpPr>
          <p:spPr>
            <a:xfrm>
              <a:off x="4043100" y="2460050"/>
              <a:ext cx="1418050" cy="202025"/>
            </a:xfrm>
            <a:custGeom>
              <a:avLst/>
              <a:gdLst/>
              <a:ahLst/>
              <a:cxnLst/>
              <a:rect l="l" t="t" r="r" b="b"/>
              <a:pathLst>
                <a:path w="56722" h="8081" extrusionOk="0">
                  <a:moveTo>
                    <a:pt x="0" y="0"/>
                  </a:moveTo>
                  <a:lnTo>
                    <a:pt x="297" y="3903"/>
                  </a:lnTo>
                  <a:lnTo>
                    <a:pt x="56721" y="8080"/>
                  </a:lnTo>
                  <a:lnTo>
                    <a:pt x="56516" y="38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80"/>
            <p:cNvSpPr/>
            <p:nvPr/>
          </p:nvSpPr>
          <p:spPr>
            <a:xfrm>
              <a:off x="5455400" y="2364750"/>
              <a:ext cx="324150" cy="297325"/>
            </a:xfrm>
            <a:custGeom>
              <a:avLst/>
              <a:gdLst/>
              <a:ahLst/>
              <a:cxnLst/>
              <a:rect l="l" t="t" r="r" b="b"/>
              <a:pathLst>
                <a:path w="12966" h="11893" extrusionOk="0">
                  <a:moveTo>
                    <a:pt x="12646" y="0"/>
                  </a:moveTo>
                  <a:lnTo>
                    <a:pt x="1" y="7647"/>
                  </a:lnTo>
                  <a:lnTo>
                    <a:pt x="229" y="11892"/>
                  </a:lnTo>
                  <a:lnTo>
                    <a:pt x="12966" y="4109"/>
                  </a:lnTo>
                  <a:lnTo>
                    <a:pt x="12646" y="0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80"/>
            <p:cNvSpPr/>
            <p:nvPr/>
          </p:nvSpPr>
          <p:spPr>
            <a:xfrm>
              <a:off x="4032825" y="2311675"/>
              <a:ext cx="1738725" cy="244250"/>
            </a:xfrm>
            <a:custGeom>
              <a:avLst/>
              <a:gdLst/>
              <a:ahLst/>
              <a:cxnLst/>
              <a:rect l="l" t="t" r="r" b="b"/>
              <a:pathLst>
                <a:path w="69549" h="9770" extrusionOk="0">
                  <a:moveTo>
                    <a:pt x="18580" y="1"/>
                  </a:moveTo>
                  <a:cubicBezTo>
                    <a:pt x="18580" y="1"/>
                    <a:pt x="0" y="5638"/>
                    <a:pt x="411" y="5935"/>
                  </a:cubicBezTo>
                  <a:lnTo>
                    <a:pt x="56927" y="9770"/>
                  </a:lnTo>
                  <a:lnTo>
                    <a:pt x="69549" y="2123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80"/>
            <p:cNvSpPr/>
            <p:nvPr/>
          </p:nvSpPr>
          <p:spPr>
            <a:xfrm>
              <a:off x="4041950" y="2364750"/>
              <a:ext cx="1729600" cy="191175"/>
            </a:xfrm>
            <a:custGeom>
              <a:avLst/>
              <a:gdLst/>
              <a:ahLst/>
              <a:cxnLst/>
              <a:rect l="l" t="t" r="r" b="b"/>
              <a:pathLst>
                <a:path w="69184" h="7647" extrusionOk="0">
                  <a:moveTo>
                    <a:pt x="69070" y="0"/>
                  </a:moveTo>
                  <a:cubicBezTo>
                    <a:pt x="65806" y="1872"/>
                    <a:pt x="57064" y="6916"/>
                    <a:pt x="56539" y="7076"/>
                  </a:cubicBezTo>
                  <a:cubicBezTo>
                    <a:pt x="56521" y="7082"/>
                    <a:pt x="56460" y="7086"/>
                    <a:pt x="56357" y="7086"/>
                  </a:cubicBezTo>
                  <a:cubicBezTo>
                    <a:pt x="53067" y="7086"/>
                    <a:pt x="7476" y="4003"/>
                    <a:pt x="571" y="3538"/>
                  </a:cubicBezTo>
                  <a:cubicBezTo>
                    <a:pt x="206" y="3675"/>
                    <a:pt x="0" y="3789"/>
                    <a:pt x="46" y="3812"/>
                  </a:cubicBezTo>
                  <a:lnTo>
                    <a:pt x="56539" y="7647"/>
                  </a:lnTo>
                  <a:lnTo>
                    <a:pt x="69184" y="0"/>
                  </a:lnTo>
                  <a:close/>
                </a:path>
              </a:pathLst>
            </a:custGeom>
            <a:solidFill>
              <a:srgbClr val="FFD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80"/>
            <p:cNvSpPr/>
            <p:nvPr/>
          </p:nvSpPr>
          <p:spPr>
            <a:xfrm>
              <a:off x="4279325" y="1330775"/>
              <a:ext cx="188900" cy="1079075"/>
            </a:xfrm>
            <a:custGeom>
              <a:avLst/>
              <a:gdLst/>
              <a:ahLst/>
              <a:cxnLst/>
              <a:rect l="l" t="t" r="r" b="b"/>
              <a:pathLst>
                <a:path w="7556" h="43163" extrusionOk="0">
                  <a:moveTo>
                    <a:pt x="2991" y="0"/>
                  </a:moveTo>
                  <a:lnTo>
                    <a:pt x="1" y="137"/>
                  </a:lnTo>
                  <a:lnTo>
                    <a:pt x="183" y="42820"/>
                  </a:lnTo>
                  <a:lnTo>
                    <a:pt x="2877" y="43163"/>
                  </a:lnTo>
                  <a:lnTo>
                    <a:pt x="7328" y="40994"/>
                  </a:lnTo>
                  <a:lnTo>
                    <a:pt x="7556" y="1050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rgbClr val="FF9D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80"/>
            <p:cNvSpPr/>
            <p:nvPr/>
          </p:nvSpPr>
          <p:spPr>
            <a:xfrm>
              <a:off x="4279325" y="1330775"/>
              <a:ext cx="188900" cy="1079075"/>
            </a:xfrm>
            <a:custGeom>
              <a:avLst/>
              <a:gdLst/>
              <a:ahLst/>
              <a:cxnLst/>
              <a:rect l="l" t="t" r="r" b="b"/>
              <a:pathLst>
                <a:path w="7556" h="43163" extrusionOk="0">
                  <a:moveTo>
                    <a:pt x="2991" y="0"/>
                  </a:moveTo>
                  <a:lnTo>
                    <a:pt x="1" y="137"/>
                  </a:lnTo>
                  <a:lnTo>
                    <a:pt x="183" y="42820"/>
                  </a:lnTo>
                  <a:lnTo>
                    <a:pt x="2877" y="43163"/>
                  </a:lnTo>
                  <a:lnTo>
                    <a:pt x="7282" y="40994"/>
                  </a:lnTo>
                  <a:lnTo>
                    <a:pt x="7556" y="1050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80"/>
            <p:cNvSpPr/>
            <p:nvPr/>
          </p:nvSpPr>
          <p:spPr>
            <a:xfrm>
              <a:off x="4279325" y="1330775"/>
              <a:ext cx="74775" cy="1079075"/>
            </a:xfrm>
            <a:custGeom>
              <a:avLst/>
              <a:gdLst/>
              <a:ahLst/>
              <a:cxnLst/>
              <a:rect l="l" t="t" r="r" b="b"/>
              <a:pathLst>
                <a:path w="2991" h="43163" extrusionOk="0">
                  <a:moveTo>
                    <a:pt x="2991" y="0"/>
                  </a:moveTo>
                  <a:lnTo>
                    <a:pt x="1" y="137"/>
                  </a:lnTo>
                  <a:lnTo>
                    <a:pt x="183" y="42820"/>
                  </a:lnTo>
                  <a:lnTo>
                    <a:pt x="2877" y="43163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80"/>
            <p:cNvSpPr/>
            <p:nvPr/>
          </p:nvSpPr>
          <p:spPr>
            <a:xfrm>
              <a:off x="5256825" y="2068575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8"/>
                  </a:cubicBezTo>
                  <a:cubicBezTo>
                    <a:pt x="1" y="7008"/>
                    <a:pt x="1439" y="9063"/>
                    <a:pt x="3265" y="9108"/>
                  </a:cubicBezTo>
                  <a:cubicBezTo>
                    <a:pt x="3275" y="9108"/>
                    <a:pt x="3285" y="9109"/>
                    <a:pt x="3295" y="9109"/>
                  </a:cubicBezTo>
                  <a:cubicBezTo>
                    <a:pt x="5108" y="9109"/>
                    <a:pt x="6620" y="7086"/>
                    <a:pt x="6643" y="4589"/>
                  </a:cubicBezTo>
                  <a:cubicBezTo>
                    <a:pt x="6688" y="2078"/>
                    <a:pt x="522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80"/>
            <p:cNvSpPr/>
            <p:nvPr/>
          </p:nvSpPr>
          <p:spPr>
            <a:xfrm>
              <a:off x="5336150" y="2142775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45" y="0"/>
                  </a:moveTo>
                  <a:cubicBezTo>
                    <a:pt x="411" y="0"/>
                    <a:pt x="46" y="754"/>
                    <a:pt x="23" y="1689"/>
                  </a:cubicBezTo>
                  <a:cubicBezTo>
                    <a:pt x="0" y="2625"/>
                    <a:pt x="343" y="3401"/>
                    <a:pt x="799" y="3401"/>
                  </a:cubicBezTo>
                  <a:cubicBezTo>
                    <a:pt x="1233" y="3401"/>
                    <a:pt x="1598" y="2648"/>
                    <a:pt x="1621" y="1712"/>
                  </a:cubicBezTo>
                  <a:cubicBezTo>
                    <a:pt x="1621" y="776"/>
                    <a:pt x="1279" y="0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80"/>
            <p:cNvSpPr/>
            <p:nvPr/>
          </p:nvSpPr>
          <p:spPr>
            <a:xfrm>
              <a:off x="4787775" y="2047475"/>
              <a:ext cx="167200" cy="227150"/>
            </a:xfrm>
            <a:custGeom>
              <a:avLst/>
              <a:gdLst/>
              <a:ahLst/>
              <a:cxnLst/>
              <a:rect l="l" t="t" r="r" b="b"/>
              <a:pathLst>
                <a:path w="6688" h="9086" extrusionOk="0">
                  <a:moveTo>
                    <a:pt x="3370" y="0"/>
                  </a:moveTo>
                  <a:cubicBezTo>
                    <a:pt x="1558" y="0"/>
                    <a:pt x="68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cubicBezTo>
                    <a:pt x="3284" y="9086"/>
                    <a:pt x="3304" y="9086"/>
                    <a:pt x="3325" y="9086"/>
                  </a:cubicBezTo>
                  <a:cubicBezTo>
                    <a:pt x="5124" y="9086"/>
                    <a:pt x="6620" y="7071"/>
                    <a:pt x="6642" y="4588"/>
                  </a:cubicBezTo>
                  <a:cubicBezTo>
                    <a:pt x="6688" y="2078"/>
                    <a:pt x="5227" y="23"/>
                    <a:pt x="3401" y="1"/>
                  </a:cubicBezTo>
                  <a:cubicBezTo>
                    <a:pt x="3391" y="0"/>
                    <a:pt x="3381" y="0"/>
                    <a:pt x="3370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80"/>
            <p:cNvSpPr/>
            <p:nvPr/>
          </p:nvSpPr>
          <p:spPr>
            <a:xfrm>
              <a:off x="4867075" y="2121650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7" y="0"/>
                  </a:moveTo>
                  <a:cubicBezTo>
                    <a:pt x="401" y="0"/>
                    <a:pt x="46" y="768"/>
                    <a:pt x="24" y="1690"/>
                  </a:cubicBezTo>
                  <a:cubicBezTo>
                    <a:pt x="1" y="2626"/>
                    <a:pt x="366" y="3379"/>
                    <a:pt x="800" y="3402"/>
                  </a:cubicBezTo>
                  <a:cubicBezTo>
                    <a:pt x="1233" y="3402"/>
                    <a:pt x="1599" y="2649"/>
                    <a:pt x="1621" y="1713"/>
                  </a:cubicBezTo>
                  <a:cubicBezTo>
                    <a:pt x="1621" y="777"/>
                    <a:pt x="1279" y="1"/>
                    <a:pt x="845" y="1"/>
                  </a:cubicBezTo>
                  <a:cubicBezTo>
                    <a:pt x="839" y="1"/>
                    <a:pt x="833" y="0"/>
                    <a:pt x="827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80"/>
            <p:cNvSpPr/>
            <p:nvPr/>
          </p:nvSpPr>
          <p:spPr>
            <a:xfrm>
              <a:off x="4462500" y="2043475"/>
              <a:ext cx="167225" cy="227150"/>
            </a:xfrm>
            <a:custGeom>
              <a:avLst/>
              <a:gdLst/>
              <a:ahLst/>
              <a:cxnLst/>
              <a:rect l="l" t="t" r="r" b="b"/>
              <a:pathLst>
                <a:path w="6689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7"/>
                  </a:cubicBezTo>
                  <a:cubicBezTo>
                    <a:pt x="1" y="7008"/>
                    <a:pt x="1439" y="9062"/>
                    <a:pt x="3265" y="9085"/>
                  </a:cubicBezTo>
                  <a:cubicBezTo>
                    <a:pt x="3285" y="9086"/>
                    <a:pt x="3305" y="9086"/>
                    <a:pt x="3325" y="9086"/>
                  </a:cubicBezTo>
                  <a:cubicBezTo>
                    <a:pt x="5124" y="9086"/>
                    <a:pt x="6620" y="7072"/>
                    <a:pt x="6643" y="4589"/>
                  </a:cubicBezTo>
                  <a:cubicBezTo>
                    <a:pt x="6689" y="2078"/>
                    <a:pt x="522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80"/>
            <p:cNvSpPr/>
            <p:nvPr/>
          </p:nvSpPr>
          <p:spPr>
            <a:xfrm>
              <a:off x="4541825" y="2117650"/>
              <a:ext cx="40550" cy="85075"/>
            </a:xfrm>
            <a:custGeom>
              <a:avLst/>
              <a:gdLst/>
              <a:ahLst/>
              <a:cxnLst/>
              <a:rect l="l" t="t" r="r" b="b"/>
              <a:pathLst>
                <a:path w="1622" h="3403" extrusionOk="0">
                  <a:moveTo>
                    <a:pt x="826" y="1"/>
                  </a:moveTo>
                  <a:cubicBezTo>
                    <a:pt x="401" y="1"/>
                    <a:pt x="46" y="768"/>
                    <a:pt x="23" y="1690"/>
                  </a:cubicBezTo>
                  <a:cubicBezTo>
                    <a:pt x="0" y="2626"/>
                    <a:pt x="366" y="3379"/>
                    <a:pt x="799" y="3402"/>
                  </a:cubicBezTo>
                  <a:cubicBezTo>
                    <a:pt x="1233" y="3402"/>
                    <a:pt x="1598" y="2649"/>
                    <a:pt x="1621" y="1713"/>
                  </a:cubicBezTo>
                  <a:cubicBezTo>
                    <a:pt x="1621" y="777"/>
                    <a:pt x="1279" y="1"/>
                    <a:pt x="845" y="1"/>
                  </a:cubicBezTo>
                  <a:cubicBezTo>
                    <a:pt x="839" y="1"/>
                    <a:pt x="833" y="1"/>
                    <a:pt x="826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80"/>
            <p:cNvSpPr/>
            <p:nvPr/>
          </p:nvSpPr>
          <p:spPr>
            <a:xfrm>
              <a:off x="4381475" y="2044625"/>
              <a:ext cx="167225" cy="227700"/>
            </a:xfrm>
            <a:custGeom>
              <a:avLst/>
              <a:gdLst/>
              <a:ahLst/>
              <a:cxnLst/>
              <a:rect l="l" t="t" r="r" b="b"/>
              <a:pathLst>
                <a:path w="6689" h="9108" extrusionOk="0">
                  <a:moveTo>
                    <a:pt x="3371" y="0"/>
                  </a:moveTo>
                  <a:cubicBezTo>
                    <a:pt x="1559" y="0"/>
                    <a:pt x="69" y="2023"/>
                    <a:pt x="23" y="4520"/>
                  </a:cubicBezTo>
                  <a:cubicBezTo>
                    <a:pt x="1" y="7031"/>
                    <a:pt x="1439" y="9085"/>
                    <a:pt x="3265" y="9108"/>
                  </a:cubicBezTo>
                  <a:cubicBezTo>
                    <a:pt x="3275" y="9108"/>
                    <a:pt x="3285" y="9108"/>
                    <a:pt x="3296" y="9108"/>
                  </a:cubicBezTo>
                  <a:cubicBezTo>
                    <a:pt x="5130" y="9108"/>
                    <a:pt x="6620" y="7108"/>
                    <a:pt x="6643" y="4611"/>
                  </a:cubicBezTo>
                  <a:cubicBezTo>
                    <a:pt x="6688" y="2100"/>
                    <a:pt x="5228" y="46"/>
                    <a:pt x="3402" y="0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80"/>
            <p:cNvSpPr/>
            <p:nvPr/>
          </p:nvSpPr>
          <p:spPr>
            <a:xfrm>
              <a:off x="4460800" y="2118800"/>
              <a:ext cx="40525" cy="85075"/>
            </a:xfrm>
            <a:custGeom>
              <a:avLst/>
              <a:gdLst/>
              <a:ahLst/>
              <a:cxnLst/>
              <a:rect l="l" t="t" r="r" b="b"/>
              <a:pathLst>
                <a:path w="1621" h="3403" extrusionOk="0">
                  <a:moveTo>
                    <a:pt x="845" y="1"/>
                  </a:moveTo>
                  <a:cubicBezTo>
                    <a:pt x="411" y="1"/>
                    <a:pt x="46" y="754"/>
                    <a:pt x="23" y="1690"/>
                  </a:cubicBezTo>
                  <a:cubicBezTo>
                    <a:pt x="0" y="2626"/>
                    <a:pt x="365" y="3402"/>
                    <a:pt x="799" y="3402"/>
                  </a:cubicBezTo>
                  <a:cubicBezTo>
                    <a:pt x="805" y="3402"/>
                    <a:pt x="812" y="3402"/>
                    <a:pt x="818" y="3402"/>
                  </a:cubicBezTo>
                  <a:cubicBezTo>
                    <a:pt x="1243" y="3402"/>
                    <a:pt x="1598" y="2635"/>
                    <a:pt x="1621" y="1713"/>
                  </a:cubicBezTo>
                  <a:cubicBezTo>
                    <a:pt x="1621" y="777"/>
                    <a:pt x="1278" y="24"/>
                    <a:pt x="845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80"/>
            <p:cNvSpPr/>
            <p:nvPr/>
          </p:nvSpPr>
          <p:spPr>
            <a:xfrm>
              <a:off x="4406025" y="2139350"/>
              <a:ext cx="1115025" cy="76475"/>
            </a:xfrm>
            <a:custGeom>
              <a:avLst/>
              <a:gdLst/>
              <a:ahLst/>
              <a:cxnLst/>
              <a:rect l="l" t="t" r="r" b="b"/>
              <a:pathLst>
                <a:path w="44601" h="3059" extrusionOk="0">
                  <a:moveTo>
                    <a:pt x="0" y="0"/>
                  </a:moveTo>
                  <a:lnTo>
                    <a:pt x="0" y="1553"/>
                  </a:lnTo>
                  <a:lnTo>
                    <a:pt x="44532" y="3059"/>
                  </a:lnTo>
                  <a:lnTo>
                    <a:pt x="44601" y="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C2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80"/>
            <p:cNvSpPr/>
            <p:nvPr/>
          </p:nvSpPr>
          <p:spPr>
            <a:xfrm>
              <a:off x="4411150" y="2144475"/>
              <a:ext cx="1104775" cy="49675"/>
            </a:xfrm>
            <a:custGeom>
              <a:avLst/>
              <a:gdLst/>
              <a:ahLst/>
              <a:cxnLst/>
              <a:rect l="l" t="t" r="r" b="b"/>
              <a:pathLst>
                <a:path w="44191" h="1987" extrusionOk="0">
                  <a:moveTo>
                    <a:pt x="0" y="1"/>
                  </a:moveTo>
                  <a:lnTo>
                    <a:pt x="0" y="435"/>
                  </a:lnTo>
                  <a:lnTo>
                    <a:pt x="44190" y="1987"/>
                  </a:lnTo>
                  <a:lnTo>
                    <a:pt x="44190" y="15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E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80"/>
            <p:cNvSpPr/>
            <p:nvPr/>
          </p:nvSpPr>
          <p:spPr>
            <a:xfrm>
              <a:off x="4460800" y="2118800"/>
              <a:ext cx="30825" cy="85050"/>
            </a:xfrm>
            <a:custGeom>
              <a:avLst/>
              <a:gdLst/>
              <a:ahLst/>
              <a:cxnLst/>
              <a:rect l="l" t="t" r="r" b="b"/>
              <a:pathLst>
                <a:path w="1233" h="3402" extrusionOk="0">
                  <a:moveTo>
                    <a:pt x="845" y="1"/>
                  </a:moveTo>
                  <a:cubicBezTo>
                    <a:pt x="411" y="1"/>
                    <a:pt x="46" y="754"/>
                    <a:pt x="23" y="1690"/>
                  </a:cubicBezTo>
                  <a:cubicBezTo>
                    <a:pt x="0" y="2626"/>
                    <a:pt x="365" y="3402"/>
                    <a:pt x="799" y="3402"/>
                  </a:cubicBezTo>
                  <a:cubicBezTo>
                    <a:pt x="959" y="3402"/>
                    <a:pt x="1096" y="3310"/>
                    <a:pt x="1233" y="3151"/>
                  </a:cubicBezTo>
                  <a:cubicBezTo>
                    <a:pt x="959" y="2740"/>
                    <a:pt x="799" y="2192"/>
                    <a:pt x="799" y="1598"/>
                  </a:cubicBezTo>
                  <a:cubicBezTo>
                    <a:pt x="822" y="1073"/>
                    <a:pt x="959" y="571"/>
                    <a:pt x="1187" y="206"/>
                  </a:cubicBezTo>
                  <a:cubicBezTo>
                    <a:pt x="1096" y="92"/>
                    <a:pt x="982" y="1"/>
                    <a:pt x="845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80"/>
            <p:cNvSpPr/>
            <p:nvPr/>
          </p:nvSpPr>
          <p:spPr>
            <a:xfrm>
              <a:off x="4381475" y="2044625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71" y="0"/>
                  </a:moveTo>
                  <a:cubicBezTo>
                    <a:pt x="1559" y="0"/>
                    <a:pt x="69" y="2023"/>
                    <a:pt x="23" y="4520"/>
                  </a:cubicBezTo>
                  <a:cubicBezTo>
                    <a:pt x="1" y="7031"/>
                    <a:pt x="1439" y="9085"/>
                    <a:pt x="3265" y="9108"/>
                  </a:cubicBezTo>
                  <a:cubicBezTo>
                    <a:pt x="3279" y="9108"/>
                    <a:pt x="3293" y="9108"/>
                    <a:pt x="3307" y="9108"/>
                  </a:cubicBezTo>
                  <a:cubicBezTo>
                    <a:pt x="4636" y="9108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30" y="6871"/>
                    <a:pt x="5387" y="6871"/>
                  </a:cubicBezTo>
                  <a:cubicBezTo>
                    <a:pt x="4474" y="6871"/>
                    <a:pt x="3744" y="5821"/>
                    <a:pt x="3767" y="4565"/>
                  </a:cubicBezTo>
                  <a:cubicBezTo>
                    <a:pt x="3789" y="3324"/>
                    <a:pt x="4526" y="2305"/>
                    <a:pt x="5426" y="2305"/>
                  </a:cubicBezTo>
                  <a:cubicBezTo>
                    <a:pt x="5436" y="2305"/>
                    <a:pt x="5446" y="2306"/>
                    <a:pt x="5456" y="2306"/>
                  </a:cubicBezTo>
                  <a:cubicBezTo>
                    <a:pt x="5798" y="2306"/>
                    <a:pt x="6118" y="2466"/>
                    <a:pt x="6369" y="2694"/>
                  </a:cubicBezTo>
                  <a:cubicBezTo>
                    <a:pt x="5867" y="1142"/>
                    <a:pt x="4748" y="23"/>
                    <a:pt x="3402" y="0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80"/>
            <p:cNvSpPr/>
            <p:nvPr/>
          </p:nvSpPr>
          <p:spPr>
            <a:xfrm>
              <a:off x="4381475" y="2045175"/>
              <a:ext cx="93050" cy="227150"/>
            </a:xfrm>
            <a:custGeom>
              <a:avLst/>
              <a:gdLst/>
              <a:ahLst/>
              <a:cxnLst/>
              <a:rect l="l" t="t" r="r" b="b"/>
              <a:pathLst>
                <a:path w="3722" h="9086" extrusionOk="0">
                  <a:moveTo>
                    <a:pt x="3341" y="0"/>
                  </a:moveTo>
                  <a:cubicBezTo>
                    <a:pt x="1542" y="0"/>
                    <a:pt x="69" y="2015"/>
                    <a:pt x="23" y="4498"/>
                  </a:cubicBezTo>
                  <a:cubicBezTo>
                    <a:pt x="1" y="7009"/>
                    <a:pt x="1439" y="9063"/>
                    <a:pt x="3265" y="9086"/>
                  </a:cubicBezTo>
                  <a:cubicBezTo>
                    <a:pt x="3379" y="9086"/>
                    <a:pt x="3493" y="9086"/>
                    <a:pt x="3584" y="9063"/>
                  </a:cubicBezTo>
                  <a:cubicBezTo>
                    <a:pt x="1918" y="8812"/>
                    <a:pt x="640" y="6872"/>
                    <a:pt x="662" y="4498"/>
                  </a:cubicBezTo>
                  <a:cubicBezTo>
                    <a:pt x="708" y="2147"/>
                    <a:pt x="2032" y="207"/>
                    <a:pt x="3721" y="24"/>
                  </a:cubicBezTo>
                  <a:cubicBezTo>
                    <a:pt x="3607" y="1"/>
                    <a:pt x="3516" y="1"/>
                    <a:pt x="3402" y="1"/>
                  </a:cubicBezTo>
                  <a:cubicBezTo>
                    <a:pt x="3381" y="1"/>
                    <a:pt x="3361" y="0"/>
                    <a:pt x="3341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80"/>
            <p:cNvSpPr/>
            <p:nvPr/>
          </p:nvSpPr>
          <p:spPr>
            <a:xfrm>
              <a:off x="4410575" y="2083050"/>
              <a:ext cx="44550" cy="140800"/>
            </a:xfrm>
            <a:custGeom>
              <a:avLst/>
              <a:gdLst/>
              <a:ahLst/>
              <a:cxnLst/>
              <a:rect l="l" t="t" r="r" b="b"/>
              <a:pathLst>
                <a:path w="1782" h="5632" extrusionOk="0">
                  <a:moveTo>
                    <a:pt x="1545" y="1"/>
                  </a:moveTo>
                  <a:cubicBezTo>
                    <a:pt x="1518" y="1"/>
                    <a:pt x="1490" y="6"/>
                    <a:pt x="1461" y="16"/>
                  </a:cubicBezTo>
                  <a:cubicBezTo>
                    <a:pt x="708" y="130"/>
                    <a:pt x="389" y="1020"/>
                    <a:pt x="206" y="1659"/>
                  </a:cubicBezTo>
                  <a:cubicBezTo>
                    <a:pt x="138" y="1887"/>
                    <a:pt x="92" y="2093"/>
                    <a:pt x="69" y="2321"/>
                  </a:cubicBezTo>
                  <a:cubicBezTo>
                    <a:pt x="1" y="3006"/>
                    <a:pt x="69" y="3736"/>
                    <a:pt x="320" y="4352"/>
                  </a:cubicBezTo>
                  <a:cubicBezTo>
                    <a:pt x="413" y="4557"/>
                    <a:pt x="1147" y="5631"/>
                    <a:pt x="1511" y="5631"/>
                  </a:cubicBezTo>
                  <a:cubicBezTo>
                    <a:pt x="1593" y="5631"/>
                    <a:pt x="1656" y="5577"/>
                    <a:pt x="1690" y="5448"/>
                  </a:cubicBezTo>
                  <a:cubicBezTo>
                    <a:pt x="1781" y="5197"/>
                    <a:pt x="1576" y="4877"/>
                    <a:pt x="1484" y="4649"/>
                  </a:cubicBezTo>
                  <a:cubicBezTo>
                    <a:pt x="1370" y="4375"/>
                    <a:pt x="1325" y="4056"/>
                    <a:pt x="1279" y="3759"/>
                  </a:cubicBezTo>
                  <a:cubicBezTo>
                    <a:pt x="1188" y="3120"/>
                    <a:pt x="1073" y="2481"/>
                    <a:pt x="1119" y="1842"/>
                  </a:cubicBezTo>
                  <a:cubicBezTo>
                    <a:pt x="1165" y="1362"/>
                    <a:pt x="1279" y="883"/>
                    <a:pt x="1507" y="449"/>
                  </a:cubicBezTo>
                  <a:cubicBezTo>
                    <a:pt x="1553" y="381"/>
                    <a:pt x="1758" y="130"/>
                    <a:pt x="1644" y="38"/>
                  </a:cubicBezTo>
                  <a:cubicBezTo>
                    <a:pt x="1617" y="12"/>
                    <a:pt x="1583" y="1"/>
                    <a:pt x="1545" y="1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80"/>
            <p:cNvSpPr/>
            <p:nvPr/>
          </p:nvSpPr>
          <p:spPr>
            <a:xfrm>
              <a:off x="4541825" y="2117675"/>
              <a:ext cx="30850" cy="85050"/>
            </a:xfrm>
            <a:custGeom>
              <a:avLst/>
              <a:gdLst/>
              <a:ahLst/>
              <a:cxnLst/>
              <a:rect l="l" t="t" r="r" b="b"/>
              <a:pathLst>
                <a:path w="1234" h="3402" extrusionOk="0">
                  <a:moveTo>
                    <a:pt x="845" y="0"/>
                  </a:moveTo>
                  <a:cubicBezTo>
                    <a:pt x="411" y="0"/>
                    <a:pt x="46" y="753"/>
                    <a:pt x="23" y="1689"/>
                  </a:cubicBezTo>
                  <a:cubicBezTo>
                    <a:pt x="0" y="2625"/>
                    <a:pt x="366" y="3378"/>
                    <a:pt x="799" y="3401"/>
                  </a:cubicBezTo>
                  <a:cubicBezTo>
                    <a:pt x="959" y="3401"/>
                    <a:pt x="1096" y="3287"/>
                    <a:pt x="1233" y="3127"/>
                  </a:cubicBezTo>
                  <a:cubicBezTo>
                    <a:pt x="959" y="2716"/>
                    <a:pt x="799" y="2191"/>
                    <a:pt x="799" y="1598"/>
                  </a:cubicBezTo>
                  <a:cubicBezTo>
                    <a:pt x="822" y="1050"/>
                    <a:pt x="959" y="571"/>
                    <a:pt x="1187" y="183"/>
                  </a:cubicBezTo>
                  <a:cubicBezTo>
                    <a:pt x="1096" y="69"/>
                    <a:pt x="959" y="0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80"/>
            <p:cNvSpPr/>
            <p:nvPr/>
          </p:nvSpPr>
          <p:spPr>
            <a:xfrm>
              <a:off x="4462500" y="2043475"/>
              <a:ext cx="159225" cy="227150"/>
            </a:xfrm>
            <a:custGeom>
              <a:avLst/>
              <a:gdLst/>
              <a:ahLst/>
              <a:cxnLst/>
              <a:rect l="l" t="t" r="r" b="b"/>
              <a:pathLst>
                <a:path w="6369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7"/>
                  </a:cubicBezTo>
                  <a:cubicBezTo>
                    <a:pt x="1" y="7008"/>
                    <a:pt x="1439" y="9062"/>
                    <a:pt x="3265" y="9085"/>
                  </a:cubicBezTo>
                  <a:cubicBezTo>
                    <a:pt x="3279" y="9085"/>
                    <a:pt x="3293" y="9086"/>
                    <a:pt x="3307" y="9086"/>
                  </a:cubicBezTo>
                  <a:cubicBezTo>
                    <a:pt x="4636" y="9086"/>
                    <a:pt x="5781" y="8019"/>
                    <a:pt x="6323" y="6483"/>
                  </a:cubicBezTo>
                  <a:lnTo>
                    <a:pt x="6323" y="6483"/>
                  </a:lnTo>
                  <a:cubicBezTo>
                    <a:pt x="6069" y="6716"/>
                    <a:pt x="5776" y="6851"/>
                    <a:pt x="5461" y="6851"/>
                  </a:cubicBezTo>
                  <a:cubicBezTo>
                    <a:pt x="5437" y="6851"/>
                    <a:pt x="5412" y="6850"/>
                    <a:pt x="5388" y="6848"/>
                  </a:cubicBezTo>
                  <a:cubicBezTo>
                    <a:pt x="4475" y="6848"/>
                    <a:pt x="3744" y="5821"/>
                    <a:pt x="3767" y="4543"/>
                  </a:cubicBezTo>
                  <a:cubicBezTo>
                    <a:pt x="3790" y="3288"/>
                    <a:pt x="4543" y="2283"/>
                    <a:pt x="5456" y="2283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7" y="1119"/>
                    <a:pt x="4726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80"/>
            <p:cNvSpPr/>
            <p:nvPr/>
          </p:nvSpPr>
          <p:spPr>
            <a:xfrm>
              <a:off x="4462500" y="2043475"/>
              <a:ext cx="93050" cy="227150"/>
            </a:xfrm>
            <a:custGeom>
              <a:avLst/>
              <a:gdLst/>
              <a:ahLst/>
              <a:cxnLst/>
              <a:rect l="l" t="t" r="r" b="b"/>
              <a:pathLst>
                <a:path w="3722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7"/>
                  </a:cubicBezTo>
                  <a:cubicBezTo>
                    <a:pt x="1" y="7008"/>
                    <a:pt x="1439" y="9062"/>
                    <a:pt x="3265" y="9085"/>
                  </a:cubicBezTo>
                  <a:lnTo>
                    <a:pt x="3584" y="9085"/>
                  </a:lnTo>
                  <a:cubicBezTo>
                    <a:pt x="1918" y="8834"/>
                    <a:pt x="640" y="6871"/>
                    <a:pt x="663" y="4497"/>
                  </a:cubicBezTo>
                  <a:cubicBezTo>
                    <a:pt x="708" y="2146"/>
                    <a:pt x="2032" y="229"/>
                    <a:pt x="3721" y="24"/>
                  </a:cubicBezTo>
                  <a:cubicBezTo>
                    <a:pt x="3607" y="1"/>
                    <a:pt x="3516" y="1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80"/>
            <p:cNvSpPr/>
            <p:nvPr/>
          </p:nvSpPr>
          <p:spPr>
            <a:xfrm>
              <a:off x="4491600" y="2081575"/>
              <a:ext cx="43975" cy="140875"/>
            </a:xfrm>
            <a:custGeom>
              <a:avLst/>
              <a:gdLst/>
              <a:ahLst/>
              <a:cxnLst/>
              <a:rect l="l" t="t" r="r" b="b"/>
              <a:pathLst>
                <a:path w="1759" h="5635" extrusionOk="0">
                  <a:moveTo>
                    <a:pt x="1562" y="0"/>
                  </a:moveTo>
                  <a:cubicBezTo>
                    <a:pt x="1530" y="0"/>
                    <a:pt x="1496" y="6"/>
                    <a:pt x="1462" y="6"/>
                  </a:cubicBezTo>
                  <a:cubicBezTo>
                    <a:pt x="708" y="120"/>
                    <a:pt x="389" y="1010"/>
                    <a:pt x="206" y="1649"/>
                  </a:cubicBezTo>
                  <a:cubicBezTo>
                    <a:pt x="138" y="1878"/>
                    <a:pt x="92" y="2106"/>
                    <a:pt x="69" y="2334"/>
                  </a:cubicBezTo>
                  <a:cubicBezTo>
                    <a:pt x="1" y="2996"/>
                    <a:pt x="69" y="3727"/>
                    <a:pt x="320" y="4366"/>
                  </a:cubicBezTo>
                  <a:cubicBezTo>
                    <a:pt x="414" y="4553"/>
                    <a:pt x="1155" y="5634"/>
                    <a:pt x="1518" y="5634"/>
                  </a:cubicBezTo>
                  <a:cubicBezTo>
                    <a:pt x="1596" y="5634"/>
                    <a:pt x="1657" y="5583"/>
                    <a:pt x="1690" y="5461"/>
                  </a:cubicBezTo>
                  <a:cubicBezTo>
                    <a:pt x="1758" y="5187"/>
                    <a:pt x="1576" y="4891"/>
                    <a:pt x="1484" y="4662"/>
                  </a:cubicBezTo>
                  <a:cubicBezTo>
                    <a:pt x="1370" y="4366"/>
                    <a:pt x="1325" y="4069"/>
                    <a:pt x="1279" y="3749"/>
                  </a:cubicBezTo>
                  <a:cubicBezTo>
                    <a:pt x="1188" y="3133"/>
                    <a:pt x="1074" y="2494"/>
                    <a:pt x="1119" y="1855"/>
                  </a:cubicBezTo>
                  <a:cubicBezTo>
                    <a:pt x="1165" y="1353"/>
                    <a:pt x="1279" y="873"/>
                    <a:pt x="1507" y="463"/>
                  </a:cubicBezTo>
                  <a:cubicBezTo>
                    <a:pt x="1530" y="371"/>
                    <a:pt x="1758" y="120"/>
                    <a:pt x="1644" y="29"/>
                  </a:cubicBezTo>
                  <a:cubicBezTo>
                    <a:pt x="1621" y="6"/>
                    <a:pt x="1593" y="0"/>
                    <a:pt x="1562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80"/>
            <p:cNvSpPr/>
            <p:nvPr/>
          </p:nvSpPr>
          <p:spPr>
            <a:xfrm>
              <a:off x="4626850" y="2042325"/>
              <a:ext cx="167225" cy="227150"/>
            </a:xfrm>
            <a:custGeom>
              <a:avLst/>
              <a:gdLst/>
              <a:ahLst/>
              <a:cxnLst/>
              <a:rect l="l" t="t" r="r" b="b"/>
              <a:pathLst>
                <a:path w="6689" h="9086" extrusionOk="0">
                  <a:moveTo>
                    <a:pt x="3364" y="0"/>
                  </a:moveTo>
                  <a:cubicBezTo>
                    <a:pt x="1565" y="0"/>
                    <a:pt x="69" y="2015"/>
                    <a:pt x="46" y="4498"/>
                  </a:cubicBezTo>
                  <a:cubicBezTo>
                    <a:pt x="0" y="7008"/>
                    <a:pt x="1461" y="9063"/>
                    <a:pt x="3287" y="9086"/>
                  </a:cubicBezTo>
                  <a:cubicBezTo>
                    <a:pt x="3298" y="9086"/>
                    <a:pt x="3308" y="9086"/>
                    <a:pt x="3318" y="9086"/>
                  </a:cubicBezTo>
                  <a:cubicBezTo>
                    <a:pt x="5130" y="9086"/>
                    <a:pt x="6620" y="7086"/>
                    <a:pt x="6665" y="4589"/>
                  </a:cubicBezTo>
                  <a:cubicBezTo>
                    <a:pt x="6688" y="2078"/>
                    <a:pt x="5250" y="24"/>
                    <a:pt x="3424" y="1"/>
                  </a:cubicBezTo>
                  <a:cubicBezTo>
                    <a:pt x="3404" y="1"/>
                    <a:pt x="3384" y="0"/>
                    <a:pt x="3364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80"/>
            <p:cNvSpPr/>
            <p:nvPr/>
          </p:nvSpPr>
          <p:spPr>
            <a:xfrm>
              <a:off x="4706725" y="2115950"/>
              <a:ext cx="40550" cy="85075"/>
            </a:xfrm>
            <a:custGeom>
              <a:avLst/>
              <a:gdLst/>
              <a:ahLst/>
              <a:cxnLst/>
              <a:rect l="l" t="t" r="r" b="b"/>
              <a:pathLst>
                <a:path w="1622" h="3403" extrusionOk="0">
                  <a:moveTo>
                    <a:pt x="823" y="1"/>
                  </a:moveTo>
                  <a:cubicBezTo>
                    <a:pt x="389" y="1"/>
                    <a:pt x="24" y="754"/>
                    <a:pt x="1" y="1690"/>
                  </a:cubicBezTo>
                  <a:cubicBezTo>
                    <a:pt x="1" y="2648"/>
                    <a:pt x="343" y="3402"/>
                    <a:pt x="777" y="3402"/>
                  </a:cubicBezTo>
                  <a:cubicBezTo>
                    <a:pt x="784" y="3402"/>
                    <a:pt x="791" y="3402"/>
                    <a:pt x="797" y="3402"/>
                  </a:cubicBezTo>
                  <a:cubicBezTo>
                    <a:pt x="1244" y="3402"/>
                    <a:pt x="1599" y="2657"/>
                    <a:pt x="1599" y="1712"/>
                  </a:cubicBezTo>
                  <a:cubicBezTo>
                    <a:pt x="1622" y="777"/>
                    <a:pt x="1279" y="23"/>
                    <a:pt x="82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80"/>
            <p:cNvSpPr/>
            <p:nvPr/>
          </p:nvSpPr>
          <p:spPr>
            <a:xfrm>
              <a:off x="4545825" y="2043475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93" y="1"/>
                  </a:moveTo>
                  <a:cubicBezTo>
                    <a:pt x="1581" y="1"/>
                    <a:pt x="69" y="2001"/>
                    <a:pt x="46" y="4497"/>
                  </a:cubicBezTo>
                  <a:cubicBezTo>
                    <a:pt x="0" y="7008"/>
                    <a:pt x="1461" y="9085"/>
                    <a:pt x="3287" y="9108"/>
                  </a:cubicBezTo>
                  <a:cubicBezTo>
                    <a:pt x="3297" y="9108"/>
                    <a:pt x="3308" y="9108"/>
                    <a:pt x="3318" y="9108"/>
                  </a:cubicBezTo>
                  <a:cubicBezTo>
                    <a:pt x="5130" y="9108"/>
                    <a:pt x="6620" y="7108"/>
                    <a:pt x="6665" y="4611"/>
                  </a:cubicBezTo>
                  <a:cubicBezTo>
                    <a:pt x="6688" y="2078"/>
                    <a:pt x="5250" y="24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80"/>
            <p:cNvSpPr/>
            <p:nvPr/>
          </p:nvSpPr>
          <p:spPr>
            <a:xfrm>
              <a:off x="4625700" y="2117675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2" y="0"/>
                  </a:moveTo>
                  <a:cubicBezTo>
                    <a:pt x="389" y="0"/>
                    <a:pt x="24" y="753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1233" y="3401"/>
                    <a:pt x="1599" y="2648"/>
                    <a:pt x="1599" y="1712"/>
                  </a:cubicBezTo>
                  <a:cubicBezTo>
                    <a:pt x="1621" y="776"/>
                    <a:pt x="1279" y="0"/>
                    <a:pt x="822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80"/>
            <p:cNvSpPr/>
            <p:nvPr/>
          </p:nvSpPr>
          <p:spPr>
            <a:xfrm>
              <a:off x="4625700" y="2117675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2" y="0"/>
                  </a:moveTo>
                  <a:cubicBezTo>
                    <a:pt x="389" y="0"/>
                    <a:pt x="24" y="753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937" y="3401"/>
                    <a:pt x="1096" y="3310"/>
                    <a:pt x="1211" y="3127"/>
                  </a:cubicBezTo>
                  <a:cubicBezTo>
                    <a:pt x="937" y="2739"/>
                    <a:pt x="777" y="2191"/>
                    <a:pt x="800" y="1598"/>
                  </a:cubicBezTo>
                  <a:cubicBezTo>
                    <a:pt x="800" y="1050"/>
                    <a:pt x="959" y="571"/>
                    <a:pt x="1188" y="183"/>
                  </a:cubicBezTo>
                  <a:cubicBezTo>
                    <a:pt x="1074" y="69"/>
                    <a:pt x="959" y="0"/>
                    <a:pt x="822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80"/>
            <p:cNvSpPr/>
            <p:nvPr/>
          </p:nvSpPr>
          <p:spPr>
            <a:xfrm>
              <a:off x="4545825" y="2043475"/>
              <a:ext cx="159800" cy="227725"/>
            </a:xfrm>
            <a:custGeom>
              <a:avLst/>
              <a:gdLst/>
              <a:ahLst/>
              <a:cxnLst/>
              <a:rect l="l" t="t" r="r" b="b"/>
              <a:pathLst>
                <a:path w="6392" h="9109" extrusionOk="0">
                  <a:moveTo>
                    <a:pt x="3393" y="1"/>
                  </a:moveTo>
                  <a:cubicBezTo>
                    <a:pt x="1581" y="1"/>
                    <a:pt x="69" y="2001"/>
                    <a:pt x="46" y="4497"/>
                  </a:cubicBezTo>
                  <a:cubicBezTo>
                    <a:pt x="0" y="7008"/>
                    <a:pt x="1461" y="9085"/>
                    <a:pt x="3287" y="9108"/>
                  </a:cubicBezTo>
                  <a:cubicBezTo>
                    <a:pt x="3301" y="9108"/>
                    <a:pt x="3315" y="9108"/>
                    <a:pt x="3329" y="9108"/>
                  </a:cubicBezTo>
                  <a:cubicBezTo>
                    <a:pt x="4635" y="9108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52" y="6871"/>
                    <a:pt x="5410" y="6871"/>
                  </a:cubicBezTo>
                  <a:cubicBezTo>
                    <a:pt x="4497" y="6848"/>
                    <a:pt x="3766" y="5821"/>
                    <a:pt x="3766" y="4566"/>
                  </a:cubicBezTo>
                  <a:cubicBezTo>
                    <a:pt x="3789" y="3302"/>
                    <a:pt x="4526" y="2306"/>
                    <a:pt x="5447" y="2306"/>
                  </a:cubicBezTo>
                  <a:cubicBezTo>
                    <a:pt x="5457" y="2306"/>
                    <a:pt x="5468" y="2306"/>
                    <a:pt x="5478" y="2306"/>
                  </a:cubicBezTo>
                  <a:cubicBezTo>
                    <a:pt x="5821" y="2306"/>
                    <a:pt x="6117" y="2443"/>
                    <a:pt x="6391" y="2694"/>
                  </a:cubicBezTo>
                  <a:cubicBezTo>
                    <a:pt x="5866" y="1119"/>
                    <a:pt x="4748" y="24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80"/>
            <p:cNvSpPr/>
            <p:nvPr/>
          </p:nvSpPr>
          <p:spPr>
            <a:xfrm>
              <a:off x="4545825" y="2043475"/>
              <a:ext cx="93025" cy="227725"/>
            </a:xfrm>
            <a:custGeom>
              <a:avLst/>
              <a:gdLst/>
              <a:ahLst/>
              <a:cxnLst/>
              <a:rect l="l" t="t" r="r" b="b"/>
              <a:pathLst>
                <a:path w="3721" h="9109" extrusionOk="0">
                  <a:moveTo>
                    <a:pt x="3393" y="1"/>
                  </a:moveTo>
                  <a:cubicBezTo>
                    <a:pt x="1581" y="1"/>
                    <a:pt x="69" y="2001"/>
                    <a:pt x="46" y="4497"/>
                  </a:cubicBezTo>
                  <a:cubicBezTo>
                    <a:pt x="0" y="7008"/>
                    <a:pt x="1461" y="9085"/>
                    <a:pt x="3287" y="9108"/>
                  </a:cubicBezTo>
                  <a:cubicBezTo>
                    <a:pt x="3401" y="9108"/>
                    <a:pt x="3493" y="9085"/>
                    <a:pt x="3607" y="9085"/>
                  </a:cubicBezTo>
                  <a:cubicBezTo>
                    <a:pt x="1918" y="8834"/>
                    <a:pt x="639" y="6871"/>
                    <a:pt x="685" y="4520"/>
                  </a:cubicBezTo>
                  <a:cubicBezTo>
                    <a:pt x="708" y="2146"/>
                    <a:pt x="2055" y="229"/>
                    <a:pt x="3721" y="24"/>
                  </a:cubicBezTo>
                  <a:cubicBezTo>
                    <a:pt x="3629" y="24"/>
                    <a:pt x="3515" y="1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80"/>
            <p:cNvSpPr/>
            <p:nvPr/>
          </p:nvSpPr>
          <p:spPr>
            <a:xfrm>
              <a:off x="4574925" y="2081725"/>
              <a:ext cx="44525" cy="140925"/>
            </a:xfrm>
            <a:custGeom>
              <a:avLst/>
              <a:gdLst/>
              <a:ahLst/>
              <a:cxnLst/>
              <a:rect l="l" t="t" r="r" b="b"/>
              <a:pathLst>
                <a:path w="1781" h="5637" extrusionOk="0">
                  <a:moveTo>
                    <a:pt x="1461" y="0"/>
                  </a:moveTo>
                  <a:cubicBezTo>
                    <a:pt x="708" y="137"/>
                    <a:pt x="388" y="1027"/>
                    <a:pt x="206" y="1666"/>
                  </a:cubicBezTo>
                  <a:cubicBezTo>
                    <a:pt x="160" y="1872"/>
                    <a:pt x="114" y="2100"/>
                    <a:pt x="92" y="2328"/>
                  </a:cubicBezTo>
                  <a:cubicBezTo>
                    <a:pt x="0" y="3013"/>
                    <a:pt x="92" y="3721"/>
                    <a:pt x="343" y="4360"/>
                  </a:cubicBezTo>
                  <a:cubicBezTo>
                    <a:pt x="417" y="4547"/>
                    <a:pt x="1166" y="5637"/>
                    <a:pt x="1535" y="5637"/>
                  </a:cubicBezTo>
                  <a:cubicBezTo>
                    <a:pt x="1616" y="5637"/>
                    <a:pt x="1679" y="5583"/>
                    <a:pt x="1712" y="5455"/>
                  </a:cubicBezTo>
                  <a:cubicBezTo>
                    <a:pt x="1781" y="5181"/>
                    <a:pt x="1598" y="4885"/>
                    <a:pt x="1507" y="4656"/>
                  </a:cubicBezTo>
                  <a:cubicBezTo>
                    <a:pt x="1393" y="4360"/>
                    <a:pt x="1324" y="4063"/>
                    <a:pt x="1279" y="3766"/>
                  </a:cubicBezTo>
                  <a:cubicBezTo>
                    <a:pt x="1187" y="3127"/>
                    <a:pt x="1096" y="2488"/>
                    <a:pt x="1142" y="1849"/>
                  </a:cubicBezTo>
                  <a:cubicBezTo>
                    <a:pt x="1164" y="1370"/>
                    <a:pt x="1279" y="890"/>
                    <a:pt x="1507" y="457"/>
                  </a:cubicBezTo>
                  <a:cubicBezTo>
                    <a:pt x="1552" y="365"/>
                    <a:pt x="1758" y="114"/>
                    <a:pt x="1644" y="23"/>
                  </a:cubicBezTo>
                  <a:cubicBezTo>
                    <a:pt x="1598" y="0"/>
                    <a:pt x="1530" y="0"/>
                    <a:pt x="1461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80"/>
            <p:cNvSpPr/>
            <p:nvPr/>
          </p:nvSpPr>
          <p:spPr>
            <a:xfrm>
              <a:off x="4706725" y="2115950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3" y="1"/>
                  </a:moveTo>
                  <a:cubicBezTo>
                    <a:pt x="389" y="1"/>
                    <a:pt x="24" y="754"/>
                    <a:pt x="1" y="1690"/>
                  </a:cubicBezTo>
                  <a:cubicBezTo>
                    <a:pt x="1" y="2625"/>
                    <a:pt x="343" y="3402"/>
                    <a:pt x="777" y="3402"/>
                  </a:cubicBezTo>
                  <a:cubicBezTo>
                    <a:pt x="937" y="3402"/>
                    <a:pt x="1097" y="3310"/>
                    <a:pt x="1211" y="3150"/>
                  </a:cubicBezTo>
                  <a:cubicBezTo>
                    <a:pt x="937" y="2740"/>
                    <a:pt x="777" y="2192"/>
                    <a:pt x="800" y="1598"/>
                  </a:cubicBezTo>
                  <a:cubicBezTo>
                    <a:pt x="800" y="1073"/>
                    <a:pt x="960" y="571"/>
                    <a:pt x="1188" y="206"/>
                  </a:cubicBezTo>
                  <a:cubicBezTo>
                    <a:pt x="1074" y="92"/>
                    <a:pt x="960" y="23"/>
                    <a:pt x="82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80"/>
            <p:cNvSpPr/>
            <p:nvPr/>
          </p:nvSpPr>
          <p:spPr>
            <a:xfrm>
              <a:off x="4626850" y="2042325"/>
              <a:ext cx="159225" cy="227150"/>
            </a:xfrm>
            <a:custGeom>
              <a:avLst/>
              <a:gdLst/>
              <a:ahLst/>
              <a:cxnLst/>
              <a:rect l="l" t="t" r="r" b="b"/>
              <a:pathLst>
                <a:path w="6369" h="9086" extrusionOk="0">
                  <a:moveTo>
                    <a:pt x="3364" y="0"/>
                  </a:moveTo>
                  <a:cubicBezTo>
                    <a:pt x="1565" y="0"/>
                    <a:pt x="69" y="2015"/>
                    <a:pt x="46" y="4498"/>
                  </a:cubicBezTo>
                  <a:cubicBezTo>
                    <a:pt x="0" y="7008"/>
                    <a:pt x="1461" y="9063"/>
                    <a:pt x="3287" y="9086"/>
                  </a:cubicBezTo>
                  <a:cubicBezTo>
                    <a:pt x="3301" y="9086"/>
                    <a:pt x="3315" y="9086"/>
                    <a:pt x="3329" y="9086"/>
                  </a:cubicBezTo>
                  <a:cubicBezTo>
                    <a:pt x="4635" y="9086"/>
                    <a:pt x="5781" y="8019"/>
                    <a:pt x="6323" y="6483"/>
                  </a:cubicBezTo>
                  <a:lnTo>
                    <a:pt x="6323" y="6483"/>
                  </a:lnTo>
                  <a:cubicBezTo>
                    <a:pt x="6049" y="6712"/>
                    <a:pt x="5752" y="6849"/>
                    <a:pt x="5410" y="6849"/>
                  </a:cubicBezTo>
                  <a:cubicBezTo>
                    <a:pt x="4497" y="6849"/>
                    <a:pt x="3767" y="5799"/>
                    <a:pt x="3767" y="4543"/>
                  </a:cubicBezTo>
                  <a:cubicBezTo>
                    <a:pt x="3789" y="3288"/>
                    <a:pt x="4543" y="2284"/>
                    <a:pt x="5479" y="2284"/>
                  </a:cubicBezTo>
                  <a:cubicBezTo>
                    <a:pt x="5798" y="2284"/>
                    <a:pt x="6118" y="2443"/>
                    <a:pt x="6369" y="2672"/>
                  </a:cubicBezTo>
                  <a:cubicBezTo>
                    <a:pt x="5867" y="1120"/>
                    <a:pt x="4748" y="1"/>
                    <a:pt x="3424" y="1"/>
                  </a:cubicBezTo>
                  <a:cubicBezTo>
                    <a:pt x="3404" y="1"/>
                    <a:pt x="3384" y="0"/>
                    <a:pt x="3364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80"/>
            <p:cNvSpPr/>
            <p:nvPr/>
          </p:nvSpPr>
          <p:spPr>
            <a:xfrm>
              <a:off x="4626850" y="2042325"/>
              <a:ext cx="93025" cy="227150"/>
            </a:xfrm>
            <a:custGeom>
              <a:avLst/>
              <a:gdLst/>
              <a:ahLst/>
              <a:cxnLst/>
              <a:rect l="l" t="t" r="r" b="b"/>
              <a:pathLst>
                <a:path w="3721" h="9086" extrusionOk="0">
                  <a:moveTo>
                    <a:pt x="3364" y="0"/>
                  </a:moveTo>
                  <a:cubicBezTo>
                    <a:pt x="1565" y="0"/>
                    <a:pt x="69" y="2015"/>
                    <a:pt x="46" y="4498"/>
                  </a:cubicBezTo>
                  <a:cubicBezTo>
                    <a:pt x="0" y="7008"/>
                    <a:pt x="1461" y="9063"/>
                    <a:pt x="3287" y="9086"/>
                  </a:cubicBezTo>
                  <a:cubicBezTo>
                    <a:pt x="3379" y="9086"/>
                    <a:pt x="3493" y="9086"/>
                    <a:pt x="3607" y="9063"/>
                  </a:cubicBezTo>
                  <a:cubicBezTo>
                    <a:pt x="1918" y="8812"/>
                    <a:pt x="640" y="6872"/>
                    <a:pt x="685" y="4498"/>
                  </a:cubicBezTo>
                  <a:cubicBezTo>
                    <a:pt x="708" y="2147"/>
                    <a:pt x="2055" y="229"/>
                    <a:pt x="3721" y="24"/>
                  </a:cubicBezTo>
                  <a:cubicBezTo>
                    <a:pt x="3630" y="1"/>
                    <a:pt x="3516" y="1"/>
                    <a:pt x="3424" y="1"/>
                  </a:cubicBezTo>
                  <a:cubicBezTo>
                    <a:pt x="3404" y="1"/>
                    <a:pt x="3384" y="0"/>
                    <a:pt x="3364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80"/>
            <p:cNvSpPr/>
            <p:nvPr/>
          </p:nvSpPr>
          <p:spPr>
            <a:xfrm>
              <a:off x="4655950" y="2080200"/>
              <a:ext cx="44525" cy="140800"/>
            </a:xfrm>
            <a:custGeom>
              <a:avLst/>
              <a:gdLst/>
              <a:ahLst/>
              <a:cxnLst/>
              <a:rect l="l" t="t" r="r" b="b"/>
              <a:pathLst>
                <a:path w="1781" h="5632" extrusionOk="0">
                  <a:moveTo>
                    <a:pt x="1545" y="0"/>
                  </a:moveTo>
                  <a:cubicBezTo>
                    <a:pt x="1518" y="0"/>
                    <a:pt x="1490" y="6"/>
                    <a:pt x="1461" y="15"/>
                  </a:cubicBezTo>
                  <a:cubicBezTo>
                    <a:pt x="708" y="130"/>
                    <a:pt x="389" y="1020"/>
                    <a:pt x="206" y="1659"/>
                  </a:cubicBezTo>
                  <a:cubicBezTo>
                    <a:pt x="160" y="1887"/>
                    <a:pt x="115" y="2115"/>
                    <a:pt x="92" y="2321"/>
                  </a:cubicBezTo>
                  <a:cubicBezTo>
                    <a:pt x="1" y="3006"/>
                    <a:pt x="92" y="3736"/>
                    <a:pt x="343" y="4352"/>
                  </a:cubicBezTo>
                  <a:cubicBezTo>
                    <a:pt x="418" y="4557"/>
                    <a:pt x="1163" y="5631"/>
                    <a:pt x="1532" y="5631"/>
                  </a:cubicBezTo>
                  <a:cubicBezTo>
                    <a:pt x="1615" y="5631"/>
                    <a:pt x="1679" y="5577"/>
                    <a:pt x="1712" y="5448"/>
                  </a:cubicBezTo>
                  <a:cubicBezTo>
                    <a:pt x="1781" y="5197"/>
                    <a:pt x="1598" y="4877"/>
                    <a:pt x="1507" y="4649"/>
                  </a:cubicBezTo>
                  <a:cubicBezTo>
                    <a:pt x="1393" y="4375"/>
                    <a:pt x="1324" y="4055"/>
                    <a:pt x="1279" y="3759"/>
                  </a:cubicBezTo>
                  <a:cubicBezTo>
                    <a:pt x="1187" y="3120"/>
                    <a:pt x="1096" y="2481"/>
                    <a:pt x="1142" y="1841"/>
                  </a:cubicBezTo>
                  <a:cubicBezTo>
                    <a:pt x="1165" y="1362"/>
                    <a:pt x="1279" y="883"/>
                    <a:pt x="1507" y="449"/>
                  </a:cubicBezTo>
                  <a:cubicBezTo>
                    <a:pt x="1553" y="381"/>
                    <a:pt x="1758" y="130"/>
                    <a:pt x="1644" y="38"/>
                  </a:cubicBezTo>
                  <a:cubicBezTo>
                    <a:pt x="1617" y="11"/>
                    <a:pt x="1583" y="0"/>
                    <a:pt x="1545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80"/>
            <p:cNvSpPr/>
            <p:nvPr/>
          </p:nvSpPr>
          <p:spPr>
            <a:xfrm>
              <a:off x="4706725" y="2048625"/>
              <a:ext cx="167225" cy="227700"/>
            </a:xfrm>
            <a:custGeom>
              <a:avLst/>
              <a:gdLst/>
              <a:ahLst/>
              <a:cxnLst/>
              <a:rect l="l" t="t" r="r" b="b"/>
              <a:pathLst>
                <a:path w="6689" h="9108" extrusionOk="0">
                  <a:moveTo>
                    <a:pt x="3371" y="0"/>
                  </a:moveTo>
                  <a:cubicBezTo>
                    <a:pt x="1559" y="0"/>
                    <a:pt x="69" y="2023"/>
                    <a:pt x="24" y="4520"/>
                  </a:cubicBezTo>
                  <a:cubicBezTo>
                    <a:pt x="1" y="7030"/>
                    <a:pt x="1439" y="9085"/>
                    <a:pt x="3265" y="9107"/>
                  </a:cubicBezTo>
                  <a:cubicBezTo>
                    <a:pt x="3275" y="9108"/>
                    <a:pt x="3286" y="9108"/>
                    <a:pt x="3296" y="9108"/>
                  </a:cubicBezTo>
                  <a:cubicBezTo>
                    <a:pt x="5108" y="9108"/>
                    <a:pt x="6620" y="7108"/>
                    <a:pt x="6643" y="4611"/>
                  </a:cubicBezTo>
                  <a:cubicBezTo>
                    <a:pt x="6689" y="2100"/>
                    <a:pt x="5228" y="46"/>
                    <a:pt x="3402" y="0"/>
                  </a:cubicBezTo>
                  <a:cubicBezTo>
                    <a:pt x="3392" y="0"/>
                    <a:pt x="3382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80"/>
            <p:cNvSpPr/>
            <p:nvPr/>
          </p:nvSpPr>
          <p:spPr>
            <a:xfrm>
              <a:off x="4786050" y="2122800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45" y="0"/>
                  </a:moveTo>
                  <a:cubicBezTo>
                    <a:pt x="412" y="0"/>
                    <a:pt x="46" y="754"/>
                    <a:pt x="24" y="1690"/>
                  </a:cubicBezTo>
                  <a:cubicBezTo>
                    <a:pt x="1" y="2625"/>
                    <a:pt x="366" y="3401"/>
                    <a:pt x="800" y="3401"/>
                  </a:cubicBezTo>
                  <a:cubicBezTo>
                    <a:pt x="806" y="3402"/>
                    <a:pt x="812" y="3402"/>
                    <a:pt x="818" y="3402"/>
                  </a:cubicBezTo>
                  <a:cubicBezTo>
                    <a:pt x="1244" y="3402"/>
                    <a:pt x="1599" y="2635"/>
                    <a:pt x="1621" y="1712"/>
                  </a:cubicBezTo>
                  <a:cubicBezTo>
                    <a:pt x="1621" y="777"/>
                    <a:pt x="1279" y="23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80"/>
            <p:cNvSpPr/>
            <p:nvPr/>
          </p:nvSpPr>
          <p:spPr>
            <a:xfrm>
              <a:off x="4786050" y="2122800"/>
              <a:ext cx="30850" cy="85050"/>
            </a:xfrm>
            <a:custGeom>
              <a:avLst/>
              <a:gdLst/>
              <a:ahLst/>
              <a:cxnLst/>
              <a:rect l="l" t="t" r="r" b="b"/>
              <a:pathLst>
                <a:path w="1234" h="3402" extrusionOk="0">
                  <a:moveTo>
                    <a:pt x="845" y="0"/>
                  </a:moveTo>
                  <a:cubicBezTo>
                    <a:pt x="412" y="0"/>
                    <a:pt x="46" y="754"/>
                    <a:pt x="24" y="1690"/>
                  </a:cubicBezTo>
                  <a:cubicBezTo>
                    <a:pt x="1" y="2625"/>
                    <a:pt x="366" y="3401"/>
                    <a:pt x="800" y="3401"/>
                  </a:cubicBezTo>
                  <a:cubicBezTo>
                    <a:pt x="959" y="3401"/>
                    <a:pt x="1096" y="3310"/>
                    <a:pt x="1233" y="3150"/>
                  </a:cubicBezTo>
                  <a:cubicBezTo>
                    <a:pt x="959" y="2740"/>
                    <a:pt x="800" y="2192"/>
                    <a:pt x="800" y="1598"/>
                  </a:cubicBezTo>
                  <a:cubicBezTo>
                    <a:pt x="822" y="1073"/>
                    <a:pt x="959" y="571"/>
                    <a:pt x="1188" y="183"/>
                  </a:cubicBezTo>
                  <a:cubicBezTo>
                    <a:pt x="1096" y="92"/>
                    <a:pt x="959" y="0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80"/>
            <p:cNvSpPr/>
            <p:nvPr/>
          </p:nvSpPr>
          <p:spPr>
            <a:xfrm>
              <a:off x="4706725" y="2048625"/>
              <a:ext cx="159250" cy="227700"/>
            </a:xfrm>
            <a:custGeom>
              <a:avLst/>
              <a:gdLst/>
              <a:ahLst/>
              <a:cxnLst/>
              <a:rect l="l" t="t" r="r" b="b"/>
              <a:pathLst>
                <a:path w="6370" h="9108" extrusionOk="0">
                  <a:moveTo>
                    <a:pt x="3371" y="0"/>
                  </a:moveTo>
                  <a:cubicBezTo>
                    <a:pt x="1559" y="0"/>
                    <a:pt x="69" y="2023"/>
                    <a:pt x="24" y="4520"/>
                  </a:cubicBezTo>
                  <a:cubicBezTo>
                    <a:pt x="1" y="7030"/>
                    <a:pt x="1439" y="9085"/>
                    <a:pt x="3265" y="9107"/>
                  </a:cubicBezTo>
                  <a:cubicBezTo>
                    <a:pt x="3279" y="9108"/>
                    <a:pt x="3293" y="9108"/>
                    <a:pt x="3307" y="9108"/>
                  </a:cubicBezTo>
                  <a:cubicBezTo>
                    <a:pt x="4636" y="9108"/>
                    <a:pt x="5782" y="8041"/>
                    <a:pt x="6324" y="6505"/>
                  </a:cubicBezTo>
                  <a:lnTo>
                    <a:pt x="6324" y="6505"/>
                  </a:lnTo>
                  <a:cubicBezTo>
                    <a:pt x="6050" y="6734"/>
                    <a:pt x="5730" y="6871"/>
                    <a:pt x="5388" y="6871"/>
                  </a:cubicBezTo>
                  <a:cubicBezTo>
                    <a:pt x="4475" y="6871"/>
                    <a:pt x="3744" y="5821"/>
                    <a:pt x="3767" y="4565"/>
                  </a:cubicBezTo>
                  <a:cubicBezTo>
                    <a:pt x="3790" y="3324"/>
                    <a:pt x="4527" y="2305"/>
                    <a:pt x="5426" y="2305"/>
                  </a:cubicBezTo>
                  <a:cubicBezTo>
                    <a:pt x="5436" y="2305"/>
                    <a:pt x="5446" y="2305"/>
                    <a:pt x="5456" y="2306"/>
                  </a:cubicBezTo>
                  <a:cubicBezTo>
                    <a:pt x="5799" y="2306"/>
                    <a:pt x="6118" y="2465"/>
                    <a:pt x="6369" y="2694"/>
                  </a:cubicBezTo>
                  <a:cubicBezTo>
                    <a:pt x="5867" y="1141"/>
                    <a:pt x="4726" y="23"/>
                    <a:pt x="3402" y="0"/>
                  </a:cubicBezTo>
                  <a:cubicBezTo>
                    <a:pt x="3392" y="0"/>
                    <a:pt x="3382" y="0"/>
                    <a:pt x="3371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80"/>
            <p:cNvSpPr/>
            <p:nvPr/>
          </p:nvSpPr>
          <p:spPr>
            <a:xfrm>
              <a:off x="4706725" y="2048625"/>
              <a:ext cx="93050" cy="227700"/>
            </a:xfrm>
            <a:custGeom>
              <a:avLst/>
              <a:gdLst/>
              <a:ahLst/>
              <a:cxnLst/>
              <a:rect l="l" t="t" r="r" b="b"/>
              <a:pathLst>
                <a:path w="3722" h="9108" extrusionOk="0">
                  <a:moveTo>
                    <a:pt x="3371" y="0"/>
                  </a:moveTo>
                  <a:cubicBezTo>
                    <a:pt x="1559" y="0"/>
                    <a:pt x="69" y="2023"/>
                    <a:pt x="24" y="4520"/>
                  </a:cubicBezTo>
                  <a:cubicBezTo>
                    <a:pt x="1" y="7030"/>
                    <a:pt x="1439" y="9085"/>
                    <a:pt x="3265" y="9107"/>
                  </a:cubicBezTo>
                  <a:cubicBezTo>
                    <a:pt x="3379" y="9107"/>
                    <a:pt x="3493" y="9107"/>
                    <a:pt x="3585" y="9085"/>
                  </a:cubicBezTo>
                  <a:cubicBezTo>
                    <a:pt x="1918" y="8834"/>
                    <a:pt x="640" y="6893"/>
                    <a:pt x="663" y="4520"/>
                  </a:cubicBezTo>
                  <a:cubicBezTo>
                    <a:pt x="709" y="2169"/>
                    <a:pt x="2032" y="228"/>
                    <a:pt x="3722" y="46"/>
                  </a:cubicBezTo>
                  <a:cubicBezTo>
                    <a:pt x="3607" y="23"/>
                    <a:pt x="3516" y="23"/>
                    <a:pt x="3402" y="0"/>
                  </a:cubicBezTo>
                  <a:cubicBezTo>
                    <a:pt x="3392" y="0"/>
                    <a:pt x="3382" y="0"/>
                    <a:pt x="3371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80"/>
            <p:cNvSpPr/>
            <p:nvPr/>
          </p:nvSpPr>
          <p:spPr>
            <a:xfrm>
              <a:off x="4735850" y="2087050"/>
              <a:ext cx="43950" cy="140775"/>
            </a:xfrm>
            <a:custGeom>
              <a:avLst/>
              <a:gdLst/>
              <a:ahLst/>
              <a:cxnLst/>
              <a:rect l="l" t="t" r="r" b="b"/>
              <a:pathLst>
                <a:path w="1758" h="5631" extrusionOk="0">
                  <a:moveTo>
                    <a:pt x="1544" y="0"/>
                  </a:moveTo>
                  <a:cubicBezTo>
                    <a:pt x="1518" y="0"/>
                    <a:pt x="1489" y="6"/>
                    <a:pt x="1461" y="15"/>
                  </a:cubicBezTo>
                  <a:cubicBezTo>
                    <a:pt x="708" y="129"/>
                    <a:pt x="388" y="1020"/>
                    <a:pt x="205" y="1659"/>
                  </a:cubicBezTo>
                  <a:cubicBezTo>
                    <a:pt x="137" y="1887"/>
                    <a:pt x="91" y="2092"/>
                    <a:pt x="69" y="2321"/>
                  </a:cubicBezTo>
                  <a:cubicBezTo>
                    <a:pt x="0" y="3005"/>
                    <a:pt x="69" y="3736"/>
                    <a:pt x="320" y="4352"/>
                  </a:cubicBezTo>
                  <a:cubicBezTo>
                    <a:pt x="413" y="4557"/>
                    <a:pt x="1146" y="5631"/>
                    <a:pt x="1511" y="5631"/>
                  </a:cubicBezTo>
                  <a:cubicBezTo>
                    <a:pt x="1593" y="5631"/>
                    <a:pt x="1656" y="5577"/>
                    <a:pt x="1689" y="5448"/>
                  </a:cubicBezTo>
                  <a:cubicBezTo>
                    <a:pt x="1758" y="5197"/>
                    <a:pt x="1575" y="4877"/>
                    <a:pt x="1484" y="4649"/>
                  </a:cubicBezTo>
                  <a:cubicBezTo>
                    <a:pt x="1370" y="4375"/>
                    <a:pt x="1324" y="4055"/>
                    <a:pt x="1278" y="3759"/>
                  </a:cubicBezTo>
                  <a:cubicBezTo>
                    <a:pt x="1187" y="3120"/>
                    <a:pt x="1073" y="2480"/>
                    <a:pt x="1119" y="1841"/>
                  </a:cubicBezTo>
                  <a:cubicBezTo>
                    <a:pt x="1164" y="1362"/>
                    <a:pt x="1278" y="883"/>
                    <a:pt x="1507" y="449"/>
                  </a:cubicBezTo>
                  <a:cubicBezTo>
                    <a:pt x="1529" y="381"/>
                    <a:pt x="1758" y="129"/>
                    <a:pt x="1643" y="38"/>
                  </a:cubicBezTo>
                  <a:cubicBezTo>
                    <a:pt x="1617" y="11"/>
                    <a:pt x="1582" y="0"/>
                    <a:pt x="1544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80"/>
            <p:cNvSpPr/>
            <p:nvPr/>
          </p:nvSpPr>
          <p:spPr>
            <a:xfrm>
              <a:off x="4867075" y="2121650"/>
              <a:ext cx="30850" cy="85050"/>
            </a:xfrm>
            <a:custGeom>
              <a:avLst/>
              <a:gdLst/>
              <a:ahLst/>
              <a:cxnLst/>
              <a:rect l="l" t="t" r="r" b="b"/>
              <a:pathLst>
                <a:path w="1234" h="3402" extrusionOk="0">
                  <a:moveTo>
                    <a:pt x="827" y="0"/>
                  </a:moveTo>
                  <a:cubicBezTo>
                    <a:pt x="401" y="0"/>
                    <a:pt x="46" y="768"/>
                    <a:pt x="24" y="1690"/>
                  </a:cubicBezTo>
                  <a:cubicBezTo>
                    <a:pt x="1" y="2626"/>
                    <a:pt x="366" y="3379"/>
                    <a:pt x="800" y="3402"/>
                  </a:cubicBezTo>
                  <a:cubicBezTo>
                    <a:pt x="960" y="3402"/>
                    <a:pt x="1097" y="3288"/>
                    <a:pt x="1233" y="3128"/>
                  </a:cubicBezTo>
                  <a:cubicBezTo>
                    <a:pt x="960" y="2717"/>
                    <a:pt x="800" y="2192"/>
                    <a:pt x="800" y="1599"/>
                  </a:cubicBezTo>
                  <a:cubicBezTo>
                    <a:pt x="823" y="1051"/>
                    <a:pt x="960" y="571"/>
                    <a:pt x="1188" y="183"/>
                  </a:cubicBezTo>
                  <a:cubicBezTo>
                    <a:pt x="1097" y="69"/>
                    <a:pt x="960" y="1"/>
                    <a:pt x="845" y="1"/>
                  </a:cubicBezTo>
                  <a:cubicBezTo>
                    <a:pt x="839" y="1"/>
                    <a:pt x="833" y="0"/>
                    <a:pt x="827" y="0"/>
                  </a:cubicBezTo>
                  <a:close/>
                </a:path>
              </a:pathLst>
            </a:custGeom>
            <a:solidFill>
              <a:srgbClr val="C83F3D">
                <a:alpha val="46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80"/>
            <p:cNvSpPr/>
            <p:nvPr/>
          </p:nvSpPr>
          <p:spPr>
            <a:xfrm>
              <a:off x="4787775" y="2047475"/>
              <a:ext cx="159225" cy="227150"/>
            </a:xfrm>
            <a:custGeom>
              <a:avLst/>
              <a:gdLst/>
              <a:ahLst/>
              <a:cxnLst/>
              <a:rect l="l" t="t" r="r" b="b"/>
              <a:pathLst>
                <a:path w="6369" h="9086" extrusionOk="0">
                  <a:moveTo>
                    <a:pt x="3370" y="0"/>
                  </a:moveTo>
                  <a:cubicBezTo>
                    <a:pt x="1558" y="0"/>
                    <a:pt x="68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cubicBezTo>
                    <a:pt x="3278" y="9085"/>
                    <a:pt x="3292" y="9085"/>
                    <a:pt x="3306" y="9085"/>
                  </a:cubicBezTo>
                  <a:cubicBezTo>
                    <a:pt x="4635" y="9085"/>
                    <a:pt x="5781" y="8019"/>
                    <a:pt x="6323" y="6483"/>
                  </a:cubicBezTo>
                  <a:lnTo>
                    <a:pt x="6323" y="6483"/>
                  </a:lnTo>
                  <a:cubicBezTo>
                    <a:pt x="6069" y="6716"/>
                    <a:pt x="5775" y="6851"/>
                    <a:pt x="5461" y="6851"/>
                  </a:cubicBezTo>
                  <a:cubicBezTo>
                    <a:pt x="5436" y="6851"/>
                    <a:pt x="5412" y="6850"/>
                    <a:pt x="5387" y="6848"/>
                  </a:cubicBezTo>
                  <a:cubicBezTo>
                    <a:pt x="4474" y="6848"/>
                    <a:pt x="3744" y="5821"/>
                    <a:pt x="3766" y="4543"/>
                  </a:cubicBezTo>
                  <a:cubicBezTo>
                    <a:pt x="3789" y="3287"/>
                    <a:pt x="4542" y="2283"/>
                    <a:pt x="5455" y="2283"/>
                  </a:cubicBezTo>
                  <a:cubicBezTo>
                    <a:pt x="5798" y="2306"/>
                    <a:pt x="6117" y="2443"/>
                    <a:pt x="6368" y="2694"/>
                  </a:cubicBezTo>
                  <a:cubicBezTo>
                    <a:pt x="5866" y="1119"/>
                    <a:pt x="4725" y="23"/>
                    <a:pt x="3401" y="1"/>
                  </a:cubicBezTo>
                  <a:cubicBezTo>
                    <a:pt x="3391" y="0"/>
                    <a:pt x="3381" y="0"/>
                    <a:pt x="3370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80"/>
            <p:cNvSpPr/>
            <p:nvPr/>
          </p:nvSpPr>
          <p:spPr>
            <a:xfrm>
              <a:off x="4787775" y="2047475"/>
              <a:ext cx="93025" cy="227125"/>
            </a:xfrm>
            <a:custGeom>
              <a:avLst/>
              <a:gdLst/>
              <a:ahLst/>
              <a:cxnLst/>
              <a:rect l="l" t="t" r="r" b="b"/>
              <a:pathLst>
                <a:path w="3721" h="9085" extrusionOk="0">
                  <a:moveTo>
                    <a:pt x="3370" y="0"/>
                  </a:moveTo>
                  <a:cubicBezTo>
                    <a:pt x="1558" y="0"/>
                    <a:pt x="68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lnTo>
                    <a:pt x="3584" y="9085"/>
                  </a:lnTo>
                  <a:cubicBezTo>
                    <a:pt x="1917" y="8834"/>
                    <a:pt x="639" y="6871"/>
                    <a:pt x="662" y="4497"/>
                  </a:cubicBezTo>
                  <a:cubicBezTo>
                    <a:pt x="708" y="2146"/>
                    <a:pt x="2032" y="229"/>
                    <a:pt x="3721" y="23"/>
                  </a:cubicBezTo>
                  <a:cubicBezTo>
                    <a:pt x="3607" y="1"/>
                    <a:pt x="3515" y="1"/>
                    <a:pt x="3401" y="1"/>
                  </a:cubicBezTo>
                  <a:cubicBezTo>
                    <a:pt x="3391" y="0"/>
                    <a:pt x="3381" y="0"/>
                    <a:pt x="3370" y="0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80"/>
            <p:cNvSpPr/>
            <p:nvPr/>
          </p:nvSpPr>
          <p:spPr>
            <a:xfrm>
              <a:off x="4816875" y="2085575"/>
              <a:ext cx="43950" cy="140875"/>
            </a:xfrm>
            <a:custGeom>
              <a:avLst/>
              <a:gdLst/>
              <a:ahLst/>
              <a:cxnLst/>
              <a:rect l="l" t="t" r="r" b="b"/>
              <a:pathLst>
                <a:path w="1758" h="5635" extrusionOk="0">
                  <a:moveTo>
                    <a:pt x="1561" y="0"/>
                  </a:moveTo>
                  <a:cubicBezTo>
                    <a:pt x="1530" y="0"/>
                    <a:pt x="1495" y="6"/>
                    <a:pt x="1461" y="6"/>
                  </a:cubicBezTo>
                  <a:cubicBezTo>
                    <a:pt x="708" y="120"/>
                    <a:pt x="388" y="1010"/>
                    <a:pt x="206" y="1649"/>
                  </a:cubicBezTo>
                  <a:cubicBezTo>
                    <a:pt x="137" y="1878"/>
                    <a:pt x="92" y="2106"/>
                    <a:pt x="69" y="2334"/>
                  </a:cubicBezTo>
                  <a:cubicBezTo>
                    <a:pt x="0" y="2996"/>
                    <a:pt x="69" y="3726"/>
                    <a:pt x="320" y="4365"/>
                  </a:cubicBezTo>
                  <a:cubicBezTo>
                    <a:pt x="414" y="4553"/>
                    <a:pt x="1154" y="5634"/>
                    <a:pt x="1517" y="5634"/>
                  </a:cubicBezTo>
                  <a:cubicBezTo>
                    <a:pt x="1596" y="5634"/>
                    <a:pt x="1657" y="5583"/>
                    <a:pt x="1689" y="5461"/>
                  </a:cubicBezTo>
                  <a:cubicBezTo>
                    <a:pt x="1758" y="5187"/>
                    <a:pt x="1575" y="4890"/>
                    <a:pt x="1484" y="4662"/>
                  </a:cubicBezTo>
                  <a:cubicBezTo>
                    <a:pt x="1370" y="4365"/>
                    <a:pt x="1324" y="4069"/>
                    <a:pt x="1278" y="3749"/>
                  </a:cubicBezTo>
                  <a:cubicBezTo>
                    <a:pt x="1164" y="3133"/>
                    <a:pt x="1073" y="2494"/>
                    <a:pt x="1119" y="1855"/>
                  </a:cubicBezTo>
                  <a:cubicBezTo>
                    <a:pt x="1164" y="1353"/>
                    <a:pt x="1256" y="873"/>
                    <a:pt x="1507" y="462"/>
                  </a:cubicBezTo>
                  <a:cubicBezTo>
                    <a:pt x="1530" y="371"/>
                    <a:pt x="1758" y="120"/>
                    <a:pt x="1644" y="29"/>
                  </a:cubicBezTo>
                  <a:cubicBezTo>
                    <a:pt x="1621" y="6"/>
                    <a:pt x="1592" y="0"/>
                    <a:pt x="1561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80"/>
            <p:cNvSpPr/>
            <p:nvPr/>
          </p:nvSpPr>
          <p:spPr>
            <a:xfrm>
              <a:off x="5336150" y="2142775"/>
              <a:ext cx="30825" cy="85050"/>
            </a:xfrm>
            <a:custGeom>
              <a:avLst/>
              <a:gdLst/>
              <a:ahLst/>
              <a:cxnLst/>
              <a:rect l="l" t="t" r="r" b="b"/>
              <a:pathLst>
                <a:path w="1233" h="3402" extrusionOk="0">
                  <a:moveTo>
                    <a:pt x="845" y="0"/>
                  </a:moveTo>
                  <a:cubicBezTo>
                    <a:pt x="411" y="0"/>
                    <a:pt x="46" y="754"/>
                    <a:pt x="23" y="1689"/>
                  </a:cubicBezTo>
                  <a:cubicBezTo>
                    <a:pt x="0" y="2625"/>
                    <a:pt x="343" y="3401"/>
                    <a:pt x="799" y="3401"/>
                  </a:cubicBezTo>
                  <a:cubicBezTo>
                    <a:pt x="959" y="3401"/>
                    <a:pt x="1096" y="3310"/>
                    <a:pt x="1233" y="3127"/>
                  </a:cubicBezTo>
                  <a:cubicBezTo>
                    <a:pt x="959" y="2717"/>
                    <a:pt x="799" y="2192"/>
                    <a:pt x="799" y="1598"/>
                  </a:cubicBezTo>
                  <a:cubicBezTo>
                    <a:pt x="822" y="1050"/>
                    <a:pt x="959" y="571"/>
                    <a:pt x="1187" y="183"/>
                  </a:cubicBezTo>
                  <a:cubicBezTo>
                    <a:pt x="1096" y="69"/>
                    <a:pt x="959" y="0"/>
                    <a:pt x="845" y="0"/>
                  </a:cubicBezTo>
                  <a:close/>
                </a:path>
              </a:pathLst>
            </a:custGeom>
            <a:solidFill>
              <a:srgbClr val="C83F3D">
                <a:alpha val="46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80"/>
            <p:cNvSpPr/>
            <p:nvPr/>
          </p:nvSpPr>
          <p:spPr>
            <a:xfrm>
              <a:off x="5256825" y="2068575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8"/>
                  </a:cubicBezTo>
                  <a:cubicBezTo>
                    <a:pt x="1" y="7008"/>
                    <a:pt x="1439" y="9063"/>
                    <a:pt x="3265" y="9108"/>
                  </a:cubicBezTo>
                  <a:cubicBezTo>
                    <a:pt x="4611" y="9108"/>
                    <a:pt x="5775" y="8058"/>
                    <a:pt x="6323" y="6506"/>
                  </a:cubicBezTo>
                  <a:lnTo>
                    <a:pt x="6323" y="6506"/>
                  </a:lnTo>
                  <a:cubicBezTo>
                    <a:pt x="6049" y="6735"/>
                    <a:pt x="5730" y="6871"/>
                    <a:pt x="5387" y="6871"/>
                  </a:cubicBezTo>
                  <a:cubicBezTo>
                    <a:pt x="4474" y="6849"/>
                    <a:pt x="3744" y="5822"/>
                    <a:pt x="3767" y="4566"/>
                  </a:cubicBezTo>
                  <a:cubicBezTo>
                    <a:pt x="3789" y="3302"/>
                    <a:pt x="4526" y="2306"/>
                    <a:pt x="5425" y="2306"/>
                  </a:cubicBezTo>
                  <a:cubicBezTo>
                    <a:pt x="5435" y="2306"/>
                    <a:pt x="5446" y="2306"/>
                    <a:pt x="5456" y="2306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7" y="1120"/>
                    <a:pt x="4725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80"/>
            <p:cNvSpPr/>
            <p:nvPr/>
          </p:nvSpPr>
          <p:spPr>
            <a:xfrm>
              <a:off x="5256825" y="2068575"/>
              <a:ext cx="93050" cy="227725"/>
            </a:xfrm>
            <a:custGeom>
              <a:avLst/>
              <a:gdLst/>
              <a:ahLst/>
              <a:cxnLst/>
              <a:rect l="l" t="t" r="r" b="b"/>
              <a:pathLst>
                <a:path w="3722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8"/>
                  </a:cubicBezTo>
                  <a:cubicBezTo>
                    <a:pt x="1" y="7008"/>
                    <a:pt x="1439" y="9063"/>
                    <a:pt x="3265" y="9108"/>
                  </a:cubicBezTo>
                  <a:cubicBezTo>
                    <a:pt x="3379" y="9108"/>
                    <a:pt x="3493" y="9086"/>
                    <a:pt x="3584" y="9086"/>
                  </a:cubicBezTo>
                  <a:cubicBezTo>
                    <a:pt x="1918" y="8834"/>
                    <a:pt x="640" y="6871"/>
                    <a:pt x="663" y="4520"/>
                  </a:cubicBezTo>
                  <a:cubicBezTo>
                    <a:pt x="708" y="2147"/>
                    <a:pt x="2032" y="229"/>
                    <a:pt x="3721" y="24"/>
                  </a:cubicBezTo>
                  <a:cubicBezTo>
                    <a:pt x="3607" y="24"/>
                    <a:pt x="3516" y="1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C83F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80"/>
            <p:cNvSpPr/>
            <p:nvPr/>
          </p:nvSpPr>
          <p:spPr>
            <a:xfrm>
              <a:off x="5285925" y="2106825"/>
              <a:ext cx="43975" cy="140950"/>
            </a:xfrm>
            <a:custGeom>
              <a:avLst/>
              <a:gdLst/>
              <a:ahLst/>
              <a:cxnLst/>
              <a:rect l="l" t="t" r="r" b="b"/>
              <a:pathLst>
                <a:path w="1759" h="5638" extrusionOk="0">
                  <a:moveTo>
                    <a:pt x="1461" y="0"/>
                  </a:moveTo>
                  <a:cubicBezTo>
                    <a:pt x="708" y="137"/>
                    <a:pt x="389" y="1005"/>
                    <a:pt x="206" y="1667"/>
                  </a:cubicBezTo>
                  <a:cubicBezTo>
                    <a:pt x="138" y="1872"/>
                    <a:pt x="92" y="2100"/>
                    <a:pt x="69" y="2329"/>
                  </a:cubicBezTo>
                  <a:cubicBezTo>
                    <a:pt x="1" y="3013"/>
                    <a:pt x="69" y="3721"/>
                    <a:pt x="320" y="4360"/>
                  </a:cubicBezTo>
                  <a:cubicBezTo>
                    <a:pt x="414" y="4547"/>
                    <a:pt x="1150" y="5637"/>
                    <a:pt x="1514" y="5637"/>
                  </a:cubicBezTo>
                  <a:cubicBezTo>
                    <a:pt x="1594" y="5637"/>
                    <a:pt x="1657" y="5584"/>
                    <a:pt x="1690" y="5456"/>
                  </a:cubicBezTo>
                  <a:cubicBezTo>
                    <a:pt x="1758" y="5182"/>
                    <a:pt x="1576" y="4885"/>
                    <a:pt x="1484" y="4657"/>
                  </a:cubicBezTo>
                  <a:cubicBezTo>
                    <a:pt x="1370" y="4360"/>
                    <a:pt x="1325" y="4063"/>
                    <a:pt x="1279" y="3767"/>
                  </a:cubicBezTo>
                  <a:cubicBezTo>
                    <a:pt x="1165" y="3127"/>
                    <a:pt x="1073" y="2488"/>
                    <a:pt x="1119" y="1849"/>
                  </a:cubicBezTo>
                  <a:cubicBezTo>
                    <a:pt x="1165" y="1370"/>
                    <a:pt x="1256" y="891"/>
                    <a:pt x="1507" y="457"/>
                  </a:cubicBezTo>
                  <a:cubicBezTo>
                    <a:pt x="1530" y="366"/>
                    <a:pt x="1758" y="115"/>
                    <a:pt x="1644" y="23"/>
                  </a:cubicBezTo>
                  <a:cubicBezTo>
                    <a:pt x="1598" y="0"/>
                    <a:pt x="1530" y="0"/>
                    <a:pt x="1461" y="0"/>
                  </a:cubicBezTo>
                  <a:close/>
                </a:path>
              </a:pathLst>
            </a:custGeom>
            <a:solidFill>
              <a:srgbClr val="FF70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80"/>
            <p:cNvSpPr/>
            <p:nvPr/>
          </p:nvSpPr>
          <p:spPr>
            <a:xfrm>
              <a:off x="5253975" y="1774125"/>
              <a:ext cx="167225" cy="227150"/>
            </a:xfrm>
            <a:custGeom>
              <a:avLst/>
              <a:gdLst/>
              <a:ahLst/>
              <a:cxnLst/>
              <a:rect l="l" t="t" r="r" b="b"/>
              <a:pathLst>
                <a:path w="6689" h="9086" extrusionOk="0">
                  <a:moveTo>
                    <a:pt x="3341" y="0"/>
                  </a:moveTo>
                  <a:cubicBezTo>
                    <a:pt x="1542" y="0"/>
                    <a:pt x="69" y="2015"/>
                    <a:pt x="46" y="4498"/>
                  </a:cubicBezTo>
                  <a:cubicBezTo>
                    <a:pt x="0" y="7009"/>
                    <a:pt x="1461" y="9063"/>
                    <a:pt x="3287" y="9086"/>
                  </a:cubicBezTo>
                  <a:cubicBezTo>
                    <a:pt x="3298" y="9086"/>
                    <a:pt x="3308" y="9086"/>
                    <a:pt x="3318" y="9086"/>
                  </a:cubicBezTo>
                  <a:cubicBezTo>
                    <a:pt x="5130" y="9086"/>
                    <a:pt x="6620" y="7086"/>
                    <a:pt x="6665" y="4589"/>
                  </a:cubicBezTo>
                  <a:cubicBezTo>
                    <a:pt x="6688" y="2078"/>
                    <a:pt x="5227" y="24"/>
                    <a:pt x="3401" y="1"/>
                  </a:cubicBezTo>
                  <a:cubicBezTo>
                    <a:pt x="3381" y="1"/>
                    <a:pt x="3361" y="0"/>
                    <a:pt x="3341" y="0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80"/>
            <p:cNvSpPr/>
            <p:nvPr/>
          </p:nvSpPr>
          <p:spPr>
            <a:xfrm>
              <a:off x="5333850" y="1848325"/>
              <a:ext cx="40550" cy="84500"/>
            </a:xfrm>
            <a:custGeom>
              <a:avLst/>
              <a:gdLst/>
              <a:ahLst/>
              <a:cxnLst/>
              <a:rect l="l" t="t" r="r" b="b"/>
              <a:pathLst>
                <a:path w="1622" h="3380" extrusionOk="0">
                  <a:moveTo>
                    <a:pt x="804" y="0"/>
                  </a:moveTo>
                  <a:cubicBezTo>
                    <a:pt x="378" y="0"/>
                    <a:pt x="23" y="745"/>
                    <a:pt x="1" y="1667"/>
                  </a:cubicBezTo>
                  <a:cubicBezTo>
                    <a:pt x="1" y="2625"/>
                    <a:pt x="343" y="3379"/>
                    <a:pt x="777" y="3379"/>
                  </a:cubicBezTo>
                  <a:cubicBezTo>
                    <a:pt x="783" y="3379"/>
                    <a:pt x="790" y="3379"/>
                    <a:pt x="796" y="3379"/>
                  </a:cubicBezTo>
                  <a:cubicBezTo>
                    <a:pt x="1221" y="3379"/>
                    <a:pt x="1576" y="2634"/>
                    <a:pt x="1599" y="1690"/>
                  </a:cubicBezTo>
                  <a:cubicBezTo>
                    <a:pt x="1622" y="754"/>
                    <a:pt x="1279" y="1"/>
                    <a:pt x="823" y="1"/>
                  </a:cubicBezTo>
                  <a:cubicBezTo>
                    <a:pt x="816" y="0"/>
                    <a:pt x="810" y="0"/>
                    <a:pt x="804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80"/>
            <p:cNvSpPr/>
            <p:nvPr/>
          </p:nvSpPr>
          <p:spPr>
            <a:xfrm>
              <a:off x="5050250" y="1752450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94" y="1"/>
                  </a:moveTo>
                  <a:cubicBezTo>
                    <a:pt x="1582" y="1"/>
                    <a:pt x="69" y="2023"/>
                    <a:pt x="46" y="4520"/>
                  </a:cubicBezTo>
                  <a:cubicBezTo>
                    <a:pt x="1" y="7031"/>
                    <a:pt x="1462" y="9085"/>
                    <a:pt x="3288" y="9108"/>
                  </a:cubicBezTo>
                  <a:cubicBezTo>
                    <a:pt x="3298" y="9108"/>
                    <a:pt x="3308" y="9108"/>
                    <a:pt x="3318" y="9108"/>
                  </a:cubicBezTo>
                  <a:cubicBezTo>
                    <a:pt x="5131" y="9108"/>
                    <a:pt x="6620" y="7108"/>
                    <a:pt x="6666" y="4612"/>
                  </a:cubicBezTo>
                  <a:cubicBezTo>
                    <a:pt x="6689" y="2101"/>
                    <a:pt x="5251" y="47"/>
                    <a:pt x="3425" y="1"/>
                  </a:cubicBezTo>
                  <a:cubicBezTo>
                    <a:pt x="3414" y="1"/>
                    <a:pt x="3404" y="1"/>
                    <a:pt x="3394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80"/>
            <p:cNvSpPr/>
            <p:nvPr/>
          </p:nvSpPr>
          <p:spPr>
            <a:xfrm>
              <a:off x="5130150" y="1826650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45" y="0"/>
                  </a:moveTo>
                  <a:cubicBezTo>
                    <a:pt x="388" y="0"/>
                    <a:pt x="23" y="753"/>
                    <a:pt x="23" y="1689"/>
                  </a:cubicBezTo>
                  <a:cubicBezTo>
                    <a:pt x="0" y="2625"/>
                    <a:pt x="343" y="3401"/>
                    <a:pt x="776" y="3401"/>
                  </a:cubicBezTo>
                  <a:cubicBezTo>
                    <a:pt x="1233" y="3401"/>
                    <a:pt x="1598" y="2648"/>
                    <a:pt x="1598" y="1712"/>
                  </a:cubicBezTo>
                  <a:cubicBezTo>
                    <a:pt x="1621" y="776"/>
                    <a:pt x="1279" y="23"/>
                    <a:pt x="845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80"/>
            <p:cNvSpPr/>
            <p:nvPr/>
          </p:nvSpPr>
          <p:spPr>
            <a:xfrm>
              <a:off x="4459650" y="1748450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71" y="1"/>
                  </a:moveTo>
                  <a:cubicBezTo>
                    <a:pt x="1559" y="1"/>
                    <a:pt x="69" y="2024"/>
                    <a:pt x="46" y="4521"/>
                  </a:cubicBezTo>
                  <a:cubicBezTo>
                    <a:pt x="1" y="7031"/>
                    <a:pt x="1461" y="9086"/>
                    <a:pt x="3287" y="9108"/>
                  </a:cubicBezTo>
                  <a:cubicBezTo>
                    <a:pt x="3298" y="9109"/>
                    <a:pt x="3308" y="9109"/>
                    <a:pt x="3318" y="9109"/>
                  </a:cubicBezTo>
                  <a:cubicBezTo>
                    <a:pt x="5130" y="9109"/>
                    <a:pt x="6620" y="7108"/>
                    <a:pt x="6666" y="4612"/>
                  </a:cubicBezTo>
                  <a:cubicBezTo>
                    <a:pt x="6688" y="2101"/>
                    <a:pt x="5250" y="47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80"/>
            <p:cNvSpPr/>
            <p:nvPr/>
          </p:nvSpPr>
          <p:spPr>
            <a:xfrm>
              <a:off x="4539550" y="1822650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22" y="0"/>
                  </a:moveTo>
                  <a:cubicBezTo>
                    <a:pt x="388" y="0"/>
                    <a:pt x="23" y="754"/>
                    <a:pt x="0" y="1689"/>
                  </a:cubicBezTo>
                  <a:cubicBezTo>
                    <a:pt x="0" y="2625"/>
                    <a:pt x="343" y="3401"/>
                    <a:pt x="776" y="3401"/>
                  </a:cubicBezTo>
                  <a:cubicBezTo>
                    <a:pt x="1210" y="3401"/>
                    <a:pt x="1598" y="2648"/>
                    <a:pt x="1598" y="1712"/>
                  </a:cubicBezTo>
                  <a:cubicBezTo>
                    <a:pt x="1621" y="776"/>
                    <a:pt x="1278" y="23"/>
                    <a:pt x="822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80"/>
            <p:cNvSpPr/>
            <p:nvPr/>
          </p:nvSpPr>
          <p:spPr>
            <a:xfrm>
              <a:off x="4378625" y="1750175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71" y="0"/>
                  </a:moveTo>
                  <a:cubicBezTo>
                    <a:pt x="1558" y="0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3297" y="9108"/>
                    <a:pt x="3308" y="9108"/>
                    <a:pt x="3318" y="9108"/>
                  </a:cubicBezTo>
                  <a:cubicBezTo>
                    <a:pt x="5130" y="9108"/>
                    <a:pt x="6620" y="7085"/>
                    <a:pt x="6665" y="4588"/>
                  </a:cubicBezTo>
                  <a:cubicBezTo>
                    <a:pt x="6688" y="2078"/>
                    <a:pt x="5250" y="23"/>
                    <a:pt x="3401" y="1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80"/>
            <p:cNvSpPr/>
            <p:nvPr/>
          </p:nvSpPr>
          <p:spPr>
            <a:xfrm>
              <a:off x="4458500" y="1824350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3" y="1"/>
                  </a:moveTo>
                  <a:cubicBezTo>
                    <a:pt x="389" y="1"/>
                    <a:pt x="24" y="754"/>
                    <a:pt x="1" y="1690"/>
                  </a:cubicBezTo>
                  <a:cubicBezTo>
                    <a:pt x="1" y="2626"/>
                    <a:pt x="343" y="3402"/>
                    <a:pt x="777" y="3402"/>
                  </a:cubicBezTo>
                  <a:cubicBezTo>
                    <a:pt x="1211" y="3402"/>
                    <a:pt x="1599" y="2649"/>
                    <a:pt x="1599" y="1713"/>
                  </a:cubicBezTo>
                  <a:cubicBezTo>
                    <a:pt x="1622" y="777"/>
                    <a:pt x="1279" y="1"/>
                    <a:pt x="82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80"/>
            <p:cNvSpPr/>
            <p:nvPr/>
          </p:nvSpPr>
          <p:spPr>
            <a:xfrm>
              <a:off x="4403150" y="1844325"/>
              <a:ext cx="1115050" cy="77075"/>
            </a:xfrm>
            <a:custGeom>
              <a:avLst/>
              <a:gdLst/>
              <a:ahLst/>
              <a:cxnLst/>
              <a:rect l="l" t="t" r="r" b="b"/>
              <a:pathLst>
                <a:path w="44602" h="3083" extrusionOk="0">
                  <a:moveTo>
                    <a:pt x="1" y="1"/>
                  </a:moveTo>
                  <a:lnTo>
                    <a:pt x="1" y="1553"/>
                  </a:lnTo>
                  <a:lnTo>
                    <a:pt x="44556" y="3082"/>
                  </a:lnTo>
                  <a:lnTo>
                    <a:pt x="44602" y="15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7C2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80"/>
            <p:cNvSpPr/>
            <p:nvPr/>
          </p:nvSpPr>
          <p:spPr>
            <a:xfrm>
              <a:off x="4408300" y="1850050"/>
              <a:ext cx="1104775" cy="49075"/>
            </a:xfrm>
            <a:custGeom>
              <a:avLst/>
              <a:gdLst/>
              <a:ahLst/>
              <a:cxnLst/>
              <a:rect l="l" t="t" r="r" b="b"/>
              <a:pathLst>
                <a:path w="44191" h="1963" extrusionOk="0">
                  <a:moveTo>
                    <a:pt x="0" y="0"/>
                  </a:moveTo>
                  <a:lnTo>
                    <a:pt x="0" y="434"/>
                  </a:lnTo>
                  <a:lnTo>
                    <a:pt x="44190" y="1963"/>
                  </a:lnTo>
                  <a:lnTo>
                    <a:pt x="44190" y="15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80"/>
            <p:cNvSpPr/>
            <p:nvPr/>
          </p:nvSpPr>
          <p:spPr>
            <a:xfrm>
              <a:off x="4458500" y="1824350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3" y="1"/>
                  </a:moveTo>
                  <a:cubicBezTo>
                    <a:pt x="389" y="1"/>
                    <a:pt x="24" y="754"/>
                    <a:pt x="1" y="1690"/>
                  </a:cubicBezTo>
                  <a:cubicBezTo>
                    <a:pt x="1" y="2626"/>
                    <a:pt x="343" y="3402"/>
                    <a:pt x="777" y="3402"/>
                  </a:cubicBezTo>
                  <a:cubicBezTo>
                    <a:pt x="937" y="3402"/>
                    <a:pt x="1074" y="3311"/>
                    <a:pt x="1211" y="3128"/>
                  </a:cubicBezTo>
                  <a:cubicBezTo>
                    <a:pt x="937" y="2717"/>
                    <a:pt x="777" y="2192"/>
                    <a:pt x="800" y="1599"/>
                  </a:cubicBezTo>
                  <a:cubicBezTo>
                    <a:pt x="800" y="1051"/>
                    <a:pt x="937" y="572"/>
                    <a:pt x="1188" y="183"/>
                  </a:cubicBezTo>
                  <a:cubicBezTo>
                    <a:pt x="1074" y="69"/>
                    <a:pt x="960" y="1"/>
                    <a:pt x="82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80"/>
            <p:cNvSpPr/>
            <p:nvPr/>
          </p:nvSpPr>
          <p:spPr>
            <a:xfrm>
              <a:off x="4378625" y="1750175"/>
              <a:ext cx="159225" cy="227700"/>
            </a:xfrm>
            <a:custGeom>
              <a:avLst/>
              <a:gdLst/>
              <a:ahLst/>
              <a:cxnLst/>
              <a:rect l="l" t="t" r="r" b="b"/>
              <a:pathLst>
                <a:path w="6369" h="9108" extrusionOk="0">
                  <a:moveTo>
                    <a:pt x="3393" y="0"/>
                  </a:moveTo>
                  <a:cubicBezTo>
                    <a:pt x="1558" y="0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4611" y="9108"/>
                    <a:pt x="5775" y="8058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52" y="6871"/>
                    <a:pt x="5410" y="6871"/>
                  </a:cubicBezTo>
                  <a:cubicBezTo>
                    <a:pt x="4497" y="6848"/>
                    <a:pt x="3767" y="5821"/>
                    <a:pt x="3767" y="4566"/>
                  </a:cubicBezTo>
                  <a:cubicBezTo>
                    <a:pt x="3789" y="3302"/>
                    <a:pt x="4526" y="2306"/>
                    <a:pt x="5447" y="2306"/>
                  </a:cubicBezTo>
                  <a:cubicBezTo>
                    <a:pt x="5458" y="2306"/>
                    <a:pt x="5468" y="2306"/>
                    <a:pt x="5478" y="2306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7" y="1119"/>
                    <a:pt x="4748" y="23"/>
                    <a:pt x="3424" y="1"/>
                  </a:cubicBezTo>
                  <a:cubicBezTo>
                    <a:pt x="3414" y="0"/>
                    <a:pt x="3403" y="0"/>
                    <a:pt x="3393" y="0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80"/>
            <p:cNvSpPr/>
            <p:nvPr/>
          </p:nvSpPr>
          <p:spPr>
            <a:xfrm>
              <a:off x="4378625" y="1750175"/>
              <a:ext cx="93025" cy="227700"/>
            </a:xfrm>
            <a:custGeom>
              <a:avLst/>
              <a:gdLst/>
              <a:ahLst/>
              <a:cxnLst/>
              <a:rect l="l" t="t" r="r" b="b"/>
              <a:pathLst>
                <a:path w="3721" h="9108" extrusionOk="0">
                  <a:moveTo>
                    <a:pt x="3371" y="0"/>
                  </a:moveTo>
                  <a:cubicBezTo>
                    <a:pt x="1558" y="0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3379" y="9108"/>
                    <a:pt x="3493" y="9085"/>
                    <a:pt x="3584" y="9085"/>
                  </a:cubicBezTo>
                  <a:cubicBezTo>
                    <a:pt x="1918" y="8834"/>
                    <a:pt x="640" y="6871"/>
                    <a:pt x="685" y="4520"/>
                  </a:cubicBezTo>
                  <a:cubicBezTo>
                    <a:pt x="708" y="2146"/>
                    <a:pt x="2055" y="229"/>
                    <a:pt x="3721" y="23"/>
                  </a:cubicBezTo>
                  <a:cubicBezTo>
                    <a:pt x="3630" y="23"/>
                    <a:pt x="3516" y="1"/>
                    <a:pt x="3401" y="1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80"/>
            <p:cNvSpPr/>
            <p:nvPr/>
          </p:nvSpPr>
          <p:spPr>
            <a:xfrm>
              <a:off x="4407725" y="1788400"/>
              <a:ext cx="44525" cy="140750"/>
            </a:xfrm>
            <a:custGeom>
              <a:avLst/>
              <a:gdLst/>
              <a:ahLst/>
              <a:cxnLst/>
              <a:rect l="l" t="t" r="r" b="b"/>
              <a:pathLst>
                <a:path w="1781" h="5630" extrusionOk="0">
                  <a:moveTo>
                    <a:pt x="1461" y="1"/>
                  </a:moveTo>
                  <a:cubicBezTo>
                    <a:pt x="708" y="115"/>
                    <a:pt x="389" y="1005"/>
                    <a:pt x="206" y="1667"/>
                  </a:cubicBezTo>
                  <a:cubicBezTo>
                    <a:pt x="160" y="1873"/>
                    <a:pt x="115" y="2101"/>
                    <a:pt x="92" y="2329"/>
                  </a:cubicBezTo>
                  <a:cubicBezTo>
                    <a:pt x="1" y="3014"/>
                    <a:pt x="92" y="3721"/>
                    <a:pt x="343" y="4361"/>
                  </a:cubicBezTo>
                  <a:cubicBezTo>
                    <a:pt x="418" y="4548"/>
                    <a:pt x="1171" y="5629"/>
                    <a:pt x="1538" y="5629"/>
                  </a:cubicBezTo>
                  <a:cubicBezTo>
                    <a:pt x="1618" y="5629"/>
                    <a:pt x="1680" y="5578"/>
                    <a:pt x="1712" y="5456"/>
                  </a:cubicBezTo>
                  <a:cubicBezTo>
                    <a:pt x="1781" y="5182"/>
                    <a:pt x="1598" y="4885"/>
                    <a:pt x="1507" y="4657"/>
                  </a:cubicBezTo>
                  <a:cubicBezTo>
                    <a:pt x="1393" y="4361"/>
                    <a:pt x="1324" y="4064"/>
                    <a:pt x="1279" y="3767"/>
                  </a:cubicBezTo>
                  <a:cubicBezTo>
                    <a:pt x="1187" y="3128"/>
                    <a:pt x="1096" y="2489"/>
                    <a:pt x="1142" y="1850"/>
                  </a:cubicBezTo>
                  <a:cubicBezTo>
                    <a:pt x="1165" y="1370"/>
                    <a:pt x="1279" y="868"/>
                    <a:pt x="1507" y="457"/>
                  </a:cubicBezTo>
                  <a:cubicBezTo>
                    <a:pt x="1553" y="366"/>
                    <a:pt x="1758" y="115"/>
                    <a:pt x="1644" y="24"/>
                  </a:cubicBezTo>
                  <a:cubicBezTo>
                    <a:pt x="1598" y="1"/>
                    <a:pt x="1530" y="1"/>
                    <a:pt x="1461" y="1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80"/>
            <p:cNvSpPr/>
            <p:nvPr/>
          </p:nvSpPr>
          <p:spPr>
            <a:xfrm>
              <a:off x="4539550" y="1822650"/>
              <a:ext cx="30250" cy="85050"/>
            </a:xfrm>
            <a:custGeom>
              <a:avLst/>
              <a:gdLst/>
              <a:ahLst/>
              <a:cxnLst/>
              <a:rect l="l" t="t" r="r" b="b"/>
              <a:pathLst>
                <a:path w="1210" h="3402" extrusionOk="0">
                  <a:moveTo>
                    <a:pt x="822" y="0"/>
                  </a:moveTo>
                  <a:cubicBezTo>
                    <a:pt x="388" y="0"/>
                    <a:pt x="23" y="754"/>
                    <a:pt x="0" y="1689"/>
                  </a:cubicBezTo>
                  <a:cubicBezTo>
                    <a:pt x="0" y="2625"/>
                    <a:pt x="343" y="3401"/>
                    <a:pt x="776" y="3401"/>
                  </a:cubicBezTo>
                  <a:cubicBezTo>
                    <a:pt x="936" y="3401"/>
                    <a:pt x="1073" y="3310"/>
                    <a:pt x="1210" y="3150"/>
                  </a:cubicBezTo>
                  <a:cubicBezTo>
                    <a:pt x="936" y="2739"/>
                    <a:pt x="776" y="2192"/>
                    <a:pt x="799" y="1598"/>
                  </a:cubicBezTo>
                  <a:cubicBezTo>
                    <a:pt x="799" y="1073"/>
                    <a:pt x="936" y="571"/>
                    <a:pt x="1187" y="183"/>
                  </a:cubicBezTo>
                  <a:cubicBezTo>
                    <a:pt x="1073" y="69"/>
                    <a:pt x="959" y="0"/>
                    <a:pt x="822" y="0"/>
                  </a:cubicBezTo>
                  <a:close/>
                </a:path>
              </a:pathLst>
            </a:custGeom>
            <a:solidFill>
              <a:srgbClr val="275F69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80"/>
            <p:cNvSpPr/>
            <p:nvPr/>
          </p:nvSpPr>
          <p:spPr>
            <a:xfrm>
              <a:off x="4459650" y="1748450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71" y="1"/>
                  </a:moveTo>
                  <a:cubicBezTo>
                    <a:pt x="1559" y="1"/>
                    <a:pt x="69" y="2024"/>
                    <a:pt x="46" y="4521"/>
                  </a:cubicBezTo>
                  <a:cubicBezTo>
                    <a:pt x="1" y="7031"/>
                    <a:pt x="1461" y="9086"/>
                    <a:pt x="3287" y="9108"/>
                  </a:cubicBezTo>
                  <a:cubicBezTo>
                    <a:pt x="3301" y="9109"/>
                    <a:pt x="3315" y="9109"/>
                    <a:pt x="3329" y="9109"/>
                  </a:cubicBezTo>
                  <a:cubicBezTo>
                    <a:pt x="4636" y="9109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49" y="6735"/>
                    <a:pt x="5730" y="6872"/>
                    <a:pt x="5410" y="6872"/>
                  </a:cubicBezTo>
                  <a:cubicBezTo>
                    <a:pt x="4474" y="6849"/>
                    <a:pt x="3767" y="5822"/>
                    <a:pt x="3767" y="4566"/>
                  </a:cubicBezTo>
                  <a:cubicBezTo>
                    <a:pt x="3789" y="3324"/>
                    <a:pt x="4526" y="2306"/>
                    <a:pt x="5448" y="2306"/>
                  </a:cubicBezTo>
                  <a:cubicBezTo>
                    <a:pt x="5458" y="2306"/>
                    <a:pt x="5468" y="2306"/>
                    <a:pt x="5479" y="2306"/>
                  </a:cubicBezTo>
                  <a:cubicBezTo>
                    <a:pt x="5798" y="2306"/>
                    <a:pt x="6118" y="2466"/>
                    <a:pt x="6369" y="2694"/>
                  </a:cubicBezTo>
                  <a:cubicBezTo>
                    <a:pt x="5867" y="1120"/>
                    <a:pt x="474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80"/>
            <p:cNvSpPr/>
            <p:nvPr/>
          </p:nvSpPr>
          <p:spPr>
            <a:xfrm>
              <a:off x="4459650" y="1748450"/>
              <a:ext cx="93050" cy="227725"/>
            </a:xfrm>
            <a:custGeom>
              <a:avLst/>
              <a:gdLst/>
              <a:ahLst/>
              <a:cxnLst/>
              <a:rect l="l" t="t" r="r" b="b"/>
              <a:pathLst>
                <a:path w="3722" h="9109" extrusionOk="0">
                  <a:moveTo>
                    <a:pt x="3371" y="1"/>
                  </a:moveTo>
                  <a:cubicBezTo>
                    <a:pt x="1559" y="1"/>
                    <a:pt x="69" y="2024"/>
                    <a:pt x="46" y="4521"/>
                  </a:cubicBezTo>
                  <a:cubicBezTo>
                    <a:pt x="1" y="7031"/>
                    <a:pt x="1461" y="9086"/>
                    <a:pt x="3287" y="9108"/>
                  </a:cubicBezTo>
                  <a:cubicBezTo>
                    <a:pt x="3379" y="9108"/>
                    <a:pt x="3493" y="9108"/>
                    <a:pt x="3584" y="9086"/>
                  </a:cubicBezTo>
                  <a:cubicBezTo>
                    <a:pt x="1918" y="8834"/>
                    <a:pt x="640" y="6872"/>
                    <a:pt x="685" y="4521"/>
                  </a:cubicBezTo>
                  <a:cubicBezTo>
                    <a:pt x="708" y="2170"/>
                    <a:pt x="2055" y="229"/>
                    <a:pt x="3721" y="47"/>
                  </a:cubicBezTo>
                  <a:cubicBezTo>
                    <a:pt x="3630" y="24"/>
                    <a:pt x="3516" y="1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80"/>
            <p:cNvSpPr/>
            <p:nvPr/>
          </p:nvSpPr>
          <p:spPr>
            <a:xfrm>
              <a:off x="4488750" y="1786900"/>
              <a:ext cx="44550" cy="140775"/>
            </a:xfrm>
            <a:custGeom>
              <a:avLst/>
              <a:gdLst/>
              <a:ahLst/>
              <a:cxnLst/>
              <a:rect l="l" t="t" r="r" b="b"/>
              <a:pathLst>
                <a:path w="1782" h="5631" extrusionOk="0">
                  <a:moveTo>
                    <a:pt x="1545" y="0"/>
                  </a:moveTo>
                  <a:cubicBezTo>
                    <a:pt x="1518" y="0"/>
                    <a:pt x="1490" y="6"/>
                    <a:pt x="1462" y="15"/>
                  </a:cubicBezTo>
                  <a:cubicBezTo>
                    <a:pt x="708" y="129"/>
                    <a:pt x="389" y="1020"/>
                    <a:pt x="206" y="1659"/>
                  </a:cubicBezTo>
                  <a:cubicBezTo>
                    <a:pt x="160" y="1887"/>
                    <a:pt x="115" y="2092"/>
                    <a:pt x="92" y="2321"/>
                  </a:cubicBezTo>
                  <a:cubicBezTo>
                    <a:pt x="1" y="3005"/>
                    <a:pt x="92" y="3736"/>
                    <a:pt x="343" y="4352"/>
                  </a:cubicBezTo>
                  <a:cubicBezTo>
                    <a:pt x="418" y="4557"/>
                    <a:pt x="1148" y="5631"/>
                    <a:pt x="1524" y="5631"/>
                  </a:cubicBezTo>
                  <a:cubicBezTo>
                    <a:pt x="1608" y="5631"/>
                    <a:pt x="1675" y="5577"/>
                    <a:pt x="1713" y="5448"/>
                  </a:cubicBezTo>
                  <a:cubicBezTo>
                    <a:pt x="1781" y="5197"/>
                    <a:pt x="1598" y="4877"/>
                    <a:pt x="1507" y="4649"/>
                  </a:cubicBezTo>
                  <a:cubicBezTo>
                    <a:pt x="1370" y="4375"/>
                    <a:pt x="1325" y="4055"/>
                    <a:pt x="1279" y="3759"/>
                  </a:cubicBezTo>
                  <a:cubicBezTo>
                    <a:pt x="1188" y="3119"/>
                    <a:pt x="1096" y="2480"/>
                    <a:pt x="1142" y="1841"/>
                  </a:cubicBezTo>
                  <a:cubicBezTo>
                    <a:pt x="1165" y="1362"/>
                    <a:pt x="1279" y="883"/>
                    <a:pt x="1507" y="449"/>
                  </a:cubicBezTo>
                  <a:cubicBezTo>
                    <a:pt x="1553" y="380"/>
                    <a:pt x="1758" y="129"/>
                    <a:pt x="1644" y="38"/>
                  </a:cubicBezTo>
                  <a:cubicBezTo>
                    <a:pt x="1617" y="11"/>
                    <a:pt x="1583" y="0"/>
                    <a:pt x="1545" y="0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80"/>
            <p:cNvSpPr/>
            <p:nvPr/>
          </p:nvSpPr>
          <p:spPr>
            <a:xfrm>
              <a:off x="4889900" y="1747325"/>
              <a:ext cx="167225" cy="227700"/>
            </a:xfrm>
            <a:custGeom>
              <a:avLst/>
              <a:gdLst/>
              <a:ahLst/>
              <a:cxnLst/>
              <a:rect l="l" t="t" r="r" b="b"/>
              <a:pathLst>
                <a:path w="6689" h="9108" extrusionOk="0">
                  <a:moveTo>
                    <a:pt x="3371" y="0"/>
                  </a:moveTo>
                  <a:cubicBezTo>
                    <a:pt x="1559" y="0"/>
                    <a:pt x="69" y="2000"/>
                    <a:pt x="24" y="4497"/>
                  </a:cubicBezTo>
                  <a:cubicBezTo>
                    <a:pt x="1" y="7008"/>
                    <a:pt x="1439" y="9062"/>
                    <a:pt x="3265" y="9108"/>
                  </a:cubicBezTo>
                  <a:cubicBezTo>
                    <a:pt x="3275" y="9108"/>
                    <a:pt x="3286" y="9108"/>
                    <a:pt x="3296" y="9108"/>
                  </a:cubicBezTo>
                  <a:cubicBezTo>
                    <a:pt x="5131" y="9108"/>
                    <a:pt x="6620" y="7108"/>
                    <a:pt x="6643" y="4588"/>
                  </a:cubicBezTo>
                  <a:cubicBezTo>
                    <a:pt x="6689" y="2078"/>
                    <a:pt x="5228" y="23"/>
                    <a:pt x="3402" y="0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80"/>
            <p:cNvSpPr/>
            <p:nvPr/>
          </p:nvSpPr>
          <p:spPr>
            <a:xfrm>
              <a:off x="4969225" y="1821500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45" y="1"/>
                  </a:moveTo>
                  <a:cubicBezTo>
                    <a:pt x="411" y="1"/>
                    <a:pt x="46" y="754"/>
                    <a:pt x="23" y="1690"/>
                  </a:cubicBezTo>
                  <a:cubicBezTo>
                    <a:pt x="1" y="2626"/>
                    <a:pt x="366" y="3402"/>
                    <a:pt x="800" y="3402"/>
                  </a:cubicBezTo>
                  <a:cubicBezTo>
                    <a:pt x="1233" y="3402"/>
                    <a:pt x="1598" y="2648"/>
                    <a:pt x="1621" y="1713"/>
                  </a:cubicBezTo>
                  <a:cubicBezTo>
                    <a:pt x="1621" y="777"/>
                    <a:pt x="1279" y="1"/>
                    <a:pt x="845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80"/>
            <p:cNvSpPr/>
            <p:nvPr/>
          </p:nvSpPr>
          <p:spPr>
            <a:xfrm>
              <a:off x="4808875" y="1749025"/>
              <a:ext cx="167225" cy="227150"/>
            </a:xfrm>
            <a:custGeom>
              <a:avLst/>
              <a:gdLst/>
              <a:ahLst/>
              <a:cxnLst/>
              <a:rect l="l" t="t" r="r" b="b"/>
              <a:pathLst>
                <a:path w="6689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8"/>
                  </a:cubicBezTo>
                  <a:cubicBezTo>
                    <a:pt x="1" y="7008"/>
                    <a:pt x="1439" y="9063"/>
                    <a:pt x="3288" y="9085"/>
                  </a:cubicBezTo>
                  <a:cubicBezTo>
                    <a:pt x="3298" y="9086"/>
                    <a:pt x="3308" y="9086"/>
                    <a:pt x="3318" y="9086"/>
                  </a:cubicBezTo>
                  <a:cubicBezTo>
                    <a:pt x="5130" y="9086"/>
                    <a:pt x="6620" y="7085"/>
                    <a:pt x="6643" y="4589"/>
                  </a:cubicBezTo>
                  <a:cubicBezTo>
                    <a:pt x="6689" y="2078"/>
                    <a:pt x="522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80"/>
            <p:cNvSpPr/>
            <p:nvPr/>
          </p:nvSpPr>
          <p:spPr>
            <a:xfrm>
              <a:off x="4888775" y="1823200"/>
              <a:ext cx="39975" cy="84500"/>
            </a:xfrm>
            <a:custGeom>
              <a:avLst/>
              <a:gdLst/>
              <a:ahLst/>
              <a:cxnLst/>
              <a:rect l="l" t="t" r="r" b="b"/>
              <a:pathLst>
                <a:path w="1599" h="3380" extrusionOk="0">
                  <a:moveTo>
                    <a:pt x="803" y="1"/>
                  </a:moveTo>
                  <a:cubicBezTo>
                    <a:pt x="378" y="1"/>
                    <a:pt x="23" y="746"/>
                    <a:pt x="0" y="1690"/>
                  </a:cubicBezTo>
                  <a:cubicBezTo>
                    <a:pt x="0" y="2626"/>
                    <a:pt x="343" y="3379"/>
                    <a:pt x="776" y="3379"/>
                  </a:cubicBezTo>
                  <a:cubicBezTo>
                    <a:pt x="783" y="3380"/>
                    <a:pt x="789" y="3380"/>
                    <a:pt x="796" y="3380"/>
                  </a:cubicBezTo>
                  <a:cubicBezTo>
                    <a:pt x="1221" y="3380"/>
                    <a:pt x="1576" y="2635"/>
                    <a:pt x="1598" y="1713"/>
                  </a:cubicBezTo>
                  <a:cubicBezTo>
                    <a:pt x="1598" y="754"/>
                    <a:pt x="1256" y="1"/>
                    <a:pt x="822" y="1"/>
                  </a:cubicBezTo>
                  <a:cubicBezTo>
                    <a:pt x="816" y="1"/>
                    <a:pt x="809" y="1"/>
                    <a:pt x="80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80"/>
            <p:cNvSpPr/>
            <p:nvPr/>
          </p:nvSpPr>
          <p:spPr>
            <a:xfrm>
              <a:off x="4888775" y="1823200"/>
              <a:ext cx="30250" cy="84575"/>
            </a:xfrm>
            <a:custGeom>
              <a:avLst/>
              <a:gdLst/>
              <a:ahLst/>
              <a:cxnLst/>
              <a:rect l="l" t="t" r="r" b="b"/>
              <a:pathLst>
                <a:path w="1210" h="3383" extrusionOk="0">
                  <a:moveTo>
                    <a:pt x="803" y="1"/>
                  </a:moveTo>
                  <a:cubicBezTo>
                    <a:pt x="378" y="1"/>
                    <a:pt x="23" y="746"/>
                    <a:pt x="0" y="1690"/>
                  </a:cubicBezTo>
                  <a:cubicBezTo>
                    <a:pt x="0" y="2626"/>
                    <a:pt x="343" y="3379"/>
                    <a:pt x="776" y="3379"/>
                  </a:cubicBezTo>
                  <a:cubicBezTo>
                    <a:pt x="790" y="3381"/>
                    <a:pt x="804" y="3382"/>
                    <a:pt x="817" y="3382"/>
                  </a:cubicBezTo>
                  <a:cubicBezTo>
                    <a:pt x="960" y="3382"/>
                    <a:pt x="1085" y="3274"/>
                    <a:pt x="1210" y="3128"/>
                  </a:cubicBezTo>
                  <a:cubicBezTo>
                    <a:pt x="936" y="2717"/>
                    <a:pt x="776" y="2170"/>
                    <a:pt x="776" y="1576"/>
                  </a:cubicBezTo>
                  <a:cubicBezTo>
                    <a:pt x="799" y="1051"/>
                    <a:pt x="936" y="572"/>
                    <a:pt x="1164" y="184"/>
                  </a:cubicBezTo>
                  <a:cubicBezTo>
                    <a:pt x="1073" y="70"/>
                    <a:pt x="959" y="1"/>
                    <a:pt x="822" y="1"/>
                  </a:cubicBezTo>
                  <a:cubicBezTo>
                    <a:pt x="816" y="1"/>
                    <a:pt x="809" y="1"/>
                    <a:pt x="803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80"/>
            <p:cNvSpPr/>
            <p:nvPr/>
          </p:nvSpPr>
          <p:spPr>
            <a:xfrm>
              <a:off x="4808875" y="1749025"/>
              <a:ext cx="159225" cy="227150"/>
            </a:xfrm>
            <a:custGeom>
              <a:avLst/>
              <a:gdLst/>
              <a:ahLst/>
              <a:cxnLst/>
              <a:rect l="l" t="t" r="r" b="b"/>
              <a:pathLst>
                <a:path w="6369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8"/>
                  </a:cubicBezTo>
                  <a:cubicBezTo>
                    <a:pt x="1" y="7008"/>
                    <a:pt x="1439" y="9063"/>
                    <a:pt x="3288" y="9085"/>
                  </a:cubicBezTo>
                  <a:cubicBezTo>
                    <a:pt x="3301" y="9086"/>
                    <a:pt x="3315" y="9086"/>
                    <a:pt x="3329" y="9086"/>
                  </a:cubicBezTo>
                  <a:cubicBezTo>
                    <a:pt x="4636" y="9086"/>
                    <a:pt x="5781" y="8019"/>
                    <a:pt x="6323" y="6483"/>
                  </a:cubicBezTo>
                  <a:lnTo>
                    <a:pt x="6323" y="6483"/>
                  </a:lnTo>
                  <a:cubicBezTo>
                    <a:pt x="6069" y="6716"/>
                    <a:pt x="5776" y="6851"/>
                    <a:pt x="5461" y="6851"/>
                  </a:cubicBezTo>
                  <a:cubicBezTo>
                    <a:pt x="5437" y="6851"/>
                    <a:pt x="5412" y="6850"/>
                    <a:pt x="5387" y="6849"/>
                  </a:cubicBezTo>
                  <a:cubicBezTo>
                    <a:pt x="4474" y="6849"/>
                    <a:pt x="3744" y="5799"/>
                    <a:pt x="3767" y="4543"/>
                  </a:cubicBezTo>
                  <a:cubicBezTo>
                    <a:pt x="3790" y="3288"/>
                    <a:pt x="4543" y="2283"/>
                    <a:pt x="5456" y="2283"/>
                  </a:cubicBezTo>
                  <a:cubicBezTo>
                    <a:pt x="5798" y="2283"/>
                    <a:pt x="6118" y="2443"/>
                    <a:pt x="6369" y="2671"/>
                  </a:cubicBezTo>
                  <a:cubicBezTo>
                    <a:pt x="5867" y="1119"/>
                    <a:pt x="474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80"/>
            <p:cNvSpPr/>
            <p:nvPr/>
          </p:nvSpPr>
          <p:spPr>
            <a:xfrm>
              <a:off x="4808875" y="1749025"/>
              <a:ext cx="93050" cy="227150"/>
            </a:xfrm>
            <a:custGeom>
              <a:avLst/>
              <a:gdLst/>
              <a:ahLst/>
              <a:cxnLst/>
              <a:rect l="l" t="t" r="r" b="b"/>
              <a:pathLst>
                <a:path w="3722" h="9086" extrusionOk="0">
                  <a:moveTo>
                    <a:pt x="3371" y="1"/>
                  </a:moveTo>
                  <a:cubicBezTo>
                    <a:pt x="1559" y="1"/>
                    <a:pt x="69" y="2001"/>
                    <a:pt x="24" y="4498"/>
                  </a:cubicBezTo>
                  <a:cubicBezTo>
                    <a:pt x="1" y="7008"/>
                    <a:pt x="1439" y="9063"/>
                    <a:pt x="3288" y="9085"/>
                  </a:cubicBezTo>
                  <a:cubicBezTo>
                    <a:pt x="3379" y="9085"/>
                    <a:pt x="3493" y="9085"/>
                    <a:pt x="3584" y="9063"/>
                  </a:cubicBezTo>
                  <a:cubicBezTo>
                    <a:pt x="1918" y="8834"/>
                    <a:pt x="640" y="6871"/>
                    <a:pt x="663" y="4498"/>
                  </a:cubicBezTo>
                  <a:cubicBezTo>
                    <a:pt x="708" y="2147"/>
                    <a:pt x="2032" y="229"/>
                    <a:pt x="3721" y="24"/>
                  </a:cubicBezTo>
                  <a:cubicBezTo>
                    <a:pt x="3607" y="1"/>
                    <a:pt x="3516" y="1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80"/>
            <p:cNvSpPr/>
            <p:nvPr/>
          </p:nvSpPr>
          <p:spPr>
            <a:xfrm>
              <a:off x="4837975" y="1786900"/>
              <a:ext cx="44550" cy="141100"/>
            </a:xfrm>
            <a:custGeom>
              <a:avLst/>
              <a:gdLst/>
              <a:ahLst/>
              <a:cxnLst/>
              <a:rect l="l" t="t" r="r" b="b"/>
              <a:pathLst>
                <a:path w="1782" h="5644" extrusionOk="0">
                  <a:moveTo>
                    <a:pt x="1545" y="0"/>
                  </a:moveTo>
                  <a:cubicBezTo>
                    <a:pt x="1518" y="0"/>
                    <a:pt x="1490" y="6"/>
                    <a:pt x="1462" y="15"/>
                  </a:cubicBezTo>
                  <a:cubicBezTo>
                    <a:pt x="708" y="129"/>
                    <a:pt x="389" y="1020"/>
                    <a:pt x="206" y="1659"/>
                  </a:cubicBezTo>
                  <a:cubicBezTo>
                    <a:pt x="138" y="1887"/>
                    <a:pt x="115" y="2115"/>
                    <a:pt x="69" y="2343"/>
                  </a:cubicBezTo>
                  <a:cubicBezTo>
                    <a:pt x="1" y="3005"/>
                    <a:pt x="69" y="3736"/>
                    <a:pt x="343" y="4375"/>
                  </a:cubicBezTo>
                  <a:cubicBezTo>
                    <a:pt x="418" y="4562"/>
                    <a:pt x="1156" y="5644"/>
                    <a:pt x="1518" y="5644"/>
                  </a:cubicBezTo>
                  <a:cubicBezTo>
                    <a:pt x="1596" y="5644"/>
                    <a:pt x="1657" y="5593"/>
                    <a:pt x="1690" y="5470"/>
                  </a:cubicBezTo>
                  <a:cubicBezTo>
                    <a:pt x="1781" y="5197"/>
                    <a:pt x="1576" y="4900"/>
                    <a:pt x="1484" y="4649"/>
                  </a:cubicBezTo>
                  <a:cubicBezTo>
                    <a:pt x="1370" y="4375"/>
                    <a:pt x="1325" y="4078"/>
                    <a:pt x="1279" y="3759"/>
                  </a:cubicBezTo>
                  <a:cubicBezTo>
                    <a:pt x="1188" y="3142"/>
                    <a:pt x="1096" y="2480"/>
                    <a:pt x="1119" y="1841"/>
                  </a:cubicBezTo>
                  <a:cubicBezTo>
                    <a:pt x="1165" y="1362"/>
                    <a:pt x="1279" y="883"/>
                    <a:pt x="1507" y="449"/>
                  </a:cubicBezTo>
                  <a:cubicBezTo>
                    <a:pt x="1553" y="380"/>
                    <a:pt x="1758" y="129"/>
                    <a:pt x="1644" y="38"/>
                  </a:cubicBezTo>
                  <a:cubicBezTo>
                    <a:pt x="1617" y="11"/>
                    <a:pt x="1583" y="0"/>
                    <a:pt x="1545" y="0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80"/>
            <p:cNvSpPr/>
            <p:nvPr/>
          </p:nvSpPr>
          <p:spPr>
            <a:xfrm>
              <a:off x="4969800" y="1821500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2" y="1"/>
                  </a:moveTo>
                  <a:cubicBezTo>
                    <a:pt x="388" y="1"/>
                    <a:pt x="23" y="754"/>
                    <a:pt x="0" y="1690"/>
                  </a:cubicBezTo>
                  <a:cubicBezTo>
                    <a:pt x="0" y="2626"/>
                    <a:pt x="343" y="3402"/>
                    <a:pt x="777" y="3402"/>
                  </a:cubicBezTo>
                  <a:cubicBezTo>
                    <a:pt x="936" y="3402"/>
                    <a:pt x="1073" y="3310"/>
                    <a:pt x="1210" y="3128"/>
                  </a:cubicBezTo>
                  <a:cubicBezTo>
                    <a:pt x="936" y="2717"/>
                    <a:pt x="777" y="2192"/>
                    <a:pt x="777" y="1599"/>
                  </a:cubicBezTo>
                  <a:cubicBezTo>
                    <a:pt x="799" y="1051"/>
                    <a:pt x="936" y="571"/>
                    <a:pt x="1165" y="183"/>
                  </a:cubicBezTo>
                  <a:cubicBezTo>
                    <a:pt x="1073" y="69"/>
                    <a:pt x="959" y="1"/>
                    <a:pt x="822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80"/>
            <p:cNvSpPr/>
            <p:nvPr/>
          </p:nvSpPr>
          <p:spPr>
            <a:xfrm>
              <a:off x="4889900" y="1747325"/>
              <a:ext cx="159250" cy="227700"/>
            </a:xfrm>
            <a:custGeom>
              <a:avLst/>
              <a:gdLst/>
              <a:ahLst/>
              <a:cxnLst/>
              <a:rect l="l" t="t" r="r" b="b"/>
              <a:pathLst>
                <a:path w="6370" h="9108" extrusionOk="0">
                  <a:moveTo>
                    <a:pt x="3371" y="0"/>
                  </a:moveTo>
                  <a:cubicBezTo>
                    <a:pt x="1559" y="0"/>
                    <a:pt x="69" y="2000"/>
                    <a:pt x="24" y="4497"/>
                  </a:cubicBezTo>
                  <a:cubicBezTo>
                    <a:pt x="1" y="7008"/>
                    <a:pt x="1439" y="9062"/>
                    <a:pt x="3265" y="9108"/>
                  </a:cubicBezTo>
                  <a:cubicBezTo>
                    <a:pt x="4612" y="9108"/>
                    <a:pt x="5776" y="8058"/>
                    <a:pt x="6324" y="6506"/>
                  </a:cubicBezTo>
                  <a:lnTo>
                    <a:pt x="6324" y="6506"/>
                  </a:lnTo>
                  <a:cubicBezTo>
                    <a:pt x="6050" y="6734"/>
                    <a:pt x="5730" y="6871"/>
                    <a:pt x="5388" y="6871"/>
                  </a:cubicBezTo>
                  <a:cubicBezTo>
                    <a:pt x="4475" y="6848"/>
                    <a:pt x="3744" y="5821"/>
                    <a:pt x="3767" y="4566"/>
                  </a:cubicBezTo>
                  <a:cubicBezTo>
                    <a:pt x="3790" y="3302"/>
                    <a:pt x="4526" y="2305"/>
                    <a:pt x="5426" y="2305"/>
                  </a:cubicBezTo>
                  <a:cubicBezTo>
                    <a:pt x="5436" y="2305"/>
                    <a:pt x="5446" y="2306"/>
                    <a:pt x="5456" y="2306"/>
                  </a:cubicBezTo>
                  <a:cubicBezTo>
                    <a:pt x="5799" y="2306"/>
                    <a:pt x="6118" y="2443"/>
                    <a:pt x="6369" y="2694"/>
                  </a:cubicBezTo>
                  <a:cubicBezTo>
                    <a:pt x="5867" y="1119"/>
                    <a:pt x="4749" y="23"/>
                    <a:pt x="3402" y="0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80"/>
            <p:cNvSpPr/>
            <p:nvPr/>
          </p:nvSpPr>
          <p:spPr>
            <a:xfrm>
              <a:off x="4889900" y="1747325"/>
              <a:ext cx="93050" cy="227700"/>
            </a:xfrm>
            <a:custGeom>
              <a:avLst/>
              <a:gdLst/>
              <a:ahLst/>
              <a:cxnLst/>
              <a:rect l="l" t="t" r="r" b="b"/>
              <a:pathLst>
                <a:path w="3722" h="9108" extrusionOk="0">
                  <a:moveTo>
                    <a:pt x="3371" y="0"/>
                  </a:moveTo>
                  <a:cubicBezTo>
                    <a:pt x="1559" y="0"/>
                    <a:pt x="69" y="2000"/>
                    <a:pt x="24" y="4497"/>
                  </a:cubicBezTo>
                  <a:cubicBezTo>
                    <a:pt x="1" y="7008"/>
                    <a:pt x="1439" y="9062"/>
                    <a:pt x="3265" y="9108"/>
                  </a:cubicBezTo>
                  <a:cubicBezTo>
                    <a:pt x="3379" y="9108"/>
                    <a:pt x="3493" y="9085"/>
                    <a:pt x="3584" y="9085"/>
                  </a:cubicBezTo>
                  <a:cubicBezTo>
                    <a:pt x="1918" y="8834"/>
                    <a:pt x="640" y="6871"/>
                    <a:pt x="663" y="4520"/>
                  </a:cubicBezTo>
                  <a:cubicBezTo>
                    <a:pt x="708" y="2146"/>
                    <a:pt x="2032" y="229"/>
                    <a:pt x="3721" y="23"/>
                  </a:cubicBezTo>
                  <a:cubicBezTo>
                    <a:pt x="3607" y="23"/>
                    <a:pt x="3516" y="0"/>
                    <a:pt x="3402" y="0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80"/>
            <p:cNvSpPr/>
            <p:nvPr/>
          </p:nvSpPr>
          <p:spPr>
            <a:xfrm>
              <a:off x="4919000" y="1785550"/>
              <a:ext cx="44550" cy="140950"/>
            </a:xfrm>
            <a:custGeom>
              <a:avLst/>
              <a:gdLst/>
              <a:ahLst/>
              <a:cxnLst/>
              <a:rect l="l" t="t" r="r" b="b"/>
              <a:pathLst>
                <a:path w="1782" h="5638" extrusionOk="0">
                  <a:moveTo>
                    <a:pt x="1462" y="1"/>
                  </a:moveTo>
                  <a:cubicBezTo>
                    <a:pt x="709" y="138"/>
                    <a:pt x="389" y="1005"/>
                    <a:pt x="206" y="1667"/>
                  </a:cubicBezTo>
                  <a:cubicBezTo>
                    <a:pt x="138" y="1872"/>
                    <a:pt x="115" y="2101"/>
                    <a:pt x="69" y="2329"/>
                  </a:cubicBezTo>
                  <a:cubicBezTo>
                    <a:pt x="1" y="3014"/>
                    <a:pt x="69" y="3721"/>
                    <a:pt x="343" y="4360"/>
                  </a:cubicBezTo>
                  <a:cubicBezTo>
                    <a:pt x="418" y="4547"/>
                    <a:pt x="1151" y="5637"/>
                    <a:pt x="1514" y="5637"/>
                  </a:cubicBezTo>
                  <a:cubicBezTo>
                    <a:pt x="1595" y="5637"/>
                    <a:pt x="1657" y="5584"/>
                    <a:pt x="1690" y="5456"/>
                  </a:cubicBezTo>
                  <a:cubicBezTo>
                    <a:pt x="1781" y="5182"/>
                    <a:pt x="1576" y="4885"/>
                    <a:pt x="1485" y="4657"/>
                  </a:cubicBezTo>
                  <a:cubicBezTo>
                    <a:pt x="1371" y="4360"/>
                    <a:pt x="1325" y="4064"/>
                    <a:pt x="1279" y="3767"/>
                  </a:cubicBezTo>
                  <a:cubicBezTo>
                    <a:pt x="1188" y="3128"/>
                    <a:pt x="1097" y="2489"/>
                    <a:pt x="1119" y="1850"/>
                  </a:cubicBezTo>
                  <a:cubicBezTo>
                    <a:pt x="1165" y="1370"/>
                    <a:pt x="1279" y="891"/>
                    <a:pt x="1507" y="457"/>
                  </a:cubicBezTo>
                  <a:cubicBezTo>
                    <a:pt x="1553" y="366"/>
                    <a:pt x="1759" y="115"/>
                    <a:pt x="1644" y="24"/>
                  </a:cubicBezTo>
                  <a:cubicBezTo>
                    <a:pt x="1599" y="1"/>
                    <a:pt x="1530" y="1"/>
                    <a:pt x="1462" y="1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80"/>
            <p:cNvSpPr/>
            <p:nvPr/>
          </p:nvSpPr>
          <p:spPr>
            <a:xfrm>
              <a:off x="4969225" y="1754175"/>
              <a:ext cx="167225" cy="227700"/>
            </a:xfrm>
            <a:custGeom>
              <a:avLst/>
              <a:gdLst/>
              <a:ahLst/>
              <a:cxnLst/>
              <a:rect l="l" t="t" r="r" b="b"/>
              <a:pathLst>
                <a:path w="6689" h="9108" extrusionOk="0">
                  <a:moveTo>
                    <a:pt x="3394" y="0"/>
                  </a:moveTo>
                  <a:cubicBezTo>
                    <a:pt x="1581" y="0"/>
                    <a:pt x="69" y="2000"/>
                    <a:pt x="46" y="4497"/>
                  </a:cubicBezTo>
                  <a:cubicBezTo>
                    <a:pt x="1" y="7008"/>
                    <a:pt x="1461" y="9062"/>
                    <a:pt x="3287" y="9108"/>
                  </a:cubicBezTo>
                  <a:cubicBezTo>
                    <a:pt x="3298" y="9108"/>
                    <a:pt x="3308" y="9108"/>
                    <a:pt x="3318" y="9108"/>
                  </a:cubicBezTo>
                  <a:cubicBezTo>
                    <a:pt x="5130" y="9108"/>
                    <a:pt x="6620" y="7085"/>
                    <a:pt x="6666" y="4588"/>
                  </a:cubicBezTo>
                  <a:cubicBezTo>
                    <a:pt x="6688" y="2077"/>
                    <a:pt x="5250" y="23"/>
                    <a:pt x="3424" y="0"/>
                  </a:cubicBezTo>
                  <a:cubicBezTo>
                    <a:pt x="3414" y="0"/>
                    <a:pt x="3404" y="0"/>
                    <a:pt x="3394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80"/>
            <p:cNvSpPr/>
            <p:nvPr/>
          </p:nvSpPr>
          <p:spPr>
            <a:xfrm>
              <a:off x="5049125" y="1828350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45" y="1"/>
                  </a:moveTo>
                  <a:cubicBezTo>
                    <a:pt x="388" y="1"/>
                    <a:pt x="23" y="754"/>
                    <a:pt x="23" y="1690"/>
                  </a:cubicBezTo>
                  <a:cubicBezTo>
                    <a:pt x="0" y="2626"/>
                    <a:pt x="343" y="3402"/>
                    <a:pt x="776" y="3402"/>
                  </a:cubicBezTo>
                  <a:cubicBezTo>
                    <a:pt x="1233" y="3402"/>
                    <a:pt x="1598" y="2648"/>
                    <a:pt x="1598" y="1713"/>
                  </a:cubicBezTo>
                  <a:cubicBezTo>
                    <a:pt x="1621" y="777"/>
                    <a:pt x="1278" y="1"/>
                    <a:pt x="845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80"/>
            <p:cNvSpPr/>
            <p:nvPr/>
          </p:nvSpPr>
          <p:spPr>
            <a:xfrm>
              <a:off x="5049125" y="1828350"/>
              <a:ext cx="30250" cy="85050"/>
            </a:xfrm>
            <a:custGeom>
              <a:avLst/>
              <a:gdLst/>
              <a:ahLst/>
              <a:cxnLst/>
              <a:rect l="l" t="t" r="r" b="b"/>
              <a:pathLst>
                <a:path w="1210" h="3402" extrusionOk="0">
                  <a:moveTo>
                    <a:pt x="845" y="1"/>
                  </a:moveTo>
                  <a:cubicBezTo>
                    <a:pt x="388" y="1"/>
                    <a:pt x="23" y="754"/>
                    <a:pt x="23" y="1690"/>
                  </a:cubicBezTo>
                  <a:cubicBezTo>
                    <a:pt x="0" y="2626"/>
                    <a:pt x="343" y="3402"/>
                    <a:pt x="776" y="3402"/>
                  </a:cubicBezTo>
                  <a:cubicBezTo>
                    <a:pt x="936" y="3402"/>
                    <a:pt x="1096" y="3310"/>
                    <a:pt x="1210" y="3128"/>
                  </a:cubicBezTo>
                  <a:cubicBezTo>
                    <a:pt x="959" y="2717"/>
                    <a:pt x="799" y="2192"/>
                    <a:pt x="799" y="1598"/>
                  </a:cubicBezTo>
                  <a:cubicBezTo>
                    <a:pt x="799" y="1051"/>
                    <a:pt x="959" y="571"/>
                    <a:pt x="1187" y="183"/>
                  </a:cubicBezTo>
                  <a:cubicBezTo>
                    <a:pt x="1073" y="69"/>
                    <a:pt x="959" y="1"/>
                    <a:pt x="845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80"/>
            <p:cNvSpPr/>
            <p:nvPr/>
          </p:nvSpPr>
          <p:spPr>
            <a:xfrm>
              <a:off x="4969225" y="1754175"/>
              <a:ext cx="159800" cy="227700"/>
            </a:xfrm>
            <a:custGeom>
              <a:avLst/>
              <a:gdLst/>
              <a:ahLst/>
              <a:cxnLst/>
              <a:rect l="l" t="t" r="r" b="b"/>
              <a:pathLst>
                <a:path w="6392" h="9108" extrusionOk="0">
                  <a:moveTo>
                    <a:pt x="3394" y="0"/>
                  </a:moveTo>
                  <a:cubicBezTo>
                    <a:pt x="1581" y="0"/>
                    <a:pt x="69" y="2000"/>
                    <a:pt x="46" y="4497"/>
                  </a:cubicBezTo>
                  <a:cubicBezTo>
                    <a:pt x="1" y="7008"/>
                    <a:pt x="1461" y="9062"/>
                    <a:pt x="3287" y="9108"/>
                  </a:cubicBezTo>
                  <a:cubicBezTo>
                    <a:pt x="4611" y="9108"/>
                    <a:pt x="5775" y="8058"/>
                    <a:pt x="6323" y="6506"/>
                  </a:cubicBezTo>
                  <a:lnTo>
                    <a:pt x="6323" y="6506"/>
                  </a:lnTo>
                  <a:cubicBezTo>
                    <a:pt x="6072" y="6734"/>
                    <a:pt x="5753" y="6871"/>
                    <a:pt x="5410" y="6871"/>
                  </a:cubicBezTo>
                  <a:cubicBezTo>
                    <a:pt x="4497" y="6848"/>
                    <a:pt x="3767" y="5821"/>
                    <a:pt x="3790" y="4565"/>
                  </a:cubicBezTo>
                  <a:cubicBezTo>
                    <a:pt x="3790" y="3301"/>
                    <a:pt x="4548" y="2305"/>
                    <a:pt x="5448" y="2305"/>
                  </a:cubicBezTo>
                  <a:cubicBezTo>
                    <a:pt x="5458" y="2305"/>
                    <a:pt x="5469" y="2305"/>
                    <a:pt x="5479" y="2306"/>
                  </a:cubicBezTo>
                  <a:cubicBezTo>
                    <a:pt x="5821" y="2306"/>
                    <a:pt x="6118" y="2443"/>
                    <a:pt x="6392" y="2694"/>
                  </a:cubicBezTo>
                  <a:cubicBezTo>
                    <a:pt x="5890" y="1119"/>
                    <a:pt x="4748" y="23"/>
                    <a:pt x="3424" y="0"/>
                  </a:cubicBezTo>
                  <a:cubicBezTo>
                    <a:pt x="3414" y="0"/>
                    <a:pt x="3404" y="0"/>
                    <a:pt x="3394" y="0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80"/>
            <p:cNvSpPr/>
            <p:nvPr/>
          </p:nvSpPr>
          <p:spPr>
            <a:xfrm>
              <a:off x="4969225" y="1754175"/>
              <a:ext cx="93050" cy="227700"/>
            </a:xfrm>
            <a:custGeom>
              <a:avLst/>
              <a:gdLst/>
              <a:ahLst/>
              <a:cxnLst/>
              <a:rect l="l" t="t" r="r" b="b"/>
              <a:pathLst>
                <a:path w="3722" h="9108" extrusionOk="0">
                  <a:moveTo>
                    <a:pt x="3394" y="0"/>
                  </a:moveTo>
                  <a:cubicBezTo>
                    <a:pt x="1581" y="0"/>
                    <a:pt x="69" y="2000"/>
                    <a:pt x="46" y="4497"/>
                  </a:cubicBezTo>
                  <a:cubicBezTo>
                    <a:pt x="1" y="7008"/>
                    <a:pt x="1461" y="9062"/>
                    <a:pt x="3287" y="9108"/>
                  </a:cubicBezTo>
                  <a:cubicBezTo>
                    <a:pt x="3402" y="9108"/>
                    <a:pt x="3493" y="9085"/>
                    <a:pt x="3607" y="9085"/>
                  </a:cubicBezTo>
                  <a:cubicBezTo>
                    <a:pt x="1918" y="8834"/>
                    <a:pt x="640" y="6871"/>
                    <a:pt x="685" y="4520"/>
                  </a:cubicBezTo>
                  <a:cubicBezTo>
                    <a:pt x="708" y="2146"/>
                    <a:pt x="2055" y="229"/>
                    <a:pt x="3721" y="23"/>
                  </a:cubicBezTo>
                  <a:cubicBezTo>
                    <a:pt x="3630" y="23"/>
                    <a:pt x="3516" y="0"/>
                    <a:pt x="3424" y="0"/>
                  </a:cubicBezTo>
                  <a:cubicBezTo>
                    <a:pt x="3414" y="0"/>
                    <a:pt x="3404" y="0"/>
                    <a:pt x="3394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80"/>
            <p:cNvSpPr/>
            <p:nvPr/>
          </p:nvSpPr>
          <p:spPr>
            <a:xfrm>
              <a:off x="4998900" y="1792400"/>
              <a:ext cx="43975" cy="140750"/>
            </a:xfrm>
            <a:custGeom>
              <a:avLst/>
              <a:gdLst/>
              <a:ahLst/>
              <a:cxnLst/>
              <a:rect l="l" t="t" r="r" b="b"/>
              <a:pathLst>
                <a:path w="1759" h="5630" extrusionOk="0">
                  <a:moveTo>
                    <a:pt x="1461" y="1"/>
                  </a:moveTo>
                  <a:cubicBezTo>
                    <a:pt x="708" y="115"/>
                    <a:pt x="366" y="1005"/>
                    <a:pt x="206" y="1667"/>
                  </a:cubicBezTo>
                  <a:cubicBezTo>
                    <a:pt x="137" y="1872"/>
                    <a:pt x="92" y="2101"/>
                    <a:pt x="69" y="2329"/>
                  </a:cubicBezTo>
                  <a:cubicBezTo>
                    <a:pt x="1" y="3014"/>
                    <a:pt x="69" y="3721"/>
                    <a:pt x="320" y="4360"/>
                  </a:cubicBezTo>
                  <a:cubicBezTo>
                    <a:pt x="395" y="4548"/>
                    <a:pt x="1148" y="5629"/>
                    <a:pt x="1516" y="5629"/>
                  </a:cubicBezTo>
                  <a:cubicBezTo>
                    <a:pt x="1595" y="5629"/>
                    <a:pt x="1657" y="5578"/>
                    <a:pt x="1690" y="5456"/>
                  </a:cubicBezTo>
                  <a:cubicBezTo>
                    <a:pt x="1758" y="5182"/>
                    <a:pt x="1575" y="4885"/>
                    <a:pt x="1484" y="4657"/>
                  </a:cubicBezTo>
                  <a:cubicBezTo>
                    <a:pt x="1370" y="4360"/>
                    <a:pt x="1324" y="4064"/>
                    <a:pt x="1279" y="3767"/>
                  </a:cubicBezTo>
                  <a:cubicBezTo>
                    <a:pt x="1165" y="3128"/>
                    <a:pt x="1073" y="2489"/>
                    <a:pt x="1119" y="1850"/>
                  </a:cubicBezTo>
                  <a:cubicBezTo>
                    <a:pt x="1142" y="1370"/>
                    <a:pt x="1256" y="868"/>
                    <a:pt x="1484" y="457"/>
                  </a:cubicBezTo>
                  <a:cubicBezTo>
                    <a:pt x="1530" y="366"/>
                    <a:pt x="1735" y="115"/>
                    <a:pt x="1621" y="23"/>
                  </a:cubicBezTo>
                  <a:cubicBezTo>
                    <a:pt x="1575" y="1"/>
                    <a:pt x="1507" y="1"/>
                    <a:pt x="1461" y="1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80"/>
            <p:cNvSpPr/>
            <p:nvPr/>
          </p:nvSpPr>
          <p:spPr>
            <a:xfrm>
              <a:off x="5130150" y="1826650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45" y="0"/>
                  </a:moveTo>
                  <a:cubicBezTo>
                    <a:pt x="388" y="0"/>
                    <a:pt x="23" y="753"/>
                    <a:pt x="23" y="1689"/>
                  </a:cubicBezTo>
                  <a:cubicBezTo>
                    <a:pt x="0" y="2625"/>
                    <a:pt x="343" y="3401"/>
                    <a:pt x="776" y="3401"/>
                  </a:cubicBezTo>
                  <a:cubicBezTo>
                    <a:pt x="936" y="3401"/>
                    <a:pt x="1096" y="3310"/>
                    <a:pt x="1210" y="3150"/>
                  </a:cubicBezTo>
                  <a:cubicBezTo>
                    <a:pt x="959" y="2739"/>
                    <a:pt x="776" y="2191"/>
                    <a:pt x="799" y="1598"/>
                  </a:cubicBezTo>
                  <a:cubicBezTo>
                    <a:pt x="799" y="1073"/>
                    <a:pt x="959" y="571"/>
                    <a:pt x="1187" y="183"/>
                  </a:cubicBezTo>
                  <a:cubicBezTo>
                    <a:pt x="1073" y="69"/>
                    <a:pt x="959" y="0"/>
                    <a:pt x="845" y="0"/>
                  </a:cubicBezTo>
                  <a:close/>
                </a:path>
              </a:pathLst>
            </a:custGeom>
            <a:solidFill>
              <a:srgbClr val="275F69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80"/>
            <p:cNvSpPr/>
            <p:nvPr/>
          </p:nvSpPr>
          <p:spPr>
            <a:xfrm>
              <a:off x="5050250" y="1752450"/>
              <a:ext cx="159800" cy="227725"/>
            </a:xfrm>
            <a:custGeom>
              <a:avLst/>
              <a:gdLst/>
              <a:ahLst/>
              <a:cxnLst/>
              <a:rect l="l" t="t" r="r" b="b"/>
              <a:pathLst>
                <a:path w="6392" h="9109" extrusionOk="0">
                  <a:moveTo>
                    <a:pt x="3394" y="1"/>
                  </a:moveTo>
                  <a:cubicBezTo>
                    <a:pt x="1582" y="1"/>
                    <a:pt x="69" y="2023"/>
                    <a:pt x="46" y="4520"/>
                  </a:cubicBezTo>
                  <a:cubicBezTo>
                    <a:pt x="1" y="7031"/>
                    <a:pt x="1462" y="9085"/>
                    <a:pt x="3288" y="9108"/>
                  </a:cubicBezTo>
                  <a:cubicBezTo>
                    <a:pt x="3301" y="9108"/>
                    <a:pt x="3315" y="9109"/>
                    <a:pt x="3329" y="9109"/>
                  </a:cubicBezTo>
                  <a:cubicBezTo>
                    <a:pt x="4636" y="9109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72" y="6734"/>
                    <a:pt x="5753" y="6871"/>
                    <a:pt x="5410" y="6871"/>
                  </a:cubicBezTo>
                  <a:cubicBezTo>
                    <a:pt x="4497" y="6848"/>
                    <a:pt x="3767" y="5821"/>
                    <a:pt x="3790" y="4566"/>
                  </a:cubicBezTo>
                  <a:cubicBezTo>
                    <a:pt x="3790" y="3324"/>
                    <a:pt x="4549" y="2306"/>
                    <a:pt x="5449" y="2306"/>
                  </a:cubicBezTo>
                  <a:cubicBezTo>
                    <a:pt x="5459" y="2306"/>
                    <a:pt x="5469" y="2306"/>
                    <a:pt x="5479" y="2306"/>
                  </a:cubicBezTo>
                  <a:cubicBezTo>
                    <a:pt x="5821" y="2306"/>
                    <a:pt x="6118" y="2466"/>
                    <a:pt x="6392" y="2694"/>
                  </a:cubicBezTo>
                  <a:cubicBezTo>
                    <a:pt x="5890" y="1119"/>
                    <a:pt x="4748" y="24"/>
                    <a:pt x="3425" y="1"/>
                  </a:cubicBezTo>
                  <a:cubicBezTo>
                    <a:pt x="3414" y="1"/>
                    <a:pt x="3404" y="1"/>
                    <a:pt x="3394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80"/>
            <p:cNvSpPr/>
            <p:nvPr/>
          </p:nvSpPr>
          <p:spPr>
            <a:xfrm>
              <a:off x="5050250" y="1752450"/>
              <a:ext cx="93050" cy="227725"/>
            </a:xfrm>
            <a:custGeom>
              <a:avLst/>
              <a:gdLst/>
              <a:ahLst/>
              <a:cxnLst/>
              <a:rect l="l" t="t" r="r" b="b"/>
              <a:pathLst>
                <a:path w="3722" h="9109" extrusionOk="0">
                  <a:moveTo>
                    <a:pt x="3394" y="1"/>
                  </a:moveTo>
                  <a:cubicBezTo>
                    <a:pt x="1582" y="1"/>
                    <a:pt x="69" y="2023"/>
                    <a:pt x="46" y="4520"/>
                  </a:cubicBezTo>
                  <a:cubicBezTo>
                    <a:pt x="1" y="7031"/>
                    <a:pt x="1462" y="9085"/>
                    <a:pt x="3288" y="9108"/>
                  </a:cubicBezTo>
                  <a:cubicBezTo>
                    <a:pt x="3402" y="9108"/>
                    <a:pt x="3493" y="9108"/>
                    <a:pt x="3607" y="9085"/>
                  </a:cubicBezTo>
                  <a:cubicBezTo>
                    <a:pt x="1918" y="8834"/>
                    <a:pt x="640" y="6871"/>
                    <a:pt x="686" y="4520"/>
                  </a:cubicBezTo>
                  <a:cubicBezTo>
                    <a:pt x="708" y="2169"/>
                    <a:pt x="2055" y="229"/>
                    <a:pt x="3721" y="47"/>
                  </a:cubicBezTo>
                  <a:cubicBezTo>
                    <a:pt x="3630" y="24"/>
                    <a:pt x="3516" y="1"/>
                    <a:pt x="3425" y="1"/>
                  </a:cubicBezTo>
                  <a:cubicBezTo>
                    <a:pt x="3414" y="1"/>
                    <a:pt x="3404" y="1"/>
                    <a:pt x="3394" y="1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80"/>
            <p:cNvSpPr/>
            <p:nvPr/>
          </p:nvSpPr>
          <p:spPr>
            <a:xfrm>
              <a:off x="5079925" y="1790900"/>
              <a:ext cx="43975" cy="140775"/>
            </a:xfrm>
            <a:custGeom>
              <a:avLst/>
              <a:gdLst/>
              <a:ahLst/>
              <a:cxnLst/>
              <a:rect l="l" t="t" r="r" b="b"/>
              <a:pathLst>
                <a:path w="1759" h="5631" extrusionOk="0">
                  <a:moveTo>
                    <a:pt x="1527" y="0"/>
                  </a:moveTo>
                  <a:cubicBezTo>
                    <a:pt x="1503" y="0"/>
                    <a:pt x="1480" y="6"/>
                    <a:pt x="1462" y="15"/>
                  </a:cubicBezTo>
                  <a:cubicBezTo>
                    <a:pt x="708" y="129"/>
                    <a:pt x="366" y="1019"/>
                    <a:pt x="183" y="1658"/>
                  </a:cubicBezTo>
                  <a:cubicBezTo>
                    <a:pt x="138" y="1887"/>
                    <a:pt x="92" y="2092"/>
                    <a:pt x="69" y="2320"/>
                  </a:cubicBezTo>
                  <a:cubicBezTo>
                    <a:pt x="1" y="3005"/>
                    <a:pt x="69" y="3736"/>
                    <a:pt x="320" y="4352"/>
                  </a:cubicBezTo>
                  <a:cubicBezTo>
                    <a:pt x="395" y="4557"/>
                    <a:pt x="1140" y="5631"/>
                    <a:pt x="1510" y="5631"/>
                  </a:cubicBezTo>
                  <a:cubicBezTo>
                    <a:pt x="1592" y="5631"/>
                    <a:pt x="1656" y="5577"/>
                    <a:pt x="1690" y="5447"/>
                  </a:cubicBezTo>
                  <a:cubicBezTo>
                    <a:pt x="1758" y="5196"/>
                    <a:pt x="1576" y="4877"/>
                    <a:pt x="1484" y="4649"/>
                  </a:cubicBezTo>
                  <a:cubicBezTo>
                    <a:pt x="1370" y="4375"/>
                    <a:pt x="1325" y="4055"/>
                    <a:pt x="1256" y="3758"/>
                  </a:cubicBezTo>
                  <a:cubicBezTo>
                    <a:pt x="1165" y="3119"/>
                    <a:pt x="1074" y="2480"/>
                    <a:pt x="1119" y="1841"/>
                  </a:cubicBezTo>
                  <a:cubicBezTo>
                    <a:pt x="1142" y="1362"/>
                    <a:pt x="1256" y="882"/>
                    <a:pt x="1484" y="449"/>
                  </a:cubicBezTo>
                  <a:cubicBezTo>
                    <a:pt x="1530" y="380"/>
                    <a:pt x="1735" y="129"/>
                    <a:pt x="1621" y="38"/>
                  </a:cubicBezTo>
                  <a:cubicBezTo>
                    <a:pt x="1595" y="11"/>
                    <a:pt x="1560" y="0"/>
                    <a:pt x="1527" y="0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80"/>
            <p:cNvSpPr/>
            <p:nvPr/>
          </p:nvSpPr>
          <p:spPr>
            <a:xfrm>
              <a:off x="5333850" y="1848325"/>
              <a:ext cx="30275" cy="84475"/>
            </a:xfrm>
            <a:custGeom>
              <a:avLst/>
              <a:gdLst/>
              <a:ahLst/>
              <a:cxnLst/>
              <a:rect l="l" t="t" r="r" b="b"/>
              <a:pathLst>
                <a:path w="1211" h="3379" extrusionOk="0">
                  <a:moveTo>
                    <a:pt x="804" y="0"/>
                  </a:moveTo>
                  <a:cubicBezTo>
                    <a:pt x="378" y="0"/>
                    <a:pt x="23" y="745"/>
                    <a:pt x="1" y="1667"/>
                  </a:cubicBezTo>
                  <a:cubicBezTo>
                    <a:pt x="1" y="2625"/>
                    <a:pt x="343" y="3379"/>
                    <a:pt x="777" y="3379"/>
                  </a:cubicBezTo>
                  <a:cubicBezTo>
                    <a:pt x="937" y="3379"/>
                    <a:pt x="1074" y="3287"/>
                    <a:pt x="1211" y="3128"/>
                  </a:cubicBezTo>
                  <a:cubicBezTo>
                    <a:pt x="937" y="2717"/>
                    <a:pt x="777" y="2169"/>
                    <a:pt x="800" y="1575"/>
                  </a:cubicBezTo>
                  <a:cubicBezTo>
                    <a:pt x="800" y="1050"/>
                    <a:pt x="937" y="571"/>
                    <a:pt x="1165" y="183"/>
                  </a:cubicBezTo>
                  <a:cubicBezTo>
                    <a:pt x="1074" y="69"/>
                    <a:pt x="960" y="1"/>
                    <a:pt x="823" y="1"/>
                  </a:cubicBezTo>
                  <a:cubicBezTo>
                    <a:pt x="816" y="0"/>
                    <a:pt x="810" y="0"/>
                    <a:pt x="804" y="0"/>
                  </a:cubicBezTo>
                  <a:close/>
                </a:path>
              </a:pathLst>
            </a:custGeom>
            <a:solidFill>
              <a:srgbClr val="275F69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80"/>
            <p:cNvSpPr/>
            <p:nvPr/>
          </p:nvSpPr>
          <p:spPr>
            <a:xfrm>
              <a:off x="5253975" y="1774125"/>
              <a:ext cx="159225" cy="227175"/>
            </a:xfrm>
            <a:custGeom>
              <a:avLst/>
              <a:gdLst/>
              <a:ahLst/>
              <a:cxnLst/>
              <a:rect l="l" t="t" r="r" b="b"/>
              <a:pathLst>
                <a:path w="6369" h="9087" extrusionOk="0">
                  <a:moveTo>
                    <a:pt x="3341" y="0"/>
                  </a:moveTo>
                  <a:cubicBezTo>
                    <a:pt x="1542" y="0"/>
                    <a:pt x="69" y="2015"/>
                    <a:pt x="46" y="4498"/>
                  </a:cubicBezTo>
                  <a:cubicBezTo>
                    <a:pt x="0" y="7009"/>
                    <a:pt x="1461" y="9063"/>
                    <a:pt x="3287" y="9086"/>
                  </a:cubicBezTo>
                  <a:cubicBezTo>
                    <a:pt x="3301" y="9086"/>
                    <a:pt x="3315" y="9086"/>
                    <a:pt x="3329" y="9086"/>
                  </a:cubicBezTo>
                  <a:cubicBezTo>
                    <a:pt x="4635" y="9086"/>
                    <a:pt x="5781" y="8020"/>
                    <a:pt x="6323" y="6484"/>
                  </a:cubicBezTo>
                  <a:lnTo>
                    <a:pt x="6323" y="6484"/>
                  </a:lnTo>
                  <a:cubicBezTo>
                    <a:pt x="6049" y="6712"/>
                    <a:pt x="5730" y="6849"/>
                    <a:pt x="5410" y="6849"/>
                  </a:cubicBezTo>
                  <a:cubicBezTo>
                    <a:pt x="4474" y="6849"/>
                    <a:pt x="3744" y="5799"/>
                    <a:pt x="3767" y="4543"/>
                  </a:cubicBezTo>
                  <a:cubicBezTo>
                    <a:pt x="3789" y="3288"/>
                    <a:pt x="4543" y="2284"/>
                    <a:pt x="5456" y="2284"/>
                  </a:cubicBezTo>
                  <a:cubicBezTo>
                    <a:pt x="5798" y="2284"/>
                    <a:pt x="6118" y="2444"/>
                    <a:pt x="6369" y="2672"/>
                  </a:cubicBezTo>
                  <a:cubicBezTo>
                    <a:pt x="5867" y="1120"/>
                    <a:pt x="4748" y="1"/>
                    <a:pt x="3401" y="1"/>
                  </a:cubicBezTo>
                  <a:cubicBezTo>
                    <a:pt x="3381" y="1"/>
                    <a:pt x="3361" y="0"/>
                    <a:pt x="3341" y="0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80"/>
            <p:cNvSpPr/>
            <p:nvPr/>
          </p:nvSpPr>
          <p:spPr>
            <a:xfrm>
              <a:off x="5253975" y="1774125"/>
              <a:ext cx="93025" cy="227150"/>
            </a:xfrm>
            <a:custGeom>
              <a:avLst/>
              <a:gdLst/>
              <a:ahLst/>
              <a:cxnLst/>
              <a:rect l="l" t="t" r="r" b="b"/>
              <a:pathLst>
                <a:path w="3721" h="9086" extrusionOk="0">
                  <a:moveTo>
                    <a:pt x="3341" y="0"/>
                  </a:moveTo>
                  <a:cubicBezTo>
                    <a:pt x="1542" y="0"/>
                    <a:pt x="69" y="2015"/>
                    <a:pt x="46" y="4498"/>
                  </a:cubicBezTo>
                  <a:cubicBezTo>
                    <a:pt x="0" y="7009"/>
                    <a:pt x="1461" y="9063"/>
                    <a:pt x="3287" y="9086"/>
                  </a:cubicBezTo>
                  <a:cubicBezTo>
                    <a:pt x="3379" y="9086"/>
                    <a:pt x="3493" y="9086"/>
                    <a:pt x="3584" y="9063"/>
                  </a:cubicBezTo>
                  <a:cubicBezTo>
                    <a:pt x="1918" y="8812"/>
                    <a:pt x="640" y="6872"/>
                    <a:pt x="662" y="4498"/>
                  </a:cubicBezTo>
                  <a:cubicBezTo>
                    <a:pt x="708" y="2147"/>
                    <a:pt x="2055" y="230"/>
                    <a:pt x="3721" y="24"/>
                  </a:cubicBezTo>
                  <a:cubicBezTo>
                    <a:pt x="3630" y="1"/>
                    <a:pt x="3516" y="1"/>
                    <a:pt x="3401" y="1"/>
                  </a:cubicBezTo>
                  <a:cubicBezTo>
                    <a:pt x="3381" y="1"/>
                    <a:pt x="3361" y="0"/>
                    <a:pt x="3341" y="0"/>
                  </a:cubicBezTo>
                  <a:close/>
                </a:path>
              </a:pathLst>
            </a:custGeom>
            <a:solidFill>
              <a:srgbClr val="275F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80"/>
            <p:cNvSpPr/>
            <p:nvPr/>
          </p:nvSpPr>
          <p:spPr>
            <a:xfrm>
              <a:off x="5283075" y="1812000"/>
              <a:ext cx="44525" cy="141100"/>
            </a:xfrm>
            <a:custGeom>
              <a:avLst/>
              <a:gdLst/>
              <a:ahLst/>
              <a:cxnLst/>
              <a:rect l="l" t="t" r="r" b="b"/>
              <a:pathLst>
                <a:path w="1781" h="5644" extrusionOk="0">
                  <a:moveTo>
                    <a:pt x="1545" y="1"/>
                  </a:moveTo>
                  <a:cubicBezTo>
                    <a:pt x="1518" y="1"/>
                    <a:pt x="1490" y="6"/>
                    <a:pt x="1461" y="16"/>
                  </a:cubicBezTo>
                  <a:cubicBezTo>
                    <a:pt x="708" y="130"/>
                    <a:pt x="389" y="1020"/>
                    <a:pt x="206" y="1659"/>
                  </a:cubicBezTo>
                  <a:cubicBezTo>
                    <a:pt x="160" y="1887"/>
                    <a:pt x="115" y="2115"/>
                    <a:pt x="92" y="2344"/>
                  </a:cubicBezTo>
                  <a:cubicBezTo>
                    <a:pt x="1" y="3006"/>
                    <a:pt x="69" y="3736"/>
                    <a:pt x="343" y="4375"/>
                  </a:cubicBezTo>
                  <a:cubicBezTo>
                    <a:pt x="418" y="4563"/>
                    <a:pt x="1155" y="5644"/>
                    <a:pt x="1530" y="5644"/>
                  </a:cubicBezTo>
                  <a:cubicBezTo>
                    <a:pt x="1612" y="5644"/>
                    <a:pt x="1676" y="5593"/>
                    <a:pt x="1712" y="5471"/>
                  </a:cubicBezTo>
                  <a:cubicBezTo>
                    <a:pt x="1781" y="5197"/>
                    <a:pt x="1598" y="4900"/>
                    <a:pt x="1507" y="4649"/>
                  </a:cubicBezTo>
                  <a:cubicBezTo>
                    <a:pt x="1370" y="4375"/>
                    <a:pt x="1324" y="4056"/>
                    <a:pt x="1279" y="3759"/>
                  </a:cubicBezTo>
                  <a:cubicBezTo>
                    <a:pt x="1187" y="3120"/>
                    <a:pt x="1096" y="2481"/>
                    <a:pt x="1142" y="1842"/>
                  </a:cubicBezTo>
                  <a:cubicBezTo>
                    <a:pt x="1165" y="1362"/>
                    <a:pt x="1279" y="883"/>
                    <a:pt x="1507" y="449"/>
                  </a:cubicBezTo>
                  <a:cubicBezTo>
                    <a:pt x="1553" y="381"/>
                    <a:pt x="1758" y="130"/>
                    <a:pt x="1644" y="38"/>
                  </a:cubicBezTo>
                  <a:cubicBezTo>
                    <a:pt x="1617" y="12"/>
                    <a:pt x="1583" y="1"/>
                    <a:pt x="1545" y="1"/>
                  </a:cubicBezTo>
                  <a:close/>
                </a:path>
              </a:pathLst>
            </a:custGeom>
            <a:solidFill>
              <a:srgbClr val="92B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80"/>
            <p:cNvSpPr/>
            <p:nvPr/>
          </p:nvSpPr>
          <p:spPr>
            <a:xfrm>
              <a:off x="4705600" y="1442600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93" y="1"/>
                  </a:moveTo>
                  <a:cubicBezTo>
                    <a:pt x="1558" y="1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3297" y="9108"/>
                    <a:pt x="3308" y="9108"/>
                    <a:pt x="3318" y="9108"/>
                  </a:cubicBezTo>
                  <a:cubicBezTo>
                    <a:pt x="5130" y="9108"/>
                    <a:pt x="6620" y="7108"/>
                    <a:pt x="6665" y="4589"/>
                  </a:cubicBezTo>
                  <a:cubicBezTo>
                    <a:pt x="6688" y="2078"/>
                    <a:pt x="5250" y="24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80"/>
            <p:cNvSpPr/>
            <p:nvPr/>
          </p:nvSpPr>
          <p:spPr>
            <a:xfrm>
              <a:off x="4785475" y="1516800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3" y="0"/>
                  </a:moveTo>
                  <a:cubicBezTo>
                    <a:pt x="389" y="0"/>
                    <a:pt x="24" y="753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1233" y="3401"/>
                    <a:pt x="1599" y="2648"/>
                    <a:pt x="1599" y="1712"/>
                  </a:cubicBezTo>
                  <a:cubicBezTo>
                    <a:pt x="1621" y="776"/>
                    <a:pt x="1279" y="0"/>
                    <a:pt x="823" y="0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80"/>
            <p:cNvSpPr/>
            <p:nvPr/>
          </p:nvSpPr>
          <p:spPr>
            <a:xfrm>
              <a:off x="5261950" y="1460850"/>
              <a:ext cx="167225" cy="227150"/>
            </a:xfrm>
            <a:custGeom>
              <a:avLst/>
              <a:gdLst/>
              <a:ahLst/>
              <a:cxnLst/>
              <a:rect l="l" t="t" r="r" b="b"/>
              <a:pathLst>
                <a:path w="6689" h="9086" extrusionOk="0">
                  <a:moveTo>
                    <a:pt x="3342" y="0"/>
                  </a:moveTo>
                  <a:cubicBezTo>
                    <a:pt x="1543" y="0"/>
                    <a:pt x="69" y="2015"/>
                    <a:pt x="47" y="4498"/>
                  </a:cubicBezTo>
                  <a:cubicBezTo>
                    <a:pt x="1" y="7009"/>
                    <a:pt x="1462" y="9063"/>
                    <a:pt x="3288" y="9086"/>
                  </a:cubicBezTo>
                  <a:cubicBezTo>
                    <a:pt x="3298" y="9086"/>
                    <a:pt x="3308" y="9086"/>
                    <a:pt x="3319" y="9086"/>
                  </a:cubicBezTo>
                  <a:cubicBezTo>
                    <a:pt x="5131" y="9086"/>
                    <a:pt x="6621" y="7086"/>
                    <a:pt x="6666" y="4589"/>
                  </a:cubicBezTo>
                  <a:cubicBezTo>
                    <a:pt x="6689" y="2078"/>
                    <a:pt x="5228" y="24"/>
                    <a:pt x="3402" y="1"/>
                  </a:cubicBezTo>
                  <a:cubicBezTo>
                    <a:pt x="3382" y="1"/>
                    <a:pt x="3362" y="0"/>
                    <a:pt x="3342" y="0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80"/>
            <p:cNvSpPr/>
            <p:nvPr/>
          </p:nvSpPr>
          <p:spPr>
            <a:xfrm>
              <a:off x="5341850" y="1534475"/>
              <a:ext cx="40550" cy="85075"/>
            </a:xfrm>
            <a:custGeom>
              <a:avLst/>
              <a:gdLst/>
              <a:ahLst/>
              <a:cxnLst/>
              <a:rect l="l" t="t" r="r" b="b"/>
              <a:pathLst>
                <a:path w="1622" h="3403" extrusionOk="0">
                  <a:moveTo>
                    <a:pt x="822" y="1"/>
                  </a:moveTo>
                  <a:cubicBezTo>
                    <a:pt x="389" y="1"/>
                    <a:pt x="23" y="754"/>
                    <a:pt x="1" y="1690"/>
                  </a:cubicBezTo>
                  <a:cubicBezTo>
                    <a:pt x="1" y="2648"/>
                    <a:pt x="343" y="3402"/>
                    <a:pt x="777" y="3402"/>
                  </a:cubicBezTo>
                  <a:cubicBezTo>
                    <a:pt x="783" y="3402"/>
                    <a:pt x="789" y="3402"/>
                    <a:pt x="796" y="3402"/>
                  </a:cubicBezTo>
                  <a:cubicBezTo>
                    <a:pt x="1221" y="3402"/>
                    <a:pt x="1576" y="2657"/>
                    <a:pt x="1598" y="1713"/>
                  </a:cubicBezTo>
                  <a:cubicBezTo>
                    <a:pt x="1621" y="777"/>
                    <a:pt x="1256" y="23"/>
                    <a:pt x="822" y="1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80"/>
            <p:cNvSpPr/>
            <p:nvPr/>
          </p:nvSpPr>
          <p:spPr>
            <a:xfrm>
              <a:off x="5058250" y="1439175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94" y="1"/>
                  </a:moveTo>
                  <a:cubicBezTo>
                    <a:pt x="1581" y="1"/>
                    <a:pt x="69" y="2023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297" y="9108"/>
                    <a:pt x="3308" y="9108"/>
                    <a:pt x="3318" y="9108"/>
                  </a:cubicBezTo>
                  <a:cubicBezTo>
                    <a:pt x="5130" y="9108"/>
                    <a:pt x="6620" y="7108"/>
                    <a:pt x="6665" y="4612"/>
                  </a:cubicBezTo>
                  <a:cubicBezTo>
                    <a:pt x="6688" y="2101"/>
                    <a:pt x="5250" y="46"/>
                    <a:pt x="3424" y="1"/>
                  </a:cubicBezTo>
                  <a:cubicBezTo>
                    <a:pt x="3414" y="1"/>
                    <a:pt x="3404" y="1"/>
                    <a:pt x="3394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80"/>
            <p:cNvSpPr/>
            <p:nvPr/>
          </p:nvSpPr>
          <p:spPr>
            <a:xfrm>
              <a:off x="5138125" y="1513375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45" y="0"/>
                  </a:moveTo>
                  <a:cubicBezTo>
                    <a:pt x="389" y="0"/>
                    <a:pt x="24" y="753"/>
                    <a:pt x="24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1233" y="3401"/>
                    <a:pt x="1599" y="2648"/>
                    <a:pt x="1599" y="1712"/>
                  </a:cubicBezTo>
                  <a:cubicBezTo>
                    <a:pt x="1622" y="776"/>
                    <a:pt x="1279" y="23"/>
                    <a:pt x="845" y="0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80"/>
            <p:cNvSpPr/>
            <p:nvPr/>
          </p:nvSpPr>
          <p:spPr>
            <a:xfrm>
              <a:off x="4467650" y="1435175"/>
              <a:ext cx="167200" cy="227725"/>
            </a:xfrm>
            <a:custGeom>
              <a:avLst/>
              <a:gdLst/>
              <a:ahLst/>
              <a:cxnLst/>
              <a:rect l="l" t="t" r="r" b="b"/>
              <a:pathLst>
                <a:path w="6688" h="9109" extrusionOk="0">
                  <a:moveTo>
                    <a:pt x="3371" y="1"/>
                  </a:moveTo>
                  <a:cubicBezTo>
                    <a:pt x="1558" y="1"/>
                    <a:pt x="69" y="2024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297" y="9108"/>
                    <a:pt x="3308" y="9109"/>
                    <a:pt x="3318" y="9109"/>
                  </a:cubicBezTo>
                  <a:cubicBezTo>
                    <a:pt x="5130" y="9109"/>
                    <a:pt x="6620" y="7108"/>
                    <a:pt x="6665" y="4612"/>
                  </a:cubicBezTo>
                  <a:cubicBezTo>
                    <a:pt x="6688" y="2101"/>
                    <a:pt x="5227" y="47"/>
                    <a:pt x="3401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41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80"/>
            <p:cNvSpPr/>
            <p:nvPr/>
          </p:nvSpPr>
          <p:spPr>
            <a:xfrm>
              <a:off x="4547525" y="1509375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2" y="0"/>
                  </a:moveTo>
                  <a:cubicBezTo>
                    <a:pt x="389" y="0"/>
                    <a:pt x="24" y="754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1210" y="3401"/>
                    <a:pt x="1576" y="2648"/>
                    <a:pt x="1598" y="1712"/>
                  </a:cubicBezTo>
                  <a:cubicBezTo>
                    <a:pt x="1621" y="776"/>
                    <a:pt x="1279" y="23"/>
                    <a:pt x="822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80"/>
            <p:cNvSpPr/>
            <p:nvPr/>
          </p:nvSpPr>
          <p:spPr>
            <a:xfrm>
              <a:off x="4386600" y="1436900"/>
              <a:ext cx="167225" cy="227700"/>
            </a:xfrm>
            <a:custGeom>
              <a:avLst/>
              <a:gdLst/>
              <a:ahLst/>
              <a:cxnLst/>
              <a:rect l="l" t="t" r="r" b="b"/>
              <a:pathLst>
                <a:path w="6689" h="9108" extrusionOk="0">
                  <a:moveTo>
                    <a:pt x="3371" y="0"/>
                  </a:moveTo>
                  <a:cubicBezTo>
                    <a:pt x="1559" y="0"/>
                    <a:pt x="69" y="2000"/>
                    <a:pt x="47" y="4497"/>
                  </a:cubicBezTo>
                  <a:cubicBezTo>
                    <a:pt x="1" y="7008"/>
                    <a:pt x="1462" y="9062"/>
                    <a:pt x="3288" y="9108"/>
                  </a:cubicBezTo>
                  <a:cubicBezTo>
                    <a:pt x="3298" y="9108"/>
                    <a:pt x="3308" y="9108"/>
                    <a:pt x="3318" y="9108"/>
                  </a:cubicBezTo>
                  <a:cubicBezTo>
                    <a:pt x="5131" y="9108"/>
                    <a:pt x="6621" y="7085"/>
                    <a:pt x="6666" y="4588"/>
                  </a:cubicBezTo>
                  <a:cubicBezTo>
                    <a:pt x="6689" y="2078"/>
                    <a:pt x="5251" y="23"/>
                    <a:pt x="3402" y="1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80"/>
            <p:cNvSpPr/>
            <p:nvPr/>
          </p:nvSpPr>
          <p:spPr>
            <a:xfrm>
              <a:off x="4466500" y="1511075"/>
              <a:ext cx="40550" cy="85050"/>
            </a:xfrm>
            <a:custGeom>
              <a:avLst/>
              <a:gdLst/>
              <a:ahLst/>
              <a:cxnLst/>
              <a:rect l="l" t="t" r="r" b="b"/>
              <a:pathLst>
                <a:path w="1622" h="3402" extrusionOk="0">
                  <a:moveTo>
                    <a:pt x="822" y="1"/>
                  </a:moveTo>
                  <a:cubicBezTo>
                    <a:pt x="389" y="1"/>
                    <a:pt x="23" y="754"/>
                    <a:pt x="1" y="1690"/>
                  </a:cubicBezTo>
                  <a:cubicBezTo>
                    <a:pt x="1" y="2626"/>
                    <a:pt x="343" y="3402"/>
                    <a:pt x="777" y="3402"/>
                  </a:cubicBezTo>
                  <a:cubicBezTo>
                    <a:pt x="1210" y="3402"/>
                    <a:pt x="1598" y="2649"/>
                    <a:pt x="1598" y="1713"/>
                  </a:cubicBezTo>
                  <a:cubicBezTo>
                    <a:pt x="1621" y="777"/>
                    <a:pt x="1279" y="1"/>
                    <a:pt x="822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80"/>
            <p:cNvSpPr/>
            <p:nvPr/>
          </p:nvSpPr>
          <p:spPr>
            <a:xfrm>
              <a:off x="4411150" y="1531050"/>
              <a:ext cx="1115050" cy="77075"/>
            </a:xfrm>
            <a:custGeom>
              <a:avLst/>
              <a:gdLst/>
              <a:ahLst/>
              <a:cxnLst/>
              <a:rect l="l" t="t" r="r" b="b"/>
              <a:pathLst>
                <a:path w="44602" h="3083" extrusionOk="0">
                  <a:moveTo>
                    <a:pt x="0" y="1"/>
                  </a:moveTo>
                  <a:lnTo>
                    <a:pt x="0" y="1553"/>
                  </a:lnTo>
                  <a:lnTo>
                    <a:pt x="44533" y="3082"/>
                  </a:lnTo>
                  <a:lnTo>
                    <a:pt x="44601" y="15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C2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80"/>
            <p:cNvSpPr/>
            <p:nvPr/>
          </p:nvSpPr>
          <p:spPr>
            <a:xfrm>
              <a:off x="4416275" y="1536750"/>
              <a:ext cx="1104775" cy="49100"/>
            </a:xfrm>
            <a:custGeom>
              <a:avLst/>
              <a:gdLst/>
              <a:ahLst/>
              <a:cxnLst/>
              <a:rect l="l" t="t" r="r" b="b"/>
              <a:pathLst>
                <a:path w="44191" h="1964" extrusionOk="0">
                  <a:moveTo>
                    <a:pt x="1" y="1"/>
                  </a:moveTo>
                  <a:lnTo>
                    <a:pt x="1" y="435"/>
                  </a:lnTo>
                  <a:lnTo>
                    <a:pt x="44191" y="1964"/>
                  </a:lnTo>
                  <a:lnTo>
                    <a:pt x="44191" y="15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ED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80"/>
            <p:cNvSpPr/>
            <p:nvPr/>
          </p:nvSpPr>
          <p:spPr>
            <a:xfrm>
              <a:off x="4466500" y="1511075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2" y="1"/>
                  </a:moveTo>
                  <a:cubicBezTo>
                    <a:pt x="389" y="1"/>
                    <a:pt x="23" y="754"/>
                    <a:pt x="1" y="1690"/>
                  </a:cubicBezTo>
                  <a:cubicBezTo>
                    <a:pt x="1" y="2626"/>
                    <a:pt x="343" y="3402"/>
                    <a:pt x="777" y="3402"/>
                  </a:cubicBezTo>
                  <a:cubicBezTo>
                    <a:pt x="936" y="3402"/>
                    <a:pt x="1073" y="3310"/>
                    <a:pt x="1210" y="3128"/>
                  </a:cubicBezTo>
                  <a:cubicBezTo>
                    <a:pt x="936" y="2717"/>
                    <a:pt x="777" y="2192"/>
                    <a:pt x="799" y="1599"/>
                  </a:cubicBezTo>
                  <a:cubicBezTo>
                    <a:pt x="799" y="1051"/>
                    <a:pt x="936" y="571"/>
                    <a:pt x="1187" y="183"/>
                  </a:cubicBezTo>
                  <a:cubicBezTo>
                    <a:pt x="1073" y="69"/>
                    <a:pt x="959" y="1"/>
                    <a:pt x="822" y="1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80"/>
            <p:cNvSpPr/>
            <p:nvPr/>
          </p:nvSpPr>
          <p:spPr>
            <a:xfrm>
              <a:off x="4386600" y="1436900"/>
              <a:ext cx="159250" cy="227700"/>
            </a:xfrm>
            <a:custGeom>
              <a:avLst/>
              <a:gdLst/>
              <a:ahLst/>
              <a:cxnLst/>
              <a:rect l="l" t="t" r="r" b="b"/>
              <a:pathLst>
                <a:path w="6370" h="9108" extrusionOk="0">
                  <a:moveTo>
                    <a:pt x="3371" y="0"/>
                  </a:moveTo>
                  <a:cubicBezTo>
                    <a:pt x="1559" y="0"/>
                    <a:pt x="69" y="2000"/>
                    <a:pt x="47" y="4497"/>
                  </a:cubicBezTo>
                  <a:cubicBezTo>
                    <a:pt x="1" y="7008"/>
                    <a:pt x="1462" y="9062"/>
                    <a:pt x="3288" y="9108"/>
                  </a:cubicBezTo>
                  <a:cubicBezTo>
                    <a:pt x="4612" y="9108"/>
                    <a:pt x="5776" y="8058"/>
                    <a:pt x="6324" y="6506"/>
                  </a:cubicBezTo>
                  <a:lnTo>
                    <a:pt x="6324" y="6506"/>
                  </a:lnTo>
                  <a:cubicBezTo>
                    <a:pt x="6050" y="6734"/>
                    <a:pt x="5730" y="6871"/>
                    <a:pt x="5411" y="6871"/>
                  </a:cubicBezTo>
                  <a:cubicBezTo>
                    <a:pt x="4475" y="6848"/>
                    <a:pt x="3767" y="5821"/>
                    <a:pt x="3767" y="4566"/>
                  </a:cubicBezTo>
                  <a:cubicBezTo>
                    <a:pt x="3790" y="3302"/>
                    <a:pt x="4526" y="2305"/>
                    <a:pt x="5448" y="2305"/>
                  </a:cubicBezTo>
                  <a:cubicBezTo>
                    <a:pt x="5458" y="2305"/>
                    <a:pt x="5469" y="2306"/>
                    <a:pt x="5479" y="2306"/>
                  </a:cubicBezTo>
                  <a:cubicBezTo>
                    <a:pt x="5799" y="2306"/>
                    <a:pt x="6118" y="2443"/>
                    <a:pt x="6369" y="2694"/>
                  </a:cubicBezTo>
                  <a:cubicBezTo>
                    <a:pt x="5867" y="1119"/>
                    <a:pt x="4749" y="23"/>
                    <a:pt x="3402" y="1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80"/>
            <p:cNvSpPr/>
            <p:nvPr/>
          </p:nvSpPr>
          <p:spPr>
            <a:xfrm>
              <a:off x="4386600" y="1436900"/>
              <a:ext cx="93050" cy="227700"/>
            </a:xfrm>
            <a:custGeom>
              <a:avLst/>
              <a:gdLst/>
              <a:ahLst/>
              <a:cxnLst/>
              <a:rect l="l" t="t" r="r" b="b"/>
              <a:pathLst>
                <a:path w="3722" h="9108" extrusionOk="0">
                  <a:moveTo>
                    <a:pt x="3371" y="0"/>
                  </a:moveTo>
                  <a:cubicBezTo>
                    <a:pt x="1559" y="0"/>
                    <a:pt x="69" y="2000"/>
                    <a:pt x="47" y="4497"/>
                  </a:cubicBezTo>
                  <a:cubicBezTo>
                    <a:pt x="1" y="7008"/>
                    <a:pt x="1462" y="9062"/>
                    <a:pt x="3288" y="9108"/>
                  </a:cubicBezTo>
                  <a:cubicBezTo>
                    <a:pt x="3379" y="9108"/>
                    <a:pt x="3493" y="9085"/>
                    <a:pt x="3585" y="9085"/>
                  </a:cubicBezTo>
                  <a:cubicBezTo>
                    <a:pt x="1918" y="8834"/>
                    <a:pt x="640" y="6871"/>
                    <a:pt x="686" y="4520"/>
                  </a:cubicBezTo>
                  <a:cubicBezTo>
                    <a:pt x="709" y="2146"/>
                    <a:pt x="2055" y="229"/>
                    <a:pt x="3722" y="23"/>
                  </a:cubicBezTo>
                  <a:cubicBezTo>
                    <a:pt x="3630" y="23"/>
                    <a:pt x="3516" y="1"/>
                    <a:pt x="3402" y="1"/>
                  </a:cubicBezTo>
                  <a:cubicBezTo>
                    <a:pt x="3392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80"/>
            <p:cNvSpPr/>
            <p:nvPr/>
          </p:nvSpPr>
          <p:spPr>
            <a:xfrm>
              <a:off x="4415725" y="1475125"/>
              <a:ext cx="44525" cy="140750"/>
            </a:xfrm>
            <a:custGeom>
              <a:avLst/>
              <a:gdLst/>
              <a:ahLst/>
              <a:cxnLst/>
              <a:rect l="l" t="t" r="r" b="b"/>
              <a:pathLst>
                <a:path w="1781" h="5630" extrusionOk="0">
                  <a:moveTo>
                    <a:pt x="1461" y="1"/>
                  </a:moveTo>
                  <a:cubicBezTo>
                    <a:pt x="708" y="115"/>
                    <a:pt x="388" y="1005"/>
                    <a:pt x="205" y="1667"/>
                  </a:cubicBezTo>
                  <a:cubicBezTo>
                    <a:pt x="160" y="1872"/>
                    <a:pt x="114" y="2101"/>
                    <a:pt x="91" y="2329"/>
                  </a:cubicBezTo>
                  <a:cubicBezTo>
                    <a:pt x="0" y="3014"/>
                    <a:pt x="91" y="3721"/>
                    <a:pt x="342" y="4360"/>
                  </a:cubicBezTo>
                  <a:cubicBezTo>
                    <a:pt x="417" y="4548"/>
                    <a:pt x="1155" y="5629"/>
                    <a:pt x="1530" y="5629"/>
                  </a:cubicBezTo>
                  <a:cubicBezTo>
                    <a:pt x="1611" y="5629"/>
                    <a:pt x="1675" y="5578"/>
                    <a:pt x="1712" y="5456"/>
                  </a:cubicBezTo>
                  <a:cubicBezTo>
                    <a:pt x="1780" y="5182"/>
                    <a:pt x="1598" y="4885"/>
                    <a:pt x="1507" y="4657"/>
                  </a:cubicBezTo>
                  <a:cubicBezTo>
                    <a:pt x="1392" y="4360"/>
                    <a:pt x="1324" y="4064"/>
                    <a:pt x="1278" y="3767"/>
                  </a:cubicBezTo>
                  <a:cubicBezTo>
                    <a:pt x="1187" y="3128"/>
                    <a:pt x="1096" y="2489"/>
                    <a:pt x="1141" y="1850"/>
                  </a:cubicBezTo>
                  <a:cubicBezTo>
                    <a:pt x="1164" y="1370"/>
                    <a:pt x="1278" y="868"/>
                    <a:pt x="1507" y="457"/>
                  </a:cubicBezTo>
                  <a:cubicBezTo>
                    <a:pt x="1552" y="366"/>
                    <a:pt x="1758" y="115"/>
                    <a:pt x="1643" y="24"/>
                  </a:cubicBezTo>
                  <a:cubicBezTo>
                    <a:pt x="1598" y="1"/>
                    <a:pt x="1529" y="1"/>
                    <a:pt x="1461" y="1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80"/>
            <p:cNvSpPr/>
            <p:nvPr/>
          </p:nvSpPr>
          <p:spPr>
            <a:xfrm>
              <a:off x="4547525" y="1509375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2" y="0"/>
                  </a:moveTo>
                  <a:cubicBezTo>
                    <a:pt x="389" y="0"/>
                    <a:pt x="24" y="754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937" y="3401"/>
                    <a:pt x="1074" y="3310"/>
                    <a:pt x="1210" y="3150"/>
                  </a:cubicBezTo>
                  <a:cubicBezTo>
                    <a:pt x="937" y="2739"/>
                    <a:pt x="777" y="2192"/>
                    <a:pt x="800" y="1598"/>
                  </a:cubicBezTo>
                  <a:cubicBezTo>
                    <a:pt x="800" y="1073"/>
                    <a:pt x="937" y="571"/>
                    <a:pt x="1165" y="183"/>
                  </a:cubicBezTo>
                  <a:cubicBezTo>
                    <a:pt x="1074" y="69"/>
                    <a:pt x="959" y="0"/>
                    <a:pt x="822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80"/>
            <p:cNvSpPr/>
            <p:nvPr/>
          </p:nvSpPr>
          <p:spPr>
            <a:xfrm>
              <a:off x="4467650" y="1435175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71" y="1"/>
                  </a:moveTo>
                  <a:cubicBezTo>
                    <a:pt x="1558" y="1"/>
                    <a:pt x="69" y="2024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301" y="9109"/>
                    <a:pt x="3315" y="9109"/>
                    <a:pt x="3328" y="9109"/>
                  </a:cubicBezTo>
                  <a:cubicBezTo>
                    <a:pt x="4635" y="9109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29" y="6871"/>
                    <a:pt x="5410" y="6871"/>
                  </a:cubicBezTo>
                  <a:cubicBezTo>
                    <a:pt x="4474" y="6849"/>
                    <a:pt x="3744" y="5821"/>
                    <a:pt x="3766" y="4566"/>
                  </a:cubicBezTo>
                  <a:cubicBezTo>
                    <a:pt x="3789" y="3324"/>
                    <a:pt x="4526" y="2306"/>
                    <a:pt x="5426" y="2306"/>
                  </a:cubicBezTo>
                  <a:cubicBezTo>
                    <a:pt x="5436" y="2306"/>
                    <a:pt x="5445" y="2306"/>
                    <a:pt x="5455" y="2306"/>
                  </a:cubicBezTo>
                  <a:cubicBezTo>
                    <a:pt x="5798" y="2306"/>
                    <a:pt x="6117" y="2466"/>
                    <a:pt x="6368" y="2694"/>
                  </a:cubicBezTo>
                  <a:cubicBezTo>
                    <a:pt x="5866" y="1119"/>
                    <a:pt x="4748" y="24"/>
                    <a:pt x="3401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80"/>
            <p:cNvSpPr/>
            <p:nvPr/>
          </p:nvSpPr>
          <p:spPr>
            <a:xfrm>
              <a:off x="4467650" y="1435175"/>
              <a:ext cx="93025" cy="227725"/>
            </a:xfrm>
            <a:custGeom>
              <a:avLst/>
              <a:gdLst/>
              <a:ahLst/>
              <a:cxnLst/>
              <a:rect l="l" t="t" r="r" b="b"/>
              <a:pathLst>
                <a:path w="3721" h="9109" extrusionOk="0">
                  <a:moveTo>
                    <a:pt x="3371" y="1"/>
                  </a:moveTo>
                  <a:cubicBezTo>
                    <a:pt x="1558" y="1"/>
                    <a:pt x="69" y="2024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378" y="9108"/>
                    <a:pt x="3492" y="9108"/>
                    <a:pt x="3584" y="9085"/>
                  </a:cubicBezTo>
                  <a:cubicBezTo>
                    <a:pt x="1917" y="8834"/>
                    <a:pt x="639" y="6871"/>
                    <a:pt x="662" y="4520"/>
                  </a:cubicBezTo>
                  <a:cubicBezTo>
                    <a:pt x="708" y="2169"/>
                    <a:pt x="2054" y="229"/>
                    <a:pt x="3721" y="47"/>
                  </a:cubicBezTo>
                  <a:cubicBezTo>
                    <a:pt x="3629" y="24"/>
                    <a:pt x="3515" y="1"/>
                    <a:pt x="3401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80"/>
            <p:cNvSpPr/>
            <p:nvPr/>
          </p:nvSpPr>
          <p:spPr>
            <a:xfrm>
              <a:off x="4496750" y="1473625"/>
              <a:ext cx="44525" cy="140775"/>
            </a:xfrm>
            <a:custGeom>
              <a:avLst/>
              <a:gdLst/>
              <a:ahLst/>
              <a:cxnLst/>
              <a:rect l="l" t="t" r="r" b="b"/>
              <a:pathLst>
                <a:path w="1781" h="5631" extrusionOk="0">
                  <a:moveTo>
                    <a:pt x="1545" y="0"/>
                  </a:moveTo>
                  <a:cubicBezTo>
                    <a:pt x="1518" y="0"/>
                    <a:pt x="1489" y="6"/>
                    <a:pt x="1461" y="15"/>
                  </a:cubicBezTo>
                  <a:cubicBezTo>
                    <a:pt x="708" y="129"/>
                    <a:pt x="388" y="1019"/>
                    <a:pt x="206" y="1659"/>
                  </a:cubicBezTo>
                  <a:cubicBezTo>
                    <a:pt x="160" y="1887"/>
                    <a:pt x="114" y="2092"/>
                    <a:pt x="92" y="2321"/>
                  </a:cubicBezTo>
                  <a:cubicBezTo>
                    <a:pt x="0" y="3005"/>
                    <a:pt x="69" y="3736"/>
                    <a:pt x="343" y="4352"/>
                  </a:cubicBezTo>
                  <a:cubicBezTo>
                    <a:pt x="417" y="4557"/>
                    <a:pt x="1147" y="5631"/>
                    <a:pt x="1524" y="5631"/>
                  </a:cubicBezTo>
                  <a:cubicBezTo>
                    <a:pt x="1608" y="5631"/>
                    <a:pt x="1675" y="5577"/>
                    <a:pt x="1712" y="5448"/>
                  </a:cubicBezTo>
                  <a:cubicBezTo>
                    <a:pt x="1781" y="5196"/>
                    <a:pt x="1598" y="4877"/>
                    <a:pt x="1507" y="4649"/>
                  </a:cubicBezTo>
                  <a:cubicBezTo>
                    <a:pt x="1370" y="4375"/>
                    <a:pt x="1324" y="4055"/>
                    <a:pt x="1278" y="3759"/>
                  </a:cubicBezTo>
                  <a:cubicBezTo>
                    <a:pt x="1187" y="3119"/>
                    <a:pt x="1096" y="2480"/>
                    <a:pt x="1142" y="1841"/>
                  </a:cubicBezTo>
                  <a:cubicBezTo>
                    <a:pt x="1164" y="1362"/>
                    <a:pt x="1278" y="883"/>
                    <a:pt x="1507" y="449"/>
                  </a:cubicBezTo>
                  <a:cubicBezTo>
                    <a:pt x="1552" y="380"/>
                    <a:pt x="1758" y="129"/>
                    <a:pt x="1644" y="38"/>
                  </a:cubicBezTo>
                  <a:cubicBezTo>
                    <a:pt x="1617" y="11"/>
                    <a:pt x="1582" y="0"/>
                    <a:pt x="1545" y="0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80"/>
            <p:cNvSpPr/>
            <p:nvPr/>
          </p:nvSpPr>
          <p:spPr>
            <a:xfrm>
              <a:off x="4626275" y="1435750"/>
              <a:ext cx="167225" cy="227725"/>
            </a:xfrm>
            <a:custGeom>
              <a:avLst/>
              <a:gdLst/>
              <a:ahLst/>
              <a:cxnLst/>
              <a:rect l="l" t="t" r="r" b="b"/>
              <a:pathLst>
                <a:path w="6689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7"/>
                  </a:cubicBezTo>
                  <a:cubicBezTo>
                    <a:pt x="1" y="7008"/>
                    <a:pt x="1439" y="9085"/>
                    <a:pt x="3265" y="9108"/>
                  </a:cubicBezTo>
                  <a:cubicBezTo>
                    <a:pt x="3275" y="9108"/>
                    <a:pt x="3285" y="9108"/>
                    <a:pt x="3295" y="9108"/>
                  </a:cubicBezTo>
                  <a:cubicBezTo>
                    <a:pt x="5108" y="9108"/>
                    <a:pt x="6620" y="7108"/>
                    <a:pt x="6643" y="4612"/>
                  </a:cubicBezTo>
                  <a:cubicBezTo>
                    <a:pt x="6688" y="2078"/>
                    <a:pt x="5228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80"/>
            <p:cNvSpPr/>
            <p:nvPr/>
          </p:nvSpPr>
          <p:spPr>
            <a:xfrm>
              <a:off x="4705600" y="1509950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45" y="0"/>
                  </a:moveTo>
                  <a:cubicBezTo>
                    <a:pt x="411" y="0"/>
                    <a:pt x="23" y="753"/>
                    <a:pt x="23" y="1689"/>
                  </a:cubicBezTo>
                  <a:cubicBezTo>
                    <a:pt x="0" y="2625"/>
                    <a:pt x="343" y="3401"/>
                    <a:pt x="799" y="3401"/>
                  </a:cubicBezTo>
                  <a:cubicBezTo>
                    <a:pt x="1233" y="3401"/>
                    <a:pt x="1598" y="2648"/>
                    <a:pt x="1621" y="1712"/>
                  </a:cubicBezTo>
                  <a:cubicBezTo>
                    <a:pt x="1621" y="776"/>
                    <a:pt x="1279" y="0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80"/>
            <p:cNvSpPr/>
            <p:nvPr/>
          </p:nvSpPr>
          <p:spPr>
            <a:xfrm>
              <a:off x="4545250" y="1437475"/>
              <a:ext cx="167225" cy="227125"/>
            </a:xfrm>
            <a:custGeom>
              <a:avLst/>
              <a:gdLst/>
              <a:ahLst/>
              <a:cxnLst/>
              <a:rect l="l" t="t" r="r" b="b"/>
              <a:pathLst>
                <a:path w="6689" h="9085" extrusionOk="0">
                  <a:moveTo>
                    <a:pt x="3371" y="0"/>
                  </a:moveTo>
                  <a:cubicBezTo>
                    <a:pt x="1558" y="0"/>
                    <a:pt x="69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cubicBezTo>
                    <a:pt x="3275" y="9085"/>
                    <a:pt x="3285" y="9085"/>
                    <a:pt x="3295" y="9085"/>
                  </a:cubicBezTo>
                  <a:cubicBezTo>
                    <a:pt x="5108" y="9085"/>
                    <a:pt x="6620" y="7085"/>
                    <a:pt x="6643" y="4588"/>
                  </a:cubicBezTo>
                  <a:cubicBezTo>
                    <a:pt x="6688" y="2077"/>
                    <a:pt x="5227" y="23"/>
                    <a:pt x="3401" y="0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F030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80"/>
            <p:cNvSpPr/>
            <p:nvPr/>
          </p:nvSpPr>
          <p:spPr>
            <a:xfrm>
              <a:off x="4624575" y="1511650"/>
              <a:ext cx="40525" cy="85050"/>
            </a:xfrm>
            <a:custGeom>
              <a:avLst/>
              <a:gdLst/>
              <a:ahLst/>
              <a:cxnLst/>
              <a:rect l="l" t="t" r="r" b="b"/>
              <a:pathLst>
                <a:path w="1621" h="3402" extrusionOk="0">
                  <a:moveTo>
                    <a:pt x="826" y="0"/>
                  </a:moveTo>
                  <a:cubicBezTo>
                    <a:pt x="401" y="0"/>
                    <a:pt x="45" y="767"/>
                    <a:pt x="23" y="1690"/>
                  </a:cubicBezTo>
                  <a:cubicBezTo>
                    <a:pt x="0" y="2626"/>
                    <a:pt x="365" y="3379"/>
                    <a:pt x="799" y="3402"/>
                  </a:cubicBezTo>
                  <a:cubicBezTo>
                    <a:pt x="1233" y="3402"/>
                    <a:pt x="1598" y="2648"/>
                    <a:pt x="1621" y="1713"/>
                  </a:cubicBezTo>
                  <a:cubicBezTo>
                    <a:pt x="1621" y="777"/>
                    <a:pt x="1278" y="1"/>
                    <a:pt x="845" y="1"/>
                  </a:cubicBezTo>
                  <a:cubicBezTo>
                    <a:pt x="838" y="0"/>
                    <a:pt x="832" y="0"/>
                    <a:pt x="826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80"/>
            <p:cNvSpPr/>
            <p:nvPr/>
          </p:nvSpPr>
          <p:spPr>
            <a:xfrm>
              <a:off x="4624575" y="1511650"/>
              <a:ext cx="30825" cy="85050"/>
            </a:xfrm>
            <a:custGeom>
              <a:avLst/>
              <a:gdLst/>
              <a:ahLst/>
              <a:cxnLst/>
              <a:rect l="l" t="t" r="r" b="b"/>
              <a:pathLst>
                <a:path w="1233" h="3402" extrusionOk="0">
                  <a:moveTo>
                    <a:pt x="826" y="0"/>
                  </a:moveTo>
                  <a:cubicBezTo>
                    <a:pt x="401" y="0"/>
                    <a:pt x="45" y="767"/>
                    <a:pt x="23" y="1690"/>
                  </a:cubicBezTo>
                  <a:cubicBezTo>
                    <a:pt x="0" y="2626"/>
                    <a:pt x="365" y="3379"/>
                    <a:pt x="799" y="3402"/>
                  </a:cubicBezTo>
                  <a:cubicBezTo>
                    <a:pt x="959" y="3402"/>
                    <a:pt x="1096" y="3287"/>
                    <a:pt x="1233" y="3128"/>
                  </a:cubicBezTo>
                  <a:cubicBezTo>
                    <a:pt x="959" y="2717"/>
                    <a:pt x="799" y="2192"/>
                    <a:pt x="799" y="1576"/>
                  </a:cubicBezTo>
                  <a:cubicBezTo>
                    <a:pt x="822" y="1051"/>
                    <a:pt x="959" y="571"/>
                    <a:pt x="1187" y="183"/>
                  </a:cubicBezTo>
                  <a:cubicBezTo>
                    <a:pt x="1096" y="69"/>
                    <a:pt x="959" y="1"/>
                    <a:pt x="845" y="1"/>
                  </a:cubicBezTo>
                  <a:cubicBezTo>
                    <a:pt x="838" y="0"/>
                    <a:pt x="832" y="0"/>
                    <a:pt x="826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80"/>
            <p:cNvSpPr/>
            <p:nvPr/>
          </p:nvSpPr>
          <p:spPr>
            <a:xfrm>
              <a:off x="4545250" y="1437475"/>
              <a:ext cx="159225" cy="227150"/>
            </a:xfrm>
            <a:custGeom>
              <a:avLst/>
              <a:gdLst/>
              <a:ahLst/>
              <a:cxnLst/>
              <a:rect l="l" t="t" r="r" b="b"/>
              <a:pathLst>
                <a:path w="6369" h="9086" extrusionOk="0">
                  <a:moveTo>
                    <a:pt x="3371" y="0"/>
                  </a:moveTo>
                  <a:cubicBezTo>
                    <a:pt x="1558" y="0"/>
                    <a:pt x="69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cubicBezTo>
                    <a:pt x="3279" y="9085"/>
                    <a:pt x="3293" y="9085"/>
                    <a:pt x="3307" y="9085"/>
                  </a:cubicBezTo>
                  <a:cubicBezTo>
                    <a:pt x="4635" y="9085"/>
                    <a:pt x="5781" y="8019"/>
                    <a:pt x="6323" y="6483"/>
                  </a:cubicBezTo>
                  <a:lnTo>
                    <a:pt x="6323" y="6483"/>
                  </a:lnTo>
                  <a:cubicBezTo>
                    <a:pt x="6069" y="6716"/>
                    <a:pt x="5775" y="6850"/>
                    <a:pt x="5461" y="6850"/>
                  </a:cubicBezTo>
                  <a:cubicBezTo>
                    <a:pt x="5436" y="6850"/>
                    <a:pt x="5412" y="6850"/>
                    <a:pt x="5387" y="6848"/>
                  </a:cubicBezTo>
                  <a:cubicBezTo>
                    <a:pt x="4474" y="6848"/>
                    <a:pt x="3744" y="5821"/>
                    <a:pt x="3767" y="4543"/>
                  </a:cubicBezTo>
                  <a:cubicBezTo>
                    <a:pt x="3789" y="3287"/>
                    <a:pt x="4543" y="2283"/>
                    <a:pt x="5456" y="2283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7" y="1119"/>
                    <a:pt x="4725" y="23"/>
                    <a:pt x="3401" y="0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80"/>
            <p:cNvSpPr/>
            <p:nvPr/>
          </p:nvSpPr>
          <p:spPr>
            <a:xfrm>
              <a:off x="4545250" y="1437475"/>
              <a:ext cx="93025" cy="227125"/>
            </a:xfrm>
            <a:custGeom>
              <a:avLst/>
              <a:gdLst/>
              <a:ahLst/>
              <a:cxnLst/>
              <a:rect l="l" t="t" r="r" b="b"/>
              <a:pathLst>
                <a:path w="3721" h="9085" extrusionOk="0">
                  <a:moveTo>
                    <a:pt x="3371" y="0"/>
                  </a:moveTo>
                  <a:cubicBezTo>
                    <a:pt x="1558" y="0"/>
                    <a:pt x="69" y="2000"/>
                    <a:pt x="23" y="4497"/>
                  </a:cubicBezTo>
                  <a:cubicBezTo>
                    <a:pt x="0" y="7008"/>
                    <a:pt x="1438" y="9062"/>
                    <a:pt x="3264" y="9085"/>
                  </a:cubicBezTo>
                  <a:lnTo>
                    <a:pt x="3584" y="9085"/>
                  </a:lnTo>
                  <a:cubicBezTo>
                    <a:pt x="1918" y="8834"/>
                    <a:pt x="640" y="6871"/>
                    <a:pt x="662" y="4497"/>
                  </a:cubicBezTo>
                  <a:cubicBezTo>
                    <a:pt x="708" y="2146"/>
                    <a:pt x="2032" y="229"/>
                    <a:pt x="3721" y="23"/>
                  </a:cubicBezTo>
                  <a:cubicBezTo>
                    <a:pt x="3607" y="0"/>
                    <a:pt x="3516" y="0"/>
                    <a:pt x="3401" y="0"/>
                  </a:cubicBezTo>
                  <a:cubicBezTo>
                    <a:pt x="3391" y="0"/>
                    <a:pt x="3381" y="0"/>
                    <a:pt x="3371" y="0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80"/>
            <p:cNvSpPr/>
            <p:nvPr/>
          </p:nvSpPr>
          <p:spPr>
            <a:xfrm>
              <a:off x="4574350" y="1475325"/>
              <a:ext cx="43975" cy="141100"/>
            </a:xfrm>
            <a:custGeom>
              <a:avLst/>
              <a:gdLst/>
              <a:ahLst/>
              <a:cxnLst/>
              <a:rect l="l" t="t" r="r" b="b"/>
              <a:pathLst>
                <a:path w="1759" h="5644" extrusionOk="0">
                  <a:moveTo>
                    <a:pt x="1545" y="1"/>
                  </a:moveTo>
                  <a:cubicBezTo>
                    <a:pt x="1518" y="1"/>
                    <a:pt x="1490" y="6"/>
                    <a:pt x="1461" y="16"/>
                  </a:cubicBezTo>
                  <a:cubicBezTo>
                    <a:pt x="708" y="130"/>
                    <a:pt x="389" y="1020"/>
                    <a:pt x="206" y="1659"/>
                  </a:cubicBezTo>
                  <a:cubicBezTo>
                    <a:pt x="137" y="1887"/>
                    <a:pt x="92" y="2116"/>
                    <a:pt x="69" y="2344"/>
                  </a:cubicBezTo>
                  <a:cubicBezTo>
                    <a:pt x="1" y="3006"/>
                    <a:pt x="69" y="3736"/>
                    <a:pt x="320" y="4375"/>
                  </a:cubicBezTo>
                  <a:cubicBezTo>
                    <a:pt x="414" y="4563"/>
                    <a:pt x="1155" y="5644"/>
                    <a:pt x="1517" y="5644"/>
                  </a:cubicBezTo>
                  <a:cubicBezTo>
                    <a:pt x="1596" y="5644"/>
                    <a:pt x="1657" y="5593"/>
                    <a:pt x="1690" y="5471"/>
                  </a:cubicBezTo>
                  <a:cubicBezTo>
                    <a:pt x="1758" y="5197"/>
                    <a:pt x="1575" y="4900"/>
                    <a:pt x="1484" y="4649"/>
                  </a:cubicBezTo>
                  <a:cubicBezTo>
                    <a:pt x="1370" y="4375"/>
                    <a:pt x="1324" y="4079"/>
                    <a:pt x="1279" y="3759"/>
                  </a:cubicBezTo>
                  <a:cubicBezTo>
                    <a:pt x="1165" y="3143"/>
                    <a:pt x="1073" y="2504"/>
                    <a:pt x="1119" y="1842"/>
                  </a:cubicBezTo>
                  <a:cubicBezTo>
                    <a:pt x="1165" y="1362"/>
                    <a:pt x="1256" y="883"/>
                    <a:pt x="1507" y="472"/>
                  </a:cubicBezTo>
                  <a:cubicBezTo>
                    <a:pt x="1530" y="381"/>
                    <a:pt x="1758" y="130"/>
                    <a:pt x="1644" y="38"/>
                  </a:cubicBezTo>
                  <a:cubicBezTo>
                    <a:pt x="1617" y="12"/>
                    <a:pt x="1583" y="1"/>
                    <a:pt x="1545" y="1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80"/>
            <p:cNvSpPr/>
            <p:nvPr/>
          </p:nvSpPr>
          <p:spPr>
            <a:xfrm>
              <a:off x="4705600" y="1509950"/>
              <a:ext cx="30825" cy="85050"/>
            </a:xfrm>
            <a:custGeom>
              <a:avLst/>
              <a:gdLst/>
              <a:ahLst/>
              <a:cxnLst/>
              <a:rect l="l" t="t" r="r" b="b"/>
              <a:pathLst>
                <a:path w="1233" h="3402" extrusionOk="0">
                  <a:moveTo>
                    <a:pt x="845" y="0"/>
                  </a:moveTo>
                  <a:cubicBezTo>
                    <a:pt x="411" y="0"/>
                    <a:pt x="23" y="753"/>
                    <a:pt x="23" y="1689"/>
                  </a:cubicBezTo>
                  <a:cubicBezTo>
                    <a:pt x="0" y="2625"/>
                    <a:pt x="343" y="3401"/>
                    <a:pt x="799" y="3401"/>
                  </a:cubicBezTo>
                  <a:cubicBezTo>
                    <a:pt x="959" y="3401"/>
                    <a:pt x="1096" y="3310"/>
                    <a:pt x="1233" y="3150"/>
                  </a:cubicBezTo>
                  <a:cubicBezTo>
                    <a:pt x="959" y="2739"/>
                    <a:pt x="799" y="2191"/>
                    <a:pt x="799" y="1598"/>
                  </a:cubicBezTo>
                  <a:cubicBezTo>
                    <a:pt x="822" y="1050"/>
                    <a:pt x="959" y="571"/>
                    <a:pt x="1187" y="183"/>
                  </a:cubicBezTo>
                  <a:cubicBezTo>
                    <a:pt x="1096" y="69"/>
                    <a:pt x="959" y="0"/>
                    <a:pt x="845" y="0"/>
                  </a:cubicBezTo>
                  <a:close/>
                </a:path>
              </a:pathLst>
            </a:custGeom>
            <a:solidFill>
              <a:srgbClr val="E3D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80"/>
            <p:cNvSpPr/>
            <p:nvPr/>
          </p:nvSpPr>
          <p:spPr>
            <a:xfrm>
              <a:off x="4626275" y="1435750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7"/>
                  </a:cubicBezTo>
                  <a:cubicBezTo>
                    <a:pt x="1" y="7008"/>
                    <a:pt x="1439" y="9085"/>
                    <a:pt x="3265" y="9108"/>
                  </a:cubicBezTo>
                  <a:cubicBezTo>
                    <a:pt x="3279" y="9108"/>
                    <a:pt x="3293" y="9109"/>
                    <a:pt x="3307" y="9109"/>
                  </a:cubicBezTo>
                  <a:cubicBezTo>
                    <a:pt x="4636" y="9109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30" y="6871"/>
                    <a:pt x="5387" y="6871"/>
                  </a:cubicBezTo>
                  <a:cubicBezTo>
                    <a:pt x="4474" y="6848"/>
                    <a:pt x="3744" y="5821"/>
                    <a:pt x="3767" y="4566"/>
                  </a:cubicBezTo>
                  <a:cubicBezTo>
                    <a:pt x="3789" y="3302"/>
                    <a:pt x="4526" y="2306"/>
                    <a:pt x="5425" y="2306"/>
                  </a:cubicBezTo>
                  <a:cubicBezTo>
                    <a:pt x="5436" y="2306"/>
                    <a:pt x="5446" y="2306"/>
                    <a:pt x="5456" y="2306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7" y="1119"/>
                    <a:pt x="4725" y="24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80"/>
            <p:cNvSpPr/>
            <p:nvPr/>
          </p:nvSpPr>
          <p:spPr>
            <a:xfrm>
              <a:off x="4626275" y="1435750"/>
              <a:ext cx="93050" cy="227725"/>
            </a:xfrm>
            <a:custGeom>
              <a:avLst/>
              <a:gdLst/>
              <a:ahLst/>
              <a:cxnLst/>
              <a:rect l="l" t="t" r="r" b="b"/>
              <a:pathLst>
                <a:path w="3722" h="9109" extrusionOk="0">
                  <a:moveTo>
                    <a:pt x="3371" y="1"/>
                  </a:moveTo>
                  <a:cubicBezTo>
                    <a:pt x="1559" y="1"/>
                    <a:pt x="69" y="2001"/>
                    <a:pt x="23" y="4497"/>
                  </a:cubicBezTo>
                  <a:cubicBezTo>
                    <a:pt x="1" y="7008"/>
                    <a:pt x="1439" y="9085"/>
                    <a:pt x="3265" y="9108"/>
                  </a:cubicBezTo>
                  <a:cubicBezTo>
                    <a:pt x="3379" y="9108"/>
                    <a:pt x="3493" y="9085"/>
                    <a:pt x="3584" y="9085"/>
                  </a:cubicBezTo>
                  <a:cubicBezTo>
                    <a:pt x="1918" y="8834"/>
                    <a:pt x="640" y="6871"/>
                    <a:pt x="663" y="4520"/>
                  </a:cubicBezTo>
                  <a:cubicBezTo>
                    <a:pt x="708" y="2146"/>
                    <a:pt x="2032" y="229"/>
                    <a:pt x="3721" y="24"/>
                  </a:cubicBezTo>
                  <a:cubicBezTo>
                    <a:pt x="3607" y="24"/>
                    <a:pt x="3516" y="1"/>
                    <a:pt x="3402" y="1"/>
                  </a:cubicBezTo>
                  <a:cubicBezTo>
                    <a:pt x="3391" y="1"/>
                    <a:pt x="3381" y="1"/>
                    <a:pt x="3371" y="1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80"/>
            <p:cNvSpPr/>
            <p:nvPr/>
          </p:nvSpPr>
          <p:spPr>
            <a:xfrm>
              <a:off x="4655375" y="1474000"/>
              <a:ext cx="43975" cy="140925"/>
            </a:xfrm>
            <a:custGeom>
              <a:avLst/>
              <a:gdLst/>
              <a:ahLst/>
              <a:cxnLst/>
              <a:rect l="l" t="t" r="r" b="b"/>
              <a:pathLst>
                <a:path w="1759" h="5637" extrusionOk="0">
                  <a:moveTo>
                    <a:pt x="1462" y="0"/>
                  </a:moveTo>
                  <a:cubicBezTo>
                    <a:pt x="708" y="137"/>
                    <a:pt x="366" y="1027"/>
                    <a:pt x="206" y="1666"/>
                  </a:cubicBezTo>
                  <a:cubicBezTo>
                    <a:pt x="138" y="1872"/>
                    <a:pt x="92" y="2100"/>
                    <a:pt x="69" y="2328"/>
                  </a:cubicBezTo>
                  <a:cubicBezTo>
                    <a:pt x="1" y="3013"/>
                    <a:pt x="69" y="3721"/>
                    <a:pt x="320" y="4360"/>
                  </a:cubicBezTo>
                  <a:cubicBezTo>
                    <a:pt x="414" y="4547"/>
                    <a:pt x="1150" y="5637"/>
                    <a:pt x="1514" y="5637"/>
                  </a:cubicBezTo>
                  <a:cubicBezTo>
                    <a:pt x="1594" y="5637"/>
                    <a:pt x="1657" y="5584"/>
                    <a:pt x="1690" y="5455"/>
                  </a:cubicBezTo>
                  <a:cubicBezTo>
                    <a:pt x="1758" y="5181"/>
                    <a:pt x="1576" y="4885"/>
                    <a:pt x="1484" y="4657"/>
                  </a:cubicBezTo>
                  <a:cubicBezTo>
                    <a:pt x="1370" y="4360"/>
                    <a:pt x="1325" y="4063"/>
                    <a:pt x="1279" y="3766"/>
                  </a:cubicBezTo>
                  <a:cubicBezTo>
                    <a:pt x="1165" y="3127"/>
                    <a:pt x="1073" y="2488"/>
                    <a:pt x="1119" y="1849"/>
                  </a:cubicBezTo>
                  <a:cubicBezTo>
                    <a:pt x="1165" y="1370"/>
                    <a:pt x="1256" y="890"/>
                    <a:pt x="1484" y="457"/>
                  </a:cubicBezTo>
                  <a:cubicBezTo>
                    <a:pt x="1530" y="365"/>
                    <a:pt x="1758" y="114"/>
                    <a:pt x="1644" y="23"/>
                  </a:cubicBezTo>
                  <a:cubicBezTo>
                    <a:pt x="1576" y="0"/>
                    <a:pt x="1507" y="0"/>
                    <a:pt x="1462" y="0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80"/>
            <p:cNvSpPr/>
            <p:nvPr/>
          </p:nvSpPr>
          <p:spPr>
            <a:xfrm>
              <a:off x="4785475" y="1516800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3" y="0"/>
                  </a:moveTo>
                  <a:cubicBezTo>
                    <a:pt x="389" y="0"/>
                    <a:pt x="24" y="753"/>
                    <a:pt x="1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937" y="3401"/>
                    <a:pt x="1096" y="3310"/>
                    <a:pt x="1211" y="3127"/>
                  </a:cubicBezTo>
                  <a:cubicBezTo>
                    <a:pt x="937" y="2716"/>
                    <a:pt x="777" y="2191"/>
                    <a:pt x="800" y="1598"/>
                  </a:cubicBezTo>
                  <a:cubicBezTo>
                    <a:pt x="800" y="1050"/>
                    <a:pt x="960" y="571"/>
                    <a:pt x="1188" y="183"/>
                  </a:cubicBezTo>
                  <a:cubicBezTo>
                    <a:pt x="1074" y="69"/>
                    <a:pt x="960" y="0"/>
                    <a:pt x="823" y="0"/>
                  </a:cubicBezTo>
                  <a:close/>
                </a:path>
              </a:pathLst>
            </a:custGeom>
            <a:solidFill>
              <a:srgbClr val="388E9C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80"/>
            <p:cNvSpPr/>
            <p:nvPr/>
          </p:nvSpPr>
          <p:spPr>
            <a:xfrm>
              <a:off x="4705600" y="1442600"/>
              <a:ext cx="159225" cy="227725"/>
            </a:xfrm>
            <a:custGeom>
              <a:avLst/>
              <a:gdLst/>
              <a:ahLst/>
              <a:cxnLst/>
              <a:rect l="l" t="t" r="r" b="b"/>
              <a:pathLst>
                <a:path w="6369" h="9109" extrusionOk="0">
                  <a:moveTo>
                    <a:pt x="3393" y="1"/>
                  </a:moveTo>
                  <a:cubicBezTo>
                    <a:pt x="1558" y="1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4611" y="9108"/>
                    <a:pt x="5775" y="8058"/>
                    <a:pt x="6323" y="6506"/>
                  </a:cubicBezTo>
                  <a:lnTo>
                    <a:pt x="6323" y="6506"/>
                  </a:lnTo>
                  <a:cubicBezTo>
                    <a:pt x="6049" y="6734"/>
                    <a:pt x="5752" y="6871"/>
                    <a:pt x="5410" y="6871"/>
                  </a:cubicBezTo>
                  <a:cubicBezTo>
                    <a:pt x="4497" y="6848"/>
                    <a:pt x="3767" y="5821"/>
                    <a:pt x="3767" y="4566"/>
                  </a:cubicBezTo>
                  <a:cubicBezTo>
                    <a:pt x="3789" y="3302"/>
                    <a:pt x="4526" y="2306"/>
                    <a:pt x="5447" y="2306"/>
                  </a:cubicBezTo>
                  <a:cubicBezTo>
                    <a:pt x="5458" y="2306"/>
                    <a:pt x="5468" y="2306"/>
                    <a:pt x="5478" y="2306"/>
                  </a:cubicBezTo>
                  <a:cubicBezTo>
                    <a:pt x="5798" y="2306"/>
                    <a:pt x="6118" y="2443"/>
                    <a:pt x="6369" y="2694"/>
                  </a:cubicBezTo>
                  <a:cubicBezTo>
                    <a:pt x="5866" y="1119"/>
                    <a:pt x="4748" y="24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80"/>
            <p:cNvSpPr/>
            <p:nvPr/>
          </p:nvSpPr>
          <p:spPr>
            <a:xfrm>
              <a:off x="4705600" y="1442600"/>
              <a:ext cx="93025" cy="227725"/>
            </a:xfrm>
            <a:custGeom>
              <a:avLst/>
              <a:gdLst/>
              <a:ahLst/>
              <a:cxnLst/>
              <a:rect l="l" t="t" r="r" b="b"/>
              <a:pathLst>
                <a:path w="3721" h="9109" extrusionOk="0">
                  <a:moveTo>
                    <a:pt x="3393" y="1"/>
                  </a:moveTo>
                  <a:cubicBezTo>
                    <a:pt x="1558" y="1"/>
                    <a:pt x="69" y="2001"/>
                    <a:pt x="46" y="4497"/>
                  </a:cubicBezTo>
                  <a:cubicBezTo>
                    <a:pt x="0" y="7008"/>
                    <a:pt x="1461" y="9062"/>
                    <a:pt x="3287" y="9108"/>
                  </a:cubicBezTo>
                  <a:cubicBezTo>
                    <a:pt x="3378" y="9108"/>
                    <a:pt x="3493" y="9085"/>
                    <a:pt x="3607" y="9085"/>
                  </a:cubicBezTo>
                  <a:cubicBezTo>
                    <a:pt x="1918" y="8834"/>
                    <a:pt x="639" y="6871"/>
                    <a:pt x="685" y="4520"/>
                  </a:cubicBezTo>
                  <a:cubicBezTo>
                    <a:pt x="708" y="2146"/>
                    <a:pt x="2055" y="229"/>
                    <a:pt x="3721" y="24"/>
                  </a:cubicBezTo>
                  <a:cubicBezTo>
                    <a:pt x="3630" y="24"/>
                    <a:pt x="3515" y="1"/>
                    <a:pt x="3424" y="1"/>
                  </a:cubicBezTo>
                  <a:cubicBezTo>
                    <a:pt x="3414" y="1"/>
                    <a:pt x="3403" y="1"/>
                    <a:pt x="3393" y="1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80"/>
            <p:cNvSpPr/>
            <p:nvPr/>
          </p:nvSpPr>
          <p:spPr>
            <a:xfrm>
              <a:off x="4734700" y="1480850"/>
              <a:ext cx="44525" cy="140925"/>
            </a:xfrm>
            <a:custGeom>
              <a:avLst/>
              <a:gdLst/>
              <a:ahLst/>
              <a:cxnLst/>
              <a:rect l="l" t="t" r="r" b="b"/>
              <a:pathLst>
                <a:path w="1781" h="5637" extrusionOk="0">
                  <a:moveTo>
                    <a:pt x="1461" y="0"/>
                  </a:moveTo>
                  <a:cubicBezTo>
                    <a:pt x="708" y="137"/>
                    <a:pt x="388" y="1004"/>
                    <a:pt x="206" y="1666"/>
                  </a:cubicBezTo>
                  <a:cubicBezTo>
                    <a:pt x="160" y="1872"/>
                    <a:pt x="115" y="2100"/>
                    <a:pt x="92" y="2328"/>
                  </a:cubicBezTo>
                  <a:cubicBezTo>
                    <a:pt x="0" y="3013"/>
                    <a:pt x="92" y="3721"/>
                    <a:pt x="343" y="4360"/>
                  </a:cubicBezTo>
                  <a:cubicBezTo>
                    <a:pt x="418" y="4547"/>
                    <a:pt x="1166" y="5637"/>
                    <a:pt x="1535" y="5637"/>
                  </a:cubicBezTo>
                  <a:cubicBezTo>
                    <a:pt x="1616" y="5637"/>
                    <a:pt x="1679" y="5583"/>
                    <a:pt x="1712" y="5455"/>
                  </a:cubicBezTo>
                  <a:cubicBezTo>
                    <a:pt x="1781" y="5181"/>
                    <a:pt x="1598" y="4885"/>
                    <a:pt x="1507" y="4656"/>
                  </a:cubicBezTo>
                  <a:cubicBezTo>
                    <a:pt x="1393" y="4360"/>
                    <a:pt x="1324" y="4063"/>
                    <a:pt x="1279" y="3766"/>
                  </a:cubicBezTo>
                  <a:cubicBezTo>
                    <a:pt x="1187" y="3127"/>
                    <a:pt x="1096" y="2488"/>
                    <a:pt x="1142" y="1849"/>
                  </a:cubicBezTo>
                  <a:cubicBezTo>
                    <a:pt x="1165" y="1370"/>
                    <a:pt x="1279" y="890"/>
                    <a:pt x="1507" y="457"/>
                  </a:cubicBezTo>
                  <a:cubicBezTo>
                    <a:pt x="1553" y="365"/>
                    <a:pt x="1758" y="114"/>
                    <a:pt x="1644" y="23"/>
                  </a:cubicBezTo>
                  <a:cubicBezTo>
                    <a:pt x="1598" y="0"/>
                    <a:pt x="1530" y="0"/>
                    <a:pt x="1461" y="0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80"/>
            <p:cNvSpPr/>
            <p:nvPr/>
          </p:nvSpPr>
          <p:spPr>
            <a:xfrm>
              <a:off x="5138125" y="1513375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3" y="0"/>
                  </a:moveTo>
                  <a:cubicBezTo>
                    <a:pt x="389" y="0"/>
                    <a:pt x="24" y="753"/>
                    <a:pt x="24" y="1689"/>
                  </a:cubicBezTo>
                  <a:cubicBezTo>
                    <a:pt x="1" y="2625"/>
                    <a:pt x="343" y="3401"/>
                    <a:pt x="777" y="3401"/>
                  </a:cubicBezTo>
                  <a:cubicBezTo>
                    <a:pt x="937" y="3401"/>
                    <a:pt x="1097" y="3310"/>
                    <a:pt x="1211" y="3150"/>
                  </a:cubicBezTo>
                  <a:cubicBezTo>
                    <a:pt x="960" y="2739"/>
                    <a:pt x="777" y="2191"/>
                    <a:pt x="800" y="1598"/>
                  </a:cubicBezTo>
                  <a:cubicBezTo>
                    <a:pt x="800" y="1073"/>
                    <a:pt x="960" y="571"/>
                    <a:pt x="1188" y="183"/>
                  </a:cubicBezTo>
                  <a:cubicBezTo>
                    <a:pt x="1074" y="69"/>
                    <a:pt x="960" y="0"/>
                    <a:pt x="823" y="0"/>
                  </a:cubicBezTo>
                  <a:close/>
                </a:path>
              </a:pathLst>
            </a:custGeom>
            <a:solidFill>
              <a:srgbClr val="388E9C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80"/>
            <p:cNvSpPr/>
            <p:nvPr/>
          </p:nvSpPr>
          <p:spPr>
            <a:xfrm>
              <a:off x="5058250" y="1439175"/>
              <a:ext cx="159800" cy="227725"/>
            </a:xfrm>
            <a:custGeom>
              <a:avLst/>
              <a:gdLst/>
              <a:ahLst/>
              <a:cxnLst/>
              <a:rect l="l" t="t" r="r" b="b"/>
              <a:pathLst>
                <a:path w="6392" h="9109" extrusionOk="0">
                  <a:moveTo>
                    <a:pt x="3393" y="1"/>
                  </a:moveTo>
                  <a:cubicBezTo>
                    <a:pt x="1581" y="1"/>
                    <a:pt x="69" y="2001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301" y="9108"/>
                    <a:pt x="3315" y="9108"/>
                    <a:pt x="3329" y="9108"/>
                  </a:cubicBezTo>
                  <a:cubicBezTo>
                    <a:pt x="4635" y="9108"/>
                    <a:pt x="5781" y="8042"/>
                    <a:pt x="6323" y="6506"/>
                  </a:cubicBezTo>
                  <a:lnTo>
                    <a:pt x="6323" y="6506"/>
                  </a:lnTo>
                  <a:cubicBezTo>
                    <a:pt x="6072" y="6734"/>
                    <a:pt x="5752" y="6871"/>
                    <a:pt x="5410" y="6871"/>
                  </a:cubicBezTo>
                  <a:cubicBezTo>
                    <a:pt x="4497" y="6848"/>
                    <a:pt x="3767" y="5821"/>
                    <a:pt x="3789" y="4566"/>
                  </a:cubicBezTo>
                  <a:cubicBezTo>
                    <a:pt x="3789" y="3324"/>
                    <a:pt x="4549" y="2306"/>
                    <a:pt x="5449" y="2306"/>
                  </a:cubicBezTo>
                  <a:cubicBezTo>
                    <a:pt x="5459" y="2306"/>
                    <a:pt x="5468" y="2306"/>
                    <a:pt x="5478" y="2306"/>
                  </a:cubicBezTo>
                  <a:cubicBezTo>
                    <a:pt x="5821" y="2306"/>
                    <a:pt x="6118" y="2443"/>
                    <a:pt x="6391" y="2694"/>
                  </a:cubicBezTo>
                  <a:cubicBezTo>
                    <a:pt x="5889" y="1119"/>
                    <a:pt x="4748" y="24"/>
                    <a:pt x="3424" y="1"/>
                  </a:cubicBezTo>
                  <a:cubicBezTo>
                    <a:pt x="3414" y="1"/>
                    <a:pt x="3404" y="1"/>
                    <a:pt x="3393" y="1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80"/>
            <p:cNvSpPr/>
            <p:nvPr/>
          </p:nvSpPr>
          <p:spPr>
            <a:xfrm>
              <a:off x="5058250" y="1439175"/>
              <a:ext cx="93025" cy="227725"/>
            </a:xfrm>
            <a:custGeom>
              <a:avLst/>
              <a:gdLst/>
              <a:ahLst/>
              <a:cxnLst/>
              <a:rect l="l" t="t" r="r" b="b"/>
              <a:pathLst>
                <a:path w="3721" h="9109" extrusionOk="0">
                  <a:moveTo>
                    <a:pt x="3394" y="1"/>
                  </a:moveTo>
                  <a:cubicBezTo>
                    <a:pt x="1581" y="1"/>
                    <a:pt x="69" y="2023"/>
                    <a:pt x="46" y="4520"/>
                  </a:cubicBezTo>
                  <a:cubicBezTo>
                    <a:pt x="0" y="7031"/>
                    <a:pt x="1461" y="9085"/>
                    <a:pt x="3287" y="9108"/>
                  </a:cubicBezTo>
                  <a:cubicBezTo>
                    <a:pt x="3401" y="9108"/>
                    <a:pt x="3493" y="9108"/>
                    <a:pt x="3607" y="9085"/>
                  </a:cubicBezTo>
                  <a:cubicBezTo>
                    <a:pt x="1918" y="8834"/>
                    <a:pt x="639" y="6871"/>
                    <a:pt x="685" y="4520"/>
                  </a:cubicBezTo>
                  <a:cubicBezTo>
                    <a:pt x="708" y="2146"/>
                    <a:pt x="2055" y="229"/>
                    <a:pt x="3721" y="46"/>
                  </a:cubicBezTo>
                  <a:cubicBezTo>
                    <a:pt x="3630" y="24"/>
                    <a:pt x="3515" y="1"/>
                    <a:pt x="3424" y="1"/>
                  </a:cubicBezTo>
                  <a:cubicBezTo>
                    <a:pt x="3414" y="1"/>
                    <a:pt x="3404" y="1"/>
                    <a:pt x="3394" y="1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80"/>
            <p:cNvSpPr/>
            <p:nvPr/>
          </p:nvSpPr>
          <p:spPr>
            <a:xfrm>
              <a:off x="5087350" y="1477425"/>
              <a:ext cx="44525" cy="140925"/>
            </a:xfrm>
            <a:custGeom>
              <a:avLst/>
              <a:gdLst/>
              <a:ahLst/>
              <a:cxnLst/>
              <a:rect l="l" t="t" r="r" b="b"/>
              <a:pathLst>
                <a:path w="1781" h="5637" extrusionOk="0">
                  <a:moveTo>
                    <a:pt x="1461" y="0"/>
                  </a:moveTo>
                  <a:cubicBezTo>
                    <a:pt x="731" y="137"/>
                    <a:pt x="388" y="1027"/>
                    <a:pt x="206" y="1666"/>
                  </a:cubicBezTo>
                  <a:cubicBezTo>
                    <a:pt x="160" y="1895"/>
                    <a:pt x="115" y="2100"/>
                    <a:pt x="92" y="2328"/>
                  </a:cubicBezTo>
                  <a:cubicBezTo>
                    <a:pt x="0" y="3013"/>
                    <a:pt x="92" y="3721"/>
                    <a:pt x="343" y="4360"/>
                  </a:cubicBezTo>
                  <a:cubicBezTo>
                    <a:pt x="418" y="4547"/>
                    <a:pt x="1166" y="5637"/>
                    <a:pt x="1535" y="5637"/>
                  </a:cubicBezTo>
                  <a:cubicBezTo>
                    <a:pt x="1616" y="5637"/>
                    <a:pt x="1679" y="5583"/>
                    <a:pt x="1712" y="5455"/>
                  </a:cubicBezTo>
                  <a:cubicBezTo>
                    <a:pt x="1781" y="5204"/>
                    <a:pt x="1598" y="4885"/>
                    <a:pt x="1507" y="4656"/>
                  </a:cubicBezTo>
                  <a:cubicBezTo>
                    <a:pt x="1393" y="4383"/>
                    <a:pt x="1347" y="4063"/>
                    <a:pt x="1279" y="3766"/>
                  </a:cubicBezTo>
                  <a:cubicBezTo>
                    <a:pt x="1187" y="3127"/>
                    <a:pt x="1096" y="2488"/>
                    <a:pt x="1142" y="1849"/>
                  </a:cubicBezTo>
                  <a:cubicBezTo>
                    <a:pt x="1165" y="1370"/>
                    <a:pt x="1279" y="890"/>
                    <a:pt x="1507" y="457"/>
                  </a:cubicBezTo>
                  <a:cubicBezTo>
                    <a:pt x="1553" y="388"/>
                    <a:pt x="1758" y="137"/>
                    <a:pt x="1644" y="46"/>
                  </a:cubicBezTo>
                  <a:cubicBezTo>
                    <a:pt x="1598" y="0"/>
                    <a:pt x="1530" y="0"/>
                    <a:pt x="1461" y="0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80"/>
            <p:cNvSpPr/>
            <p:nvPr/>
          </p:nvSpPr>
          <p:spPr>
            <a:xfrm>
              <a:off x="5341850" y="1534475"/>
              <a:ext cx="30275" cy="85050"/>
            </a:xfrm>
            <a:custGeom>
              <a:avLst/>
              <a:gdLst/>
              <a:ahLst/>
              <a:cxnLst/>
              <a:rect l="l" t="t" r="r" b="b"/>
              <a:pathLst>
                <a:path w="1211" h="3402" extrusionOk="0">
                  <a:moveTo>
                    <a:pt x="822" y="1"/>
                  </a:moveTo>
                  <a:cubicBezTo>
                    <a:pt x="389" y="1"/>
                    <a:pt x="23" y="754"/>
                    <a:pt x="1" y="1690"/>
                  </a:cubicBezTo>
                  <a:cubicBezTo>
                    <a:pt x="1" y="2648"/>
                    <a:pt x="343" y="3402"/>
                    <a:pt x="777" y="3402"/>
                  </a:cubicBezTo>
                  <a:cubicBezTo>
                    <a:pt x="936" y="3402"/>
                    <a:pt x="1073" y="3310"/>
                    <a:pt x="1210" y="3151"/>
                  </a:cubicBezTo>
                  <a:cubicBezTo>
                    <a:pt x="936" y="2740"/>
                    <a:pt x="777" y="2192"/>
                    <a:pt x="799" y="1598"/>
                  </a:cubicBezTo>
                  <a:cubicBezTo>
                    <a:pt x="799" y="1073"/>
                    <a:pt x="936" y="594"/>
                    <a:pt x="1165" y="206"/>
                  </a:cubicBezTo>
                  <a:cubicBezTo>
                    <a:pt x="1073" y="92"/>
                    <a:pt x="959" y="23"/>
                    <a:pt x="822" y="1"/>
                  </a:cubicBezTo>
                  <a:close/>
                </a:path>
              </a:pathLst>
            </a:custGeom>
            <a:solidFill>
              <a:srgbClr val="388E9C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80"/>
            <p:cNvSpPr/>
            <p:nvPr/>
          </p:nvSpPr>
          <p:spPr>
            <a:xfrm>
              <a:off x="5261950" y="1460850"/>
              <a:ext cx="159250" cy="227150"/>
            </a:xfrm>
            <a:custGeom>
              <a:avLst/>
              <a:gdLst/>
              <a:ahLst/>
              <a:cxnLst/>
              <a:rect l="l" t="t" r="r" b="b"/>
              <a:pathLst>
                <a:path w="6370" h="9086" extrusionOk="0">
                  <a:moveTo>
                    <a:pt x="3342" y="0"/>
                  </a:moveTo>
                  <a:cubicBezTo>
                    <a:pt x="1543" y="0"/>
                    <a:pt x="69" y="2015"/>
                    <a:pt x="47" y="4498"/>
                  </a:cubicBezTo>
                  <a:cubicBezTo>
                    <a:pt x="1" y="7009"/>
                    <a:pt x="1462" y="9063"/>
                    <a:pt x="3288" y="9086"/>
                  </a:cubicBezTo>
                  <a:cubicBezTo>
                    <a:pt x="3302" y="9086"/>
                    <a:pt x="3315" y="9086"/>
                    <a:pt x="3329" y="9086"/>
                  </a:cubicBezTo>
                  <a:cubicBezTo>
                    <a:pt x="4636" y="9086"/>
                    <a:pt x="5782" y="8019"/>
                    <a:pt x="6324" y="6484"/>
                  </a:cubicBezTo>
                  <a:lnTo>
                    <a:pt x="6324" y="6484"/>
                  </a:lnTo>
                  <a:cubicBezTo>
                    <a:pt x="6050" y="6712"/>
                    <a:pt x="5730" y="6849"/>
                    <a:pt x="5411" y="6849"/>
                  </a:cubicBezTo>
                  <a:cubicBezTo>
                    <a:pt x="4475" y="6849"/>
                    <a:pt x="3744" y="5799"/>
                    <a:pt x="3767" y="4543"/>
                  </a:cubicBezTo>
                  <a:cubicBezTo>
                    <a:pt x="3790" y="3288"/>
                    <a:pt x="4543" y="2284"/>
                    <a:pt x="5456" y="2284"/>
                  </a:cubicBezTo>
                  <a:cubicBezTo>
                    <a:pt x="5799" y="2284"/>
                    <a:pt x="6118" y="2443"/>
                    <a:pt x="6369" y="2672"/>
                  </a:cubicBezTo>
                  <a:cubicBezTo>
                    <a:pt x="5867" y="1120"/>
                    <a:pt x="4749" y="1"/>
                    <a:pt x="3402" y="1"/>
                  </a:cubicBezTo>
                  <a:cubicBezTo>
                    <a:pt x="3382" y="1"/>
                    <a:pt x="3362" y="0"/>
                    <a:pt x="3342" y="0"/>
                  </a:cubicBezTo>
                  <a:close/>
                </a:path>
              </a:pathLst>
            </a:custGeom>
            <a:solidFill>
              <a:srgbClr val="50A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80"/>
            <p:cNvSpPr/>
            <p:nvPr/>
          </p:nvSpPr>
          <p:spPr>
            <a:xfrm>
              <a:off x="5261950" y="1460850"/>
              <a:ext cx="93050" cy="227150"/>
            </a:xfrm>
            <a:custGeom>
              <a:avLst/>
              <a:gdLst/>
              <a:ahLst/>
              <a:cxnLst/>
              <a:rect l="l" t="t" r="r" b="b"/>
              <a:pathLst>
                <a:path w="3722" h="9086" extrusionOk="0">
                  <a:moveTo>
                    <a:pt x="3342" y="0"/>
                  </a:moveTo>
                  <a:cubicBezTo>
                    <a:pt x="1543" y="0"/>
                    <a:pt x="69" y="2015"/>
                    <a:pt x="47" y="4498"/>
                  </a:cubicBezTo>
                  <a:cubicBezTo>
                    <a:pt x="1" y="7009"/>
                    <a:pt x="1462" y="9063"/>
                    <a:pt x="3288" y="9086"/>
                  </a:cubicBezTo>
                  <a:cubicBezTo>
                    <a:pt x="3379" y="9086"/>
                    <a:pt x="3493" y="9086"/>
                    <a:pt x="3585" y="9063"/>
                  </a:cubicBezTo>
                  <a:cubicBezTo>
                    <a:pt x="1918" y="8812"/>
                    <a:pt x="640" y="6872"/>
                    <a:pt x="663" y="4498"/>
                  </a:cubicBezTo>
                  <a:cubicBezTo>
                    <a:pt x="709" y="2147"/>
                    <a:pt x="2055" y="229"/>
                    <a:pt x="3722" y="24"/>
                  </a:cubicBezTo>
                  <a:cubicBezTo>
                    <a:pt x="3630" y="1"/>
                    <a:pt x="3516" y="1"/>
                    <a:pt x="3402" y="1"/>
                  </a:cubicBezTo>
                  <a:cubicBezTo>
                    <a:pt x="3382" y="1"/>
                    <a:pt x="3362" y="0"/>
                    <a:pt x="3342" y="0"/>
                  </a:cubicBezTo>
                  <a:close/>
                </a:path>
              </a:pathLst>
            </a:custGeom>
            <a:solidFill>
              <a:srgbClr val="388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80"/>
            <p:cNvSpPr/>
            <p:nvPr/>
          </p:nvSpPr>
          <p:spPr>
            <a:xfrm>
              <a:off x="5291075" y="1498725"/>
              <a:ext cx="44525" cy="140800"/>
            </a:xfrm>
            <a:custGeom>
              <a:avLst/>
              <a:gdLst/>
              <a:ahLst/>
              <a:cxnLst/>
              <a:rect l="l" t="t" r="r" b="b"/>
              <a:pathLst>
                <a:path w="1781" h="5632" extrusionOk="0">
                  <a:moveTo>
                    <a:pt x="1544" y="0"/>
                  </a:moveTo>
                  <a:cubicBezTo>
                    <a:pt x="1518" y="0"/>
                    <a:pt x="1489" y="6"/>
                    <a:pt x="1461" y="15"/>
                  </a:cubicBezTo>
                  <a:cubicBezTo>
                    <a:pt x="708" y="130"/>
                    <a:pt x="388" y="1020"/>
                    <a:pt x="206" y="1659"/>
                  </a:cubicBezTo>
                  <a:cubicBezTo>
                    <a:pt x="160" y="1887"/>
                    <a:pt x="114" y="2115"/>
                    <a:pt x="91" y="2344"/>
                  </a:cubicBezTo>
                  <a:cubicBezTo>
                    <a:pt x="0" y="3006"/>
                    <a:pt x="69" y="3736"/>
                    <a:pt x="342" y="4352"/>
                  </a:cubicBezTo>
                  <a:cubicBezTo>
                    <a:pt x="417" y="4557"/>
                    <a:pt x="1147" y="5631"/>
                    <a:pt x="1523" y="5631"/>
                  </a:cubicBezTo>
                  <a:cubicBezTo>
                    <a:pt x="1608" y="5631"/>
                    <a:pt x="1674" y="5577"/>
                    <a:pt x="1712" y="5448"/>
                  </a:cubicBezTo>
                  <a:cubicBezTo>
                    <a:pt x="1780" y="5197"/>
                    <a:pt x="1598" y="4877"/>
                    <a:pt x="1484" y="4649"/>
                  </a:cubicBezTo>
                  <a:cubicBezTo>
                    <a:pt x="1370" y="4375"/>
                    <a:pt x="1324" y="4056"/>
                    <a:pt x="1278" y="3759"/>
                  </a:cubicBezTo>
                  <a:cubicBezTo>
                    <a:pt x="1187" y="3120"/>
                    <a:pt x="1096" y="2481"/>
                    <a:pt x="1141" y="1841"/>
                  </a:cubicBezTo>
                  <a:cubicBezTo>
                    <a:pt x="1164" y="1362"/>
                    <a:pt x="1278" y="883"/>
                    <a:pt x="1507" y="449"/>
                  </a:cubicBezTo>
                  <a:cubicBezTo>
                    <a:pt x="1552" y="381"/>
                    <a:pt x="1758" y="130"/>
                    <a:pt x="1644" y="38"/>
                  </a:cubicBezTo>
                  <a:cubicBezTo>
                    <a:pt x="1617" y="12"/>
                    <a:pt x="1582" y="0"/>
                    <a:pt x="1544" y="0"/>
                  </a:cubicBezTo>
                  <a:close/>
                </a:path>
              </a:pathLst>
            </a:custGeom>
            <a:solidFill>
              <a:srgbClr val="9B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80"/>
            <p:cNvSpPr/>
            <p:nvPr/>
          </p:nvSpPr>
          <p:spPr>
            <a:xfrm>
              <a:off x="5485650" y="1279975"/>
              <a:ext cx="157525" cy="1201775"/>
            </a:xfrm>
            <a:custGeom>
              <a:avLst/>
              <a:gdLst/>
              <a:ahLst/>
              <a:cxnLst/>
              <a:rect l="l" t="t" r="r" b="b"/>
              <a:pathLst>
                <a:path w="6301" h="48071" extrusionOk="0">
                  <a:moveTo>
                    <a:pt x="2968" y="1"/>
                  </a:moveTo>
                  <a:lnTo>
                    <a:pt x="1" y="138"/>
                  </a:lnTo>
                  <a:lnTo>
                    <a:pt x="366" y="47705"/>
                  </a:lnTo>
                  <a:lnTo>
                    <a:pt x="3059" y="48071"/>
                  </a:lnTo>
                  <a:lnTo>
                    <a:pt x="6300" y="46085"/>
                  </a:lnTo>
                  <a:lnTo>
                    <a:pt x="6095" y="343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9D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80"/>
            <p:cNvSpPr/>
            <p:nvPr/>
          </p:nvSpPr>
          <p:spPr>
            <a:xfrm>
              <a:off x="5485650" y="1279975"/>
              <a:ext cx="157525" cy="1201775"/>
            </a:xfrm>
            <a:custGeom>
              <a:avLst/>
              <a:gdLst/>
              <a:ahLst/>
              <a:cxnLst/>
              <a:rect l="l" t="t" r="r" b="b"/>
              <a:pathLst>
                <a:path w="6301" h="48071" extrusionOk="0">
                  <a:moveTo>
                    <a:pt x="2968" y="1"/>
                  </a:moveTo>
                  <a:lnTo>
                    <a:pt x="1" y="138"/>
                  </a:lnTo>
                  <a:lnTo>
                    <a:pt x="366" y="47705"/>
                  </a:lnTo>
                  <a:lnTo>
                    <a:pt x="3059" y="48071"/>
                  </a:lnTo>
                  <a:lnTo>
                    <a:pt x="6300" y="46085"/>
                  </a:lnTo>
                  <a:lnTo>
                    <a:pt x="6095" y="343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C3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80"/>
            <p:cNvSpPr/>
            <p:nvPr/>
          </p:nvSpPr>
          <p:spPr>
            <a:xfrm>
              <a:off x="5485650" y="1279975"/>
              <a:ext cx="76500" cy="1201775"/>
            </a:xfrm>
            <a:custGeom>
              <a:avLst/>
              <a:gdLst/>
              <a:ahLst/>
              <a:cxnLst/>
              <a:rect l="l" t="t" r="r" b="b"/>
              <a:pathLst>
                <a:path w="3060" h="48071" extrusionOk="0">
                  <a:moveTo>
                    <a:pt x="2968" y="1"/>
                  </a:moveTo>
                  <a:lnTo>
                    <a:pt x="1" y="138"/>
                  </a:lnTo>
                  <a:lnTo>
                    <a:pt x="366" y="47705"/>
                  </a:lnTo>
                  <a:lnTo>
                    <a:pt x="3059" y="4807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998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0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08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10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108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7" name="Google Shape;11047;p81"/>
          <p:cNvSpPr/>
          <p:nvPr/>
        </p:nvSpPr>
        <p:spPr>
          <a:xfrm>
            <a:off x="5939100" y="1627394"/>
            <a:ext cx="2547000" cy="2613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8" name="Google Shape;11048;p81"/>
          <p:cNvSpPr/>
          <p:nvPr/>
        </p:nvSpPr>
        <p:spPr>
          <a:xfrm>
            <a:off x="3319575" y="1612819"/>
            <a:ext cx="2547000" cy="2613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9" name="Google Shape;11049;p81"/>
          <p:cNvSpPr/>
          <p:nvPr/>
        </p:nvSpPr>
        <p:spPr>
          <a:xfrm>
            <a:off x="700050" y="1627394"/>
            <a:ext cx="2547000" cy="2613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0" name="Google Shape;11050;p8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lesson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1" name="Google Shape;11051;p81"/>
          <p:cNvSpPr txBox="1">
            <a:spLocks noGrp="1"/>
          </p:cNvSpPr>
          <p:nvPr>
            <p:ph type="subTitle" idx="1"/>
          </p:nvPr>
        </p:nvSpPr>
        <p:spPr>
          <a:xfrm>
            <a:off x="814050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one</a:t>
            </a:r>
            <a:endParaRPr/>
          </a:p>
        </p:txBody>
      </p:sp>
      <p:sp>
        <p:nvSpPr>
          <p:cNvPr id="11052" name="Google Shape;11052;p81"/>
          <p:cNvSpPr txBox="1">
            <a:spLocks noGrp="1"/>
          </p:cNvSpPr>
          <p:nvPr>
            <p:ph type="title" idx="4"/>
          </p:nvPr>
        </p:nvSpPr>
        <p:spPr>
          <a:xfrm>
            <a:off x="814050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053" name="Google Shape;11053;p81"/>
          <p:cNvSpPr txBox="1">
            <a:spLocks noGrp="1"/>
          </p:cNvSpPr>
          <p:nvPr>
            <p:ph type="subTitle" idx="3"/>
          </p:nvPr>
        </p:nvSpPr>
        <p:spPr>
          <a:xfrm>
            <a:off x="6053100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 </a:t>
            </a:r>
            <a:endParaRPr/>
          </a:p>
        </p:txBody>
      </p:sp>
      <p:sp>
        <p:nvSpPr>
          <p:cNvPr id="11054" name="Google Shape;11054;p81"/>
          <p:cNvSpPr txBox="1">
            <a:spLocks noGrp="1"/>
          </p:cNvSpPr>
          <p:nvPr>
            <p:ph type="subTitle" idx="2"/>
          </p:nvPr>
        </p:nvSpPr>
        <p:spPr>
          <a:xfrm>
            <a:off x="3433575" y="3103375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 is a gas giant and the biggest planet</a:t>
            </a:r>
            <a:endParaRPr sz="1800"/>
          </a:p>
        </p:txBody>
      </p:sp>
      <p:sp>
        <p:nvSpPr>
          <p:cNvPr id="11055" name="Google Shape;11055;p81"/>
          <p:cNvSpPr txBox="1">
            <a:spLocks noGrp="1"/>
          </p:cNvSpPr>
          <p:nvPr>
            <p:ph type="title" idx="5"/>
          </p:nvPr>
        </p:nvSpPr>
        <p:spPr>
          <a:xfrm>
            <a:off x="3433575" y="2696963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1056" name="Google Shape;11056;p81"/>
          <p:cNvSpPr txBox="1">
            <a:spLocks noGrp="1"/>
          </p:cNvSpPr>
          <p:nvPr>
            <p:ph type="title" idx="6"/>
          </p:nvPr>
        </p:nvSpPr>
        <p:spPr>
          <a:xfrm>
            <a:off x="6053100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057" name="Google Shape;11057;p81"/>
          <p:cNvSpPr txBox="1">
            <a:spLocks noGrp="1"/>
          </p:cNvSpPr>
          <p:nvPr>
            <p:ph type="title" idx="7"/>
          </p:nvPr>
        </p:nvSpPr>
        <p:spPr>
          <a:xfrm>
            <a:off x="814050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058" name="Google Shape;11058;p81"/>
          <p:cNvSpPr txBox="1">
            <a:spLocks noGrp="1"/>
          </p:cNvSpPr>
          <p:nvPr>
            <p:ph type="title" idx="8"/>
          </p:nvPr>
        </p:nvSpPr>
        <p:spPr>
          <a:xfrm>
            <a:off x="3433575" y="1569600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059" name="Google Shape;11059;p81"/>
          <p:cNvSpPr txBox="1">
            <a:spLocks noGrp="1"/>
          </p:cNvSpPr>
          <p:nvPr>
            <p:ph type="title" idx="9"/>
          </p:nvPr>
        </p:nvSpPr>
        <p:spPr>
          <a:xfrm>
            <a:off x="6053100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1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1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4" name="Google Shape;11064;p8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/>
          </a:p>
        </p:txBody>
      </p:sp>
      <p:pic>
        <p:nvPicPr>
          <p:cNvPr id="11065" name="Google Shape;11065;p82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81075" y="790950"/>
            <a:ext cx="4469649" cy="2763726"/>
          </a:xfrm>
          <a:prstGeom prst="rect">
            <a:avLst/>
          </a:prstGeom>
          <a:noFill/>
          <a:ln>
            <a:noFill/>
          </a:ln>
        </p:spPr>
      </p:pic>
      <p:sp>
        <p:nvSpPr>
          <p:cNvPr id="11066" name="Google Shape;11066;p82"/>
          <p:cNvSpPr txBox="1"/>
          <p:nvPr/>
        </p:nvSpPr>
        <p:spPr>
          <a:xfrm>
            <a:off x="982944" y="1599840"/>
            <a:ext cx="9390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Paytone One"/>
                <a:ea typeface="Paytone One"/>
                <a:cs typeface="Paytone One"/>
                <a:sym typeface="Paytone One"/>
              </a:rPr>
              <a:t>32,2%</a:t>
            </a:r>
            <a:endParaRPr sz="2000">
              <a:solidFill>
                <a:schemeClr val="lt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67" name="Google Shape;11067;p82"/>
          <p:cNvSpPr txBox="1"/>
          <p:nvPr/>
        </p:nvSpPr>
        <p:spPr>
          <a:xfrm>
            <a:off x="2080093" y="1330210"/>
            <a:ext cx="9390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Paytone One"/>
                <a:ea typeface="Paytone One"/>
                <a:cs typeface="Paytone One"/>
                <a:sym typeface="Paytone One"/>
              </a:rPr>
              <a:t>20,3%</a:t>
            </a:r>
            <a:endParaRPr sz="2000">
              <a:solidFill>
                <a:schemeClr val="lt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68" name="Google Shape;11068;p82"/>
          <p:cNvSpPr txBox="1"/>
          <p:nvPr/>
        </p:nvSpPr>
        <p:spPr>
          <a:xfrm>
            <a:off x="2080093" y="2380849"/>
            <a:ext cx="9390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Paytone One"/>
                <a:ea typeface="Paytone One"/>
                <a:cs typeface="Paytone One"/>
                <a:sym typeface="Paytone One"/>
              </a:rPr>
              <a:t>30,5%</a:t>
            </a:r>
            <a:endParaRPr sz="2000">
              <a:solidFill>
                <a:schemeClr val="lt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69" name="Google Shape;11069;p82"/>
          <p:cNvSpPr txBox="1"/>
          <p:nvPr/>
        </p:nvSpPr>
        <p:spPr>
          <a:xfrm>
            <a:off x="1099752" y="2568836"/>
            <a:ext cx="9390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Paytone One"/>
                <a:ea typeface="Paytone One"/>
                <a:cs typeface="Paytone One"/>
                <a:sym typeface="Paytone One"/>
              </a:rPr>
              <a:t>16,9%</a:t>
            </a:r>
            <a:endParaRPr sz="2000">
              <a:solidFill>
                <a:schemeClr val="lt2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70" name="Google Shape;11070;p82"/>
          <p:cNvSpPr txBox="1"/>
          <p:nvPr/>
        </p:nvSpPr>
        <p:spPr>
          <a:xfrm>
            <a:off x="4458025" y="2086661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071" name="Google Shape;11071;p82"/>
          <p:cNvSpPr txBox="1"/>
          <p:nvPr/>
        </p:nvSpPr>
        <p:spPr>
          <a:xfrm>
            <a:off x="4521025" y="1668988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72" name="Google Shape;11072;p82"/>
          <p:cNvSpPr txBox="1"/>
          <p:nvPr/>
        </p:nvSpPr>
        <p:spPr>
          <a:xfrm>
            <a:off x="6486300" y="2086661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it’s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073" name="Google Shape;11073;p82"/>
          <p:cNvSpPr txBox="1"/>
          <p:nvPr/>
        </p:nvSpPr>
        <p:spPr>
          <a:xfrm>
            <a:off x="6549300" y="1668988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Mars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74" name="Google Shape;11074;p82"/>
          <p:cNvSpPr txBox="1"/>
          <p:nvPr/>
        </p:nvSpPr>
        <p:spPr>
          <a:xfrm>
            <a:off x="4458025" y="4003974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075" name="Google Shape;11075;p82"/>
          <p:cNvSpPr txBox="1"/>
          <p:nvPr/>
        </p:nvSpPr>
        <p:spPr>
          <a:xfrm>
            <a:off x="4521025" y="359471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Saturn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076" name="Google Shape;11076;p82"/>
          <p:cNvSpPr txBox="1"/>
          <p:nvPr/>
        </p:nvSpPr>
        <p:spPr>
          <a:xfrm>
            <a:off x="6486300" y="4003974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Neptune is far away from Earth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077" name="Google Shape;11077;p82"/>
          <p:cNvSpPr txBox="1"/>
          <p:nvPr/>
        </p:nvSpPr>
        <p:spPr>
          <a:xfrm>
            <a:off x="6549300" y="359471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Neptune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11078" name="Google Shape;11078;p82"/>
          <p:cNvGrpSpPr/>
          <p:nvPr/>
        </p:nvGrpSpPr>
        <p:grpSpPr>
          <a:xfrm>
            <a:off x="5233493" y="1118804"/>
            <a:ext cx="386751" cy="393713"/>
            <a:chOff x="1854875" y="2163225"/>
            <a:chExt cx="312450" cy="318075"/>
          </a:xfrm>
        </p:grpSpPr>
        <p:sp>
          <p:nvSpPr>
            <p:cNvPr id="11079" name="Google Shape;11079;p8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8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8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2" name="Google Shape;11082;p82"/>
          <p:cNvGrpSpPr/>
          <p:nvPr/>
        </p:nvGrpSpPr>
        <p:grpSpPr>
          <a:xfrm>
            <a:off x="7261768" y="1118804"/>
            <a:ext cx="386751" cy="393713"/>
            <a:chOff x="1854875" y="2163225"/>
            <a:chExt cx="312450" cy="318075"/>
          </a:xfrm>
        </p:grpSpPr>
        <p:sp>
          <p:nvSpPr>
            <p:cNvPr id="11083" name="Google Shape;11083;p8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8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8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6" name="Google Shape;11086;p82"/>
          <p:cNvGrpSpPr/>
          <p:nvPr/>
        </p:nvGrpSpPr>
        <p:grpSpPr>
          <a:xfrm>
            <a:off x="5233493" y="3017117"/>
            <a:ext cx="386751" cy="393713"/>
            <a:chOff x="1854875" y="2163225"/>
            <a:chExt cx="312450" cy="318075"/>
          </a:xfrm>
        </p:grpSpPr>
        <p:sp>
          <p:nvSpPr>
            <p:cNvPr id="11087" name="Google Shape;11087;p8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8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8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0" name="Google Shape;11090;p82"/>
          <p:cNvGrpSpPr/>
          <p:nvPr/>
        </p:nvGrpSpPr>
        <p:grpSpPr>
          <a:xfrm>
            <a:off x="7261768" y="3017117"/>
            <a:ext cx="386751" cy="393713"/>
            <a:chOff x="1854875" y="2163225"/>
            <a:chExt cx="312450" cy="318075"/>
          </a:xfrm>
        </p:grpSpPr>
        <p:sp>
          <p:nvSpPr>
            <p:cNvPr id="11091" name="Google Shape;11091;p82"/>
            <p:cNvSpPr/>
            <p:nvPr/>
          </p:nvSpPr>
          <p:spPr>
            <a:xfrm>
              <a:off x="1854875" y="2177150"/>
              <a:ext cx="312450" cy="304125"/>
            </a:xfrm>
            <a:custGeom>
              <a:avLst/>
              <a:gdLst/>
              <a:ahLst/>
              <a:cxnLst/>
              <a:rect l="l" t="t" r="r" b="b"/>
              <a:pathLst>
                <a:path w="12498" h="12165" extrusionOk="0">
                  <a:moveTo>
                    <a:pt x="10514" y="1"/>
                  </a:moveTo>
                  <a:cubicBezTo>
                    <a:pt x="10263" y="1"/>
                    <a:pt x="10014" y="101"/>
                    <a:pt x="9830" y="285"/>
                  </a:cubicBezTo>
                  <a:cubicBezTo>
                    <a:pt x="7457" y="2685"/>
                    <a:pt x="2523" y="7458"/>
                    <a:pt x="703" y="9822"/>
                  </a:cubicBezTo>
                  <a:cubicBezTo>
                    <a:pt x="0" y="10743"/>
                    <a:pt x="1449" y="12164"/>
                    <a:pt x="2552" y="12164"/>
                  </a:cubicBezTo>
                  <a:cubicBezTo>
                    <a:pt x="2848" y="12164"/>
                    <a:pt x="3119" y="12062"/>
                    <a:pt x="3317" y="11820"/>
                  </a:cubicBezTo>
                  <a:cubicBezTo>
                    <a:pt x="4941" y="9831"/>
                    <a:pt x="10472" y="4594"/>
                    <a:pt x="12176" y="2694"/>
                  </a:cubicBezTo>
                  <a:cubicBezTo>
                    <a:pt x="12452" y="2391"/>
                    <a:pt x="12497" y="1936"/>
                    <a:pt x="12283" y="1579"/>
                  </a:cubicBezTo>
                  <a:cubicBezTo>
                    <a:pt x="11953" y="1017"/>
                    <a:pt x="11498" y="473"/>
                    <a:pt x="11016" y="152"/>
                  </a:cubicBezTo>
                  <a:cubicBezTo>
                    <a:pt x="10863" y="49"/>
                    <a:pt x="10688" y="1"/>
                    <a:pt x="10514" y="1"/>
                  </a:cubicBez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82"/>
            <p:cNvSpPr/>
            <p:nvPr/>
          </p:nvSpPr>
          <p:spPr>
            <a:xfrm>
              <a:off x="1886325" y="2163225"/>
              <a:ext cx="85225" cy="76150"/>
            </a:xfrm>
            <a:custGeom>
              <a:avLst/>
              <a:gdLst/>
              <a:ahLst/>
              <a:cxnLst/>
              <a:rect l="l" t="t" r="r" b="b"/>
              <a:pathLst>
                <a:path w="3409" h="3046" extrusionOk="0">
                  <a:moveTo>
                    <a:pt x="1463" y="0"/>
                  </a:moveTo>
                  <a:cubicBezTo>
                    <a:pt x="677" y="0"/>
                    <a:pt x="0" y="812"/>
                    <a:pt x="346" y="2332"/>
                  </a:cubicBezTo>
                  <a:cubicBezTo>
                    <a:pt x="457" y="2827"/>
                    <a:pt x="908" y="3046"/>
                    <a:pt x="1411" y="3046"/>
                  </a:cubicBezTo>
                  <a:cubicBezTo>
                    <a:pt x="2323" y="3046"/>
                    <a:pt x="3409" y="2327"/>
                    <a:pt x="2960" y="1235"/>
                  </a:cubicBezTo>
                  <a:cubicBezTo>
                    <a:pt x="2618" y="400"/>
                    <a:pt x="2014" y="0"/>
                    <a:pt x="1463" y="0"/>
                  </a:cubicBez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82"/>
            <p:cNvSpPr/>
            <p:nvPr/>
          </p:nvSpPr>
          <p:spPr>
            <a:xfrm>
              <a:off x="2063400" y="2405075"/>
              <a:ext cx="85375" cy="76225"/>
            </a:xfrm>
            <a:custGeom>
              <a:avLst/>
              <a:gdLst/>
              <a:ahLst/>
              <a:cxnLst/>
              <a:rect l="l" t="t" r="r" b="b"/>
              <a:pathLst>
                <a:path w="3415" h="3049" extrusionOk="0">
                  <a:moveTo>
                    <a:pt x="1462" y="0"/>
                  </a:moveTo>
                  <a:cubicBezTo>
                    <a:pt x="677" y="0"/>
                    <a:pt x="1" y="809"/>
                    <a:pt x="347" y="2329"/>
                  </a:cubicBezTo>
                  <a:cubicBezTo>
                    <a:pt x="461" y="2828"/>
                    <a:pt x="915" y="3048"/>
                    <a:pt x="1421" y="3048"/>
                  </a:cubicBezTo>
                  <a:cubicBezTo>
                    <a:pt x="2334" y="3048"/>
                    <a:pt x="3414" y="2328"/>
                    <a:pt x="2961" y="1231"/>
                  </a:cubicBezTo>
                  <a:cubicBezTo>
                    <a:pt x="2618" y="399"/>
                    <a:pt x="2013" y="0"/>
                    <a:pt x="1462" y="0"/>
                  </a:cubicBez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4" name="Google Shape;11094;p82"/>
          <p:cNvSpPr txBox="1"/>
          <p:nvPr/>
        </p:nvSpPr>
        <p:spPr>
          <a:xfrm>
            <a:off x="755649" y="3673525"/>
            <a:ext cx="2596200" cy="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E95045"/>
                </a:solidFill>
                <a:uFill>
                  <a:noFill/>
                </a:uFill>
                <a:latin typeface="Merriweather Sans"/>
                <a:ea typeface="Merriweather Sans"/>
                <a:cs typeface="Merriweather Sans"/>
                <a:sym typeface="Merriweather Sans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rgbClr val="E95045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0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9" name="Google Shape;11099;p8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0" name="Google Shape;11100;p83"/>
          <p:cNvSpPr txBox="1"/>
          <p:nvPr/>
        </p:nvSpPr>
        <p:spPr>
          <a:xfrm>
            <a:off x="6528049" y="183406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it’s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01" name="Google Shape;11101;p83"/>
          <p:cNvSpPr txBox="1"/>
          <p:nvPr/>
        </p:nvSpPr>
        <p:spPr>
          <a:xfrm>
            <a:off x="6528049" y="1416402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95045"/>
                </a:solidFill>
                <a:latin typeface="Paytone One"/>
                <a:ea typeface="Paytone One"/>
                <a:cs typeface="Paytone One"/>
                <a:sym typeface="Paytone One"/>
              </a:rPr>
              <a:t>20% Mars</a:t>
            </a:r>
            <a:endParaRPr sz="2000">
              <a:solidFill>
                <a:srgbClr val="E9504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102" name="Google Shape;11102;p83"/>
          <p:cNvSpPr txBox="1"/>
          <p:nvPr/>
        </p:nvSpPr>
        <p:spPr>
          <a:xfrm>
            <a:off x="6536400" y="333692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farthest planet from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03" name="Google Shape;11103;p83"/>
          <p:cNvSpPr txBox="1"/>
          <p:nvPr/>
        </p:nvSpPr>
        <p:spPr>
          <a:xfrm>
            <a:off x="6536400" y="2927674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8A80"/>
                </a:solidFill>
                <a:latin typeface="Paytone One"/>
                <a:ea typeface="Paytone One"/>
                <a:cs typeface="Paytone One"/>
                <a:sym typeface="Paytone One"/>
              </a:rPr>
              <a:t>45% Neptune</a:t>
            </a:r>
            <a:endParaRPr sz="2000">
              <a:solidFill>
                <a:srgbClr val="008A80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104" name="Google Shape;11104;p83"/>
          <p:cNvSpPr txBox="1"/>
          <p:nvPr/>
        </p:nvSpPr>
        <p:spPr>
          <a:xfrm>
            <a:off x="727325" y="1842098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05" name="Google Shape;11105;p83"/>
          <p:cNvSpPr txBox="1"/>
          <p:nvPr/>
        </p:nvSpPr>
        <p:spPr>
          <a:xfrm>
            <a:off x="727325" y="1424425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D88B5"/>
                </a:solidFill>
                <a:latin typeface="Paytone One"/>
                <a:ea typeface="Paytone One"/>
                <a:cs typeface="Paytone One"/>
                <a:sym typeface="Paytone One"/>
              </a:rPr>
              <a:t>25% Mercury</a:t>
            </a:r>
            <a:endParaRPr sz="2000">
              <a:solidFill>
                <a:srgbClr val="3D88B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106" name="Google Shape;11106;p83"/>
          <p:cNvSpPr txBox="1"/>
          <p:nvPr/>
        </p:nvSpPr>
        <p:spPr>
          <a:xfrm>
            <a:off x="727325" y="3336661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07" name="Google Shape;11107;p83"/>
          <p:cNvSpPr txBox="1"/>
          <p:nvPr/>
        </p:nvSpPr>
        <p:spPr>
          <a:xfrm>
            <a:off x="727325" y="2927400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BB040"/>
                </a:solidFill>
                <a:latin typeface="Paytone One"/>
                <a:ea typeface="Paytone One"/>
                <a:cs typeface="Paytone One"/>
                <a:sym typeface="Paytone One"/>
              </a:rPr>
              <a:t>40% Saturn</a:t>
            </a:r>
            <a:endParaRPr sz="2000">
              <a:solidFill>
                <a:srgbClr val="FBB040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pic>
        <p:nvPicPr>
          <p:cNvPr id="11108" name="Google Shape;11108;p8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1552" r="7206" b="8433"/>
          <a:stretch/>
        </p:blipFill>
        <p:spPr>
          <a:xfrm>
            <a:off x="2671212" y="1167667"/>
            <a:ext cx="3801576" cy="2646033"/>
          </a:xfrm>
          <a:prstGeom prst="rect">
            <a:avLst/>
          </a:prstGeom>
          <a:noFill/>
          <a:ln>
            <a:noFill/>
          </a:ln>
        </p:spPr>
      </p:pic>
      <p:sp>
        <p:nvSpPr>
          <p:cNvPr id="11109" name="Google Shape;11109;p83"/>
          <p:cNvSpPr txBox="1"/>
          <p:nvPr/>
        </p:nvSpPr>
        <p:spPr>
          <a:xfrm>
            <a:off x="714300" y="3977175"/>
            <a:ext cx="77154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Follow the link in the graph to modify its data and then paste the new one here. </a:t>
            </a:r>
            <a:r>
              <a:rPr lang="en" sz="1200" b="1">
                <a:solidFill>
                  <a:srgbClr val="E95045"/>
                </a:solidFill>
                <a:uFill>
                  <a:noFill/>
                </a:uFill>
                <a:latin typeface="Merriweather Sans"/>
                <a:ea typeface="Merriweather Sans"/>
                <a:cs typeface="Merriweather Sans"/>
                <a:sym typeface="Merriweather Sans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rgbClr val="E95045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1" name="Google Shape;9551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552" name="Google Shape;9552;p57"/>
          <p:cNvSpPr txBox="1">
            <a:spLocks noGrp="1"/>
          </p:cNvSpPr>
          <p:nvPr>
            <p:ph type="subTitle" idx="1"/>
          </p:nvPr>
        </p:nvSpPr>
        <p:spPr>
          <a:xfrm>
            <a:off x="79297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main topic of the section here</a:t>
            </a:r>
            <a:endParaRPr sz="1800"/>
          </a:p>
        </p:txBody>
      </p:sp>
      <p:sp>
        <p:nvSpPr>
          <p:cNvPr id="9553" name="Google Shape;9553;p57"/>
          <p:cNvSpPr txBox="1">
            <a:spLocks noGrp="1"/>
          </p:cNvSpPr>
          <p:nvPr>
            <p:ph type="subTitle" idx="2"/>
          </p:nvPr>
        </p:nvSpPr>
        <p:spPr>
          <a:xfrm>
            <a:off x="3412500" y="3103375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main topic of the section here</a:t>
            </a:r>
            <a:endParaRPr/>
          </a:p>
        </p:txBody>
      </p:sp>
      <p:sp>
        <p:nvSpPr>
          <p:cNvPr id="9554" name="Google Shape;9554;p57"/>
          <p:cNvSpPr txBox="1">
            <a:spLocks noGrp="1"/>
          </p:cNvSpPr>
          <p:nvPr>
            <p:ph type="subTitle" idx="3"/>
          </p:nvPr>
        </p:nvSpPr>
        <p:spPr>
          <a:xfrm>
            <a:off x="603202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main topic of the section here</a:t>
            </a:r>
            <a:endParaRPr/>
          </a:p>
        </p:txBody>
      </p:sp>
      <p:sp>
        <p:nvSpPr>
          <p:cNvPr id="9555" name="Google Shape;9555;p57"/>
          <p:cNvSpPr txBox="1">
            <a:spLocks noGrp="1"/>
          </p:cNvSpPr>
          <p:nvPr>
            <p:ph type="title" idx="4"/>
          </p:nvPr>
        </p:nvSpPr>
        <p:spPr>
          <a:xfrm>
            <a:off x="792975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556" name="Google Shape;9556;p57"/>
          <p:cNvSpPr txBox="1">
            <a:spLocks noGrp="1"/>
          </p:cNvSpPr>
          <p:nvPr>
            <p:ph type="title" idx="5"/>
          </p:nvPr>
        </p:nvSpPr>
        <p:spPr>
          <a:xfrm>
            <a:off x="3412500" y="2696963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Subjects</a:t>
            </a:r>
            <a:endParaRPr/>
          </a:p>
        </p:txBody>
      </p:sp>
      <p:sp>
        <p:nvSpPr>
          <p:cNvPr id="9557" name="Google Shape;9557;p57"/>
          <p:cNvSpPr txBox="1">
            <a:spLocks noGrp="1"/>
          </p:cNvSpPr>
          <p:nvPr>
            <p:ph type="title" idx="6"/>
          </p:nvPr>
        </p:nvSpPr>
        <p:spPr>
          <a:xfrm>
            <a:off x="6032025" y="26947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9558" name="Google Shape;9558;p57"/>
          <p:cNvSpPr txBox="1">
            <a:spLocks noGrp="1"/>
          </p:cNvSpPr>
          <p:nvPr>
            <p:ph type="title" idx="7"/>
          </p:nvPr>
        </p:nvSpPr>
        <p:spPr>
          <a:xfrm>
            <a:off x="792975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559" name="Google Shape;9559;p57"/>
          <p:cNvSpPr txBox="1">
            <a:spLocks noGrp="1"/>
          </p:cNvSpPr>
          <p:nvPr>
            <p:ph type="title" idx="8"/>
          </p:nvPr>
        </p:nvSpPr>
        <p:spPr>
          <a:xfrm>
            <a:off x="3412500" y="1569600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60" name="Google Shape;9560;p57"/>
          <p:cNvSpPr txBox="1">
            <a:spLocks noGrp="1"/>
          </p:cNvSpPr>
          <p:nvPr>
            <p:ph type="title" idx="9"/>
          </p:nvPr>
        </p:nvSpPr>
        <p:spPr>
          <a:xfrm>
            <a:off x="6032025" y="1584175"/>
            <a:ext cx="23190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4" name="Google Shape;11114;p84"/>
          <p:cNvSpPr txBox="1">
            <a:spLocks noGrp="1"/>
          </p:cNvSpPr>
          <p:nvPr>
            <p:ph type="title"/>
          </p:nvPr>
        </p:nvSpPr>
        <p:spPr>
          <a:xfrm>
            <a:off x="3601500" y="540000"/>
            <a:ext cx="48225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process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5" name="Google Shape;11115;p84"/>
          <p:cNvSpPr/>
          <p:nvPr/>
        </p:nvSpPr>
        <p:spPr>
          <a:xfrm>
            <a:off x="1315750" y="2562000"/>
            <a:ext cx="5877600" cy="939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6" name="Google Shape;11116;p84"/>
          <p:cNvSpPr/>
          <p:nvPr/>
        </p:nvSpPr>
        <p:spPr>
          <a:xfrm>
            <a:off x="1315750" y="1459750"/>
            <a:ext cx="5330100" cy="939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7" name="Google Shape;11117;p84"/>
          <p:cNvSpPr/>
          <p:nvPr/>
        </p:nvSpPr>
        <p:spPr>
          <a:xfrm>
            <a:off x="1315750" y="3664250"/>
            <a:ext cx="6425100" cy="939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8" name="Google Shape;11118;p84"/>
          <p:cNvSpPr txBox="1"/>
          <p:nvPr/>
        </p:nvSpPr>
        <p:spPr>
          <a:xfrm>
            <a:off x="2078454" y="1480009"/>
            <a:ext cx="26394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Evaluation process 1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11119" name="Google Shape;11119;p84"/>
          <p:cNvGrpSpPr/>
          <p:nvPr/>
        </p:nvGrpSpPr>
        <p:grpSpPr>
          <a:xfrm rot="-5400000">
            <a:off x="-663104" y="2229800"/>
            <a:ext cx="3789876" cy="1009009"/>
            <a:chOff x="2719225" y="2450775"/>
            <a:chExt cx="2429875" cy="595075"/>
          </a:xfrm>
        </p:grpSpPr>
        <p:sp>
          <p:nvSpPr>
            <p:cNvPr id="11120" name="Google Shape;11120;p84"/>
            <p:cNvSpPr/>
            <p:nvPr/>
          </p:nvSpPr>
          <p:spPr>
            <a:xfrm>
              <a:off x="4875775" y="2674850"/>
              <a:ext cx="270150" cy="144200"/>
            </a:xfrm>
            <a:custGeom>
              <a:avLst/>
              <a:gdLst/>
              <a:ahLst/>
              <a:cxnLst/>
              <a:rect l="l" t="t" r="r" b="b"/>
              <a:pathLst>
                <a:path w="10806" h="5768" extrusionOk="0">
                  <a:moveTo>
                    <a:pt x="2992" y="0"/>
                  </a:moveTo>
                  <a:cubicBezTo>
                    <a:pt x="2822" y="0"/>
                    <a:pt x="2655" y="8"/>
                    <a:pt x="2488" y="26"/>
                  </a:cubicBezTo>
                  <a:cubicBezTo>
                    <a:pt x="2171" y="58"/>
                    <a:pt x="1902" y="121"/>
                    <a:pt x="1648" y="232"/>
                  </a:cubicBezTo>
                  <a:cubicBezTo>
                    <a:pt x="1490" y="296"/>
                    <a:pt x="1331" y="391"/>
                    <a:pt x="1141" y="533"/>
                  </a:cubicBezTo>
                  <a:cubicBezTo>
                    <a:pt x="999" y="644"/>
                    <a:pt x="856" y="803"/>
                    <a:pt x="714" y="993"/>
                  </a:cubicBezTo>
                  <a:cubicBezTo>
                    <a:pt x="571" y="1183"/>
                    <a:pt x="476" y="1373"/>
                    <a:pt x="397" y="1516"/>
                  </a:cubicBezTo>
                  <a:cubicBezTo>
                    <a:pt x="302" y="1706"/>
                    <a:pt x="223" y="1912"/>
                    <a:pt x="159" y="2149"/>
                  </a:cubicBezTo>
                  <a:cubicBezTo>
                    <a:pt x="48" y="2561"/>
                    <a:pt x="1" y="2989"/>
                    <a:pt x="32" y="3417"/>
                  </a:cubicBezTo>
                  <a:cubicBezTo>
                    <a:pt x="48" y="3860"/>
                    <a:pt x="159" y="4256"/>
                    <a:pt x="333" y="4605"/>
                  </a:cubicBezTo>
                  <a:cubicBezTo>
                    <a:pt x="365" y="4652"/>
                    <a:pt x="397" y="4700"/>
                    <a:pt x="428" y="4747"/>
                  </a:cubicBezTo>
                  <a:cubicBezTo>
                    <a:pt x="587" y="4985"/>
                    <a:pt x="793" y="5207"/>
                    <a:pt x="1046" y="5365"/>
                  </a:cubicBezTo>
                  <a:cubicBezTo>
                    <a:pt x="1316" y="5524"/>
                    <a:pt x="1648" y="5650"/>
                    <a:pt x="2060" y="5714"/>
                  </a:cubicBezTo>
                  <a:cubicBezTo>
                    <a:pt x="2298" y="5749"/>
                    <a:pt x="2553" y="5767"/>
                    <a:pt x="2867" y="5767"/>
                  </a:cubicBezTo>
                  <a:cubicBezTo>
                    <a:pt x="2971" y="5767"/>
                    <a:pt x="3082" y="5765"/>
                    <a:pt x="3201" y="5761"/>
                  </a:cubicBezTo>
                  <a:cubicBezTo>
                    <a:pt x="3518" y="5746"/>
                    <a:pt x="3850" y="5714"/>
                    <a:pt x="4262" y="5650"/>
                  </a:cubicBezTo>
                  <a:cubicBezTo>
                    <a:pt x="5023" y="5540"/>
                    <a:pt x="5815" y="5381"/>
                    <a:pt x="6623" y="5159"/>
                  </a:cubicBezTo>
                  <a:cubicBezTo>
                    <a:pt x="7526" y="4906"/>
                    <a:pt x="8302" y="4621"/>
                    <a:pt x="8999" y="4288"/>
                  </a:cubicBezTo>
                  <a:cubicBezTo>
                    <a:pt x="9364" y="4114"/>
                    <a:pt x="9696" y="3924"/>
                    <a:pt x="9997" y="3718"/>
                  </a:cubicBezTo>
                  <a:cubicBezTo>
                    <a:pt x="10124" y="3638"/>
                    <a:pt x="10251" y="3528"/>
                    <a:pt x="10409" y="3417"/>
                  </a:cubicBezTo>
                  <a:cubicBezTo>
                    <a:pt x="10473" y="3353"/>
                    <a:pt x="10520" y="3306"/>
                    <a:pt x="10584" y="3242"/>
                  </a:cubicBezTo>
                  <a:lnTo>
                    <a:pt x="10631" y="3195"/>
                  </a:lnTo>
                  <a:cubicBezTo>
                    <a:pt x="10647" y="3179"/>
                    <a:pt x="10679" y="3147"/>
                    <a:pt x="10694" y="3131"/>
                  </a:cubicBezTo>
                  <a:cubicBezTo>
                    <a:pt x="10726" y="3116"/>
                    <a:pt x="10742" y="3100"/>
                    <a:pt x="10758" y="3068"/>
                  </a:cubicBezTo>
                  <a:cubicBezTo>
                    <a:pt x="10805" y="3005"/>
                    <a:pt x="10805" y="2926"/>
                    <a:pt x="10774" y="2862"/>
                  </a:cubicBezTo>
                  <a:cubicBezTo>
                    <a:pt x="10758" y="2830"/>
                    <a:pt x="10758" y="2799"/>
                    <a:pt x="10742" y="2783"/>
                  </a:cubicBezTo>
                  <a:lnTo>
                    <a:pt x="10726" y="2767"/>
                  </a:lnTo>
                  <a:cubicBezTo>
                    <a:pt x="10599" y="2593"/>
                    <a:pt x="10425" y="2419"/>
                    <a:pt x="10203" y="2244"/>
                  </a:cubicBezTo>
                  <a:cubicBezTo>
                    <a:pt x="9997" y="2086"/>
                    <a:pt x="9776" y="1927"/>
                    <a:pt x="9475" y="1753"/>
                  </a:cubicBezTo>
                  <a:cubicBezTo>
                    <a:pt x="8920" y="1436"/>
                    <a:pt x="8318" y="1167"/>
                    <a:pt x="7573" y="882"/>
                  </a:cubicBezTo>
                  <a:cubicBezTo>
                    <a:pt x="6876" y="644"/>
                    <a:pt x="6148" y="438"/>
                    <a:pt x="5403" y="280"/>
                  </a:cubicBezTo>
                  <a:cubicBezTo>
                    <a:pt x="4658" y="121"/>
                    <a:pt x="3993" y="26"/>
                    <a:pt x="3359" y="10"/>
                  </a:cubicBezTo>
                  <a:cubicBezTo>
                    <a:pt x="3235" y="4"/>
                    <a:pt x="3113" y="0"/>
                    <a:pt x="29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84"/>
            <p:cNvSpPr/>
            <p:nvPr/>
          </p:nvSpPr>
          <p:spPr>
            <a:xfrm>
              <a:off x="4911025" y="2741325"/>
              <a:ext cx="234500" cy="74075"/>
            </a:xfrm>
            <a:custGeom>
              <a:avLst/>
              <a:gdLst/>
              <a:ahLst/>
              <a:cxnLst/>
              <a:rect l="l" t="t" r="r" b="b"/>
              <a:pathLst>
                <a:path w="9380" h="2963" extrusionOk="0">
                  <a:moveTo>
                    <a:pt x="1918" y="2611"/>
                  </a:moveTo>
                  <a:cubicBezTo>
                    <a:pt x="1921" y="2611"/>
                    <a:pt x="1925" y="2612"/>
                    <a:pt x="1929" y="2612"/>
                  </a:cubicBezTo>
                  <a:lnTo>
                    <a:pt x="1929" y="2612"/>
                  </a:lnTo>
                  <a:cubicBezTo>
                    <a:pt x="1926" y="2611"/>
                    <a:pt x="1923" y="2611"/>
                    <a:pt x="1918" y="2611"/>
                  </a:cubicBezTo>
                  <a:close/>
                  <a:moveTo>
                    <a:pt x="9173" y="1"/>
                  </a:moveTo>
                  <a:cubicBezTo>
                    <a:pt x="9153" y="1"/>
                    <a:pt x="9131" y="5"/>
                    <a:pt x="9110" y="13"/>
                  </a:cubicBezTo>
                  <a:cubicBezTo>
                    <a:pt x="9031" y="45"/>
                    <a:pt x="8983" y="140"/>
                    <a:pt x="9015" y="235"/>
                  </a:cubicBezTo>
                  <a:cubicBezTo>
                    <a:pt x="9015" y="235"/>
                    <a:pt x="9015" y="251"/>
                    <a:pt x="9015" y="251"/>
                  </a:cubicBezTo>
                  <a:cubicBezTo>
                    <a:pt x="9015" y="267"/>
                    <a:pt x="9015" y="267"/>
                    <a:pt x="9015" y="282"/>
                  </a:cubicBezTo>
                  <a:cubicBezTo>
                    <a:pt x="9015" y="298"/>
                    <a:pt x="9015" y="314"/>
                    <a:pt x="9015" y="330"/>
                  </a:cubicBezTo>
                  <a:cubicBezTo>
                    <a:pt x="8999" y="362"/>
                    <a:pt x="8983" y="377"/>
                    <a:pt x="8983" y="393"/>
                  </a:cubicBezTo>
                  <a:cubicBezTo>
                    <a:pt x="8936" y="457"/>
                    <a:pt x="8873" y="520"/>
                    <a:pt x="8825" y="568"/>
                  </a:cubicBezTo>
                  <a:cubicBezTo>
                    <a:pt x="8635" y="726"/>
                    <a:pt x="8445" y="853"/>
                    <a:pt x="8239" y="979"/>
                  </a:cubicBezTo>
                  <a:cubicBezTo>
                    <a:pt x="8033" y="1090"/>
                    <a:pt x="7827" y="1201"/>
                    <a:pt x="7621" y="1296"/>
                  </a:cubicBezTo>
                  <a:lnTo>
                    <a:pt x="7668" y="1280"/>
                  </a:lnTo>
                  <a:lnTo>
                    <a:pt x="7668" y="1280"/>
                  </a:lnTo>
                  <a:cubicBezTo>
                    <a:pt x="6718" y="1772"/>
                    <a:pt x="5720" y="2120"/>
                    <a:pt x="4690" y="2342"/>
                  </a:cubicBezTo>
                  <a:lnTo>
                    <a:pt x="4738" y="2342"/>
                  </a:lnTo>
                  <a:cubicBezTo>
                    <a:pt x="3961" y="2516"/>
                    <a:pt x="3162" y="2622"/>
                    <a:pt x="2359" y="2622"/>
                  </a:cubicBezTo>
                  <a:cubicBezTo>
                    <a:pt x="2216" y="2622"/>
                    <a:pt x="2072" y="2619"/>
                    <a:pt x="1929" y="2612"/>
                  </a:cubicBezTo>
                  <a:lnTo>
                    <a:pt x="1929" y="2612"/>
                  </a:lnTo>
                  <a:cubicBezTo>
                    <a:pt x="1933" y="2613"/>
                    <a:pt x="1933" y="2616"/>
                    <a:pt x="1933" y="2627"/>
                  </a:cubicBezTo>
                  <a:cubicBezTo>
                    <a:pt x="1918" y="2627"/>
                    <a:pt x="1918" y="2611"/>
                    <a:pt x="1902" y="2611"/>
                  </a:cubicBezTo>
                  <a:cubicBezTo>
                    <a:pt x="1331" y="2595"/>
                    <a:pt x="761" y="2500"/>
                    <a:pt x="207" y="2326"/>
                  </a:cubicBezTo>
                  <a:cubicBezTo>
                    <a:pt x="198" y="2323"/>
                    <a:pt x="188" y="2322"/>
                    <a:pt x="180" y="2322"/>
                  </a:cubicBezTo>
                  <a:cubicBezTo>
                    <a:pt x="142" y="2322"/>
                    <a:pt x="106" y="2345"/>
                    <a:pt x="80" y="2358"/>
                  </a:cubicBezTo>
                  <a:cubicBezTo>
                    <a:pt x="32" y="2389"/>
                    <a:pt x="17" y="2421"/>
                    <a:pt x="1" y="2469"/>
                  </a:cubicBezTo>
                  <a:cubicBezTo>
                    <a:pt x="1" y="2516"/>
                    <a:pt x="17" y="2564"/>
                    <a:pt x="32" y="2595"/>
                  </a:cubicBezTo>
                  <a:cubicBezTo>
                    <a:pt x="64" y="2643"/>
                    <a:pt x="96" y="2659"/>
                    <a:pt x="143" y="2675"/>
                  </a:cubicBezTo>
                  <a:cubicBezTo>
                    <a:pt x="832" y="2890"/>
                    <a:pt x="1559" y="2962"/>
                    <a:pt x="2290" y="2962"/>
                  </a:cubicBezTo>
                  <a:cubicBezTo>
                    <a:pt x="2367" y="2962"/>
                    <a:pt x="2443" y="2961"/>
                    <a:pt x="2520" y="2960"/>
                  </a:cubicBezTo>
                  <a:cubicBezTo>
                    <a:pt x="3375" y="2944"/>
                    <a:pt x="4231" y="2817"/>
                    <a:pt x="5054" y="2611"/>
                  </a:cubicBezTo>
                  <a:cubicBezTo>
                    <a:pt x="5862" y="2405"/>
                    <a:pt x="6655" y="2136"/>
                    <a:pt x="7415" y="1787"/>
                  </a:cubicBezTo>
                  <a:cubicBezTo>
                    <a:pt x="7700" y="1645"/>
                    <a:pt x="7985" y="1502"/>
                    <a:pt x="8270" y="1344"/>
                  </a:cubicBezTo>
                  <a:cubicBezTo>
                    <a:pt x="8540" y="1201"/>
                    <a:pt x="8825" y="1027"/>
                    <a:pt x="9063" y="821"/>
                  </a:cubicBezTo>
                  <a:cubicBezTo>
                    <a:pt x="9174" y="726"/>
                    <a:pt x="9269" y="615"/>
                    <a:pt x="9316" y="488"/>
                  </a:cubicBezTo>
                  <a:cubicBezTo>
                    <a:pt x="9379" y="362"/>
                    <a:pt x="9379" y="235"/>
                    <a:pt x="9332" y="108"/>
                  </a:cubicBezTo>
                  <a:cubicBezTo>
                    <a:pt x="9332" y="92"/>
                    <a:pt x="9332" y="92"/>
                    <a:pt x="9316" y="76"/>
                  </a:cubicBezTo>
                  <a:cubicBezTo>
                    <a:pt x="9281" y="30"/>
                    <a:pt x="9230" y="1"/>
                    <a:pt x="91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84"/>
            <p:cNvSpPr/>
            <p:nvPr/>
          </p:nvSpPr>
          <p:spPr>
            <a:xfrm>
              <a:off x="5087275" y="2714850"/>
              <a:ext cx="58250" cy="52550"/>
            </a:xfrm>
            <a:custGeom>
              <a:avLst/>
              <a:gdLst/>
              <a:ahLst/>
              <a:cxnLst/>
              <a:rect l="l" t="t" r="r" b="b"/>
              <a:pathLst>
                <a:path w="2330" h="2102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17"/>
                    <a:pt x="48" y="312"/>
                    <a:pt x="143" y="343"/>
                  </a:cubicBezTo>
                  <a:cubicBezTo>
                    <a:pt x="397" y="454"/>
                    <a:pt x="666" y="581"/>
                    <a:pt x="919" y="708"/>
                  </a:cubicBezTo>
                  <a:cubicBezTo>
                    <a:pt x="1220" y="866"/>
                    <a:pt x="1537" y="1040"/>
                    <a:pt x="1791" y="1278"/>
                  </a:cubicBezTo>
                  <a:cubicBezTo>
                    <a:pt x="1799" y="1278"/>
                    <a:pt x="1803" y="1282"/>
                    <a:pt x="1807" y="1286"/>
                  </a:cubicBezTo>
                  <a:lnTo>
                    <a:pt x="1807" y="1286"/>
                  </a:lnTo>
                  <a:cubicBezTo>
                    <a:pt x="1807" y="1284"/>
                    <a:pt x="1807" y="1281"/>
                    <a:pt x="1807" y="1278"/>
                  </a:cubicBezTo>
                  <a:lnTo>
                    <a:pt x="1807" y="1278"/>
                  </a:lnTo>
                  <a:cubicBezTo>
                    <a:pt x="1812" y="1283"/>
                    <a:pt x="1817" y="1289"/>
                    <a:pt x="1822" y="1294"/>
                  </a:cubicBezTo>
                  <a:lnTo>
                    <a:pt x="1822" y="1294"/>
                  </a:lnTo>
                  <a:cubicBezTo>
                    <a:pt x="1814" y="1294"/>
                    <a:pt x="1811" y="1290"/>
                    <a:pt x="1807" y="1286"/>
                  </a:cubicBezTo>
                  <a:lnTo>
                    <a:pt x="1807" y="1286"/>
                  </a:lnTo>
                  <a:cubicBezTo>
                    <a:pt x="1807" y="1294"/>
                    <a:pt x="1810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3" y="1294"/>
                  </a:cubicBez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61" y="1336"/>
                    <a:pt x="1891" y="1380"/>
                    <a:pt x="1933" y="1436"/>
                  </a:cubicBezTo>
                  <a:cubicBezTo>
                    <a:pt x="1933" y="1452"/>
                    <a:pt x="1949" y="1468"/>
                    <a:pt x="1965" y="1500"/>
                  </a:cubicBezTo>
                  <a:cubicBezTo>
                    <a:pt x="1965" y="1500"/>
                    <a:pt x="1965" y="1516"/>
                    <a:pt x="1965" y="1531"/>
                  </a:cubicBezTo>
                  <a:cubicBezTo>
                    <a:pt x="1965" y="1531"/>
                    <a:pt x="1965" y="1547"/>
                    <a:pt x="1965" y="1547"/>
                  </a:cubicBezTo>
                  <a:cubicBezTo>
                    <a:pt x="1949" y="1547"/>
                    <a:pt x="1949" y="1563"/>
                    <a:pt x="1949" y="1563"/>
                  </a:cubicBezTo>
                  <a:cubicBezTo>
                    <a:pt x="1933" y="1579"/>
                    <a:pt x="1918" y="1595"/>
                    <a:pt x="1886" y="1611"/>
                  </a:cubicBezTo>
                  <a:cubicBezTo>
                    <a:pt x="1838" y="1642"/>
                    <a:pt x="1775" y="1658"/>
                    <a:pt x="1712" y="1690"/>
                  </a:cubicBezTo>
                  <a:cubicBezTo>
                    <a:pt x="1601" y="1722"/>
                    <a:pt x="1490" y="1737"/>
                    <a:pt x="1379" y="1753"/>
                  </a:cubicBezTo>
                  <a:cubicBezTo>
                    <a:pt x="1284" y="1769"/>
                    <a:pt x="1236" y="1864"/>
                    <a:pt x="1252" y="1959"/>
                  </a:cubicBezTo>
                  <a:cubicBezTo>
                    <a:pt x="1268" y="2054"/>
                    <a:pt x="1347" y="2102"/>
                    <a:pt x="1442" y="2102"/>
                  </a:cubicBezTo>
                  <a:cubicBezTo>
                    <a:pt x="1648" y="2070"/>
                    <a:pt x="1838" y="2023"/>
                    <a:pt x="2028" y="1928"/>
                  </a:cubicBezTo>
                  <a:cubicBezTo>
                    <a:pt x="2139" y="1864"/>
                    <a:pt x="2266" y="1769"/>
                    <a:pt x="2298" y="1627"/>
                  </a:cubicBezTo>
                  <a:cubicBezTo>
                    <a:pt x="2329" y="1484"/>
                    <a:pt x="2298" y="1357"/>
                    <a:pt x="2219" y="1246"/>
                  </a:cubicBezTo>
                  <a:cubicBezTo>
                    <a:pt x="2139" y="1120"/>
                    <a:pt x="2028" y="1025"/>
                    <a:pt x="1918" y="929"/>
                  </a:cubicBezTo>
                  <a:cubicBezTo>
                    <a:pt x="1791" y="834"/>
                    <a:pt x="1648" y="739"/>
                    <a:pt x="1506" y="644"/>
                  </a:cubicBezTo>
                  <a:cubicBezTo>
                    <a:pt x="1347" y="549"/>
                    <a:pt x="1173" y="454"/>
                    <a:pt x="999" y="359"/>
                  </a:cubicBezTo>
                  <a:cubicBezTo>
                    <a:pt x="761" y="232"/>
                    <a:pt x="508" y="121"/>
                    <a:pt x="254" y="11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84"/>
            <p:cNvSpPr/>
            <p:nvPr/>
          </p:nvSpPr>
          <p:spPr>
            <a:xfrm>
              <a:off x="5069450" y="2706875"/>
              <a:ext cx="79650" cy="81975"/>
            </a:xfrm>
            <a:custGeom>
              <a:avLst/>
              <a:gdLst/>
              <a:ahLst/>
              <a:cxnLst/>
              <a:rect l="l" t="t" r="r" b="b"/>
              <a:pathLst>
                <a:path w="3186" h="3279" extrusionOk="0">
                  <a:moveTo>
                    <a:pt x="183" y="1"/>
                  </a:moveTo>
                  <a:cubicBezTo>
                    <a:pt x="159" y="1"/>
                    <a:pt x="135" y="5"/>
                    <a:pt x="112" y="13"/>
                  </a:cubicBezTo>
                  <a:cubicBezTo>
                    <a:pt x="80" y="29"/>
                    <a:pt x="48" y="76"/>
                    <a:pt x="32" y="108"/>
                  </a:cubicBezTo>
                  <a:cubicBezTo>
                    <a:pt x="1" y="187"/>
                    <a:pt x="32" y="314"/>
                    <a:pt x="127" y="330"/>
                  </a:cubicBezTo>
                  <a:cubicBezTo>
                    <a:pt x="254" y="361"/>
                    <a:pt x="365" y="393"/>
                    <a:pt x="492" y="425"/>
                  </a:cubicBezTo>
                  <a:cubicBezTo>
                    <a:pt x="682" y="472"/>
                    <a:pt x="872" y="520"/>
                    <a:pt x="1062" y="567"/>
                  </a:cubicBezTo>
                  <a:cubicBezTo>
                    <a:pt x="1474" y="678"/>
                    <a:pt x="1902" y="821"/>
                    <a:pt x="2282" y="1011"/>
                  </a:cubicBezTo>
                  <a:cubicBezTo>
                    <a:pt x="2425" y="1090"/>
                    <a:pt x="2551" y="1169"/>
                    <a:pt x="2662" y="1264"/>
                  </a:cubicBezTo>
                  <a:cubicBezTo>
                    <a:pt x="2710" y="1312"/>
                    <a:pt x="2757" y="1359"/>
                    <a:pt x="2789" y="1407"/>
                  </a:cubicBezTo>
                  <a:cubicBezTo>
                    <a:pt x="2805" y="1439"/>
                    <a:pt x="2821" y="1470"/>
                    <a:pt x="2837" y="1502"/>
                  </a:cubicBezTo>
                  <a:cubicBezTo>
                    <a:pt x="2837" y="1534"/>
                    <a:pt x="2837" y="1549"/>
                    <a:pt x="2852" y="1581"/>
                  </a:cubicBezTo>
                  <a:cubicBezTo>
                    <a:pt x="2852" y="1613"/>
                    <a:pt x="2837" y="1645"/>
                    <a:pt x="2837" y="1676"/>
                  </a:cubicBezTo>
                  <a:cubicBezTo>
                    <a:pt x="2837" y="1692"/>
                    <a:pt x="2821" y="1724"/>
                    <a:pt x="2805" y="1755"/>
                  </a:cubicBezTo>
                  <a:cubicBezTo>
                    <a:pt x="2789" y="1803"/>
                    <a:pt x="2757" y="1850"/>
                    <a:pt x="2710" y="1882"/>
                  </a:cubicBezTo>
                  <a:cubicBezTo>
                    <a:pt x="2615" y="1993"/>
                    <a:pt x="2488" y="2072"/>
                    <a:pt x="2361" y="2151"/>
                  </a:cubicBezTo>
                  <a:lnTo>
                    <a:pt x="2377" y="2151"/>
                  </a:lnTo>
                  <a:cubicBezTo>
                    <a:pt x="2155" y="2278"/>
                    <a:pt x="1918" y="2405"/>
                    <a:pt x="1680" y="2500"/>
                  </a:cubicBezTo>
                  <a:cubicBezTo>
                    <a:pt x="1441" y="2605"/>
                    <a:pt x="1187" y="2695"/>
                    <a:pt x="933" y="2785"/>
                  </a:cubicBezTo>
                  <a:lnTo>
                    <a:pt x="933" y="2785"/>
                  </a:lnTo>
                  <a:cubicBezTo>
                    <a:pt x="934" y="2785"/>
                    <a:pt x="935" y="2785"/>
                    <a:pt x="935" y="2785"/>
                  </a:cubicBezTo>
                  <a:cubicBezTo>
                    <a:pt x="929" y="2787"/>
                    <a:pt x="922" y="2789"/>
                    <a:pt x="915" y="2792"/>
                  </a:cubicBezTo>
                  <a:lnTo>
                    <a:pt x="915" y="2792"/>
                  </a:lnTo>
                  <a:cubicBezTo>
                    <a:pt x="921" y="2789"/>
                    <a:pt x="927" y="2787"/>
                    <a:pt x="933" y="2785"/>
                  </a:cubicBezTo>
                  <a:lnTo>
                    <a:pt x="933" y="2785"/>
                  </a:lnTo>
                  <a:cubicBezTo>
                    <a:pt x="918" y="2785"/>
                    <a:pt x="904" y="2786"/>
                    <a:pt x="890" y="2799"/>
                  </a:cubicBezTo>
                  <a:lnTo>
                    <a:pt x="890" y="2799"/>
                  </a:lnTo>
                  <a:cubicBezTo>
                    <a:pt x="898" y="2797"/>
                    <a:pt x="906" y="2794"/>
                    <a:pt x="915" y="2792"/>
                  </a:cubicBezTo>
                  <a:lnTo>
                    <a:pt x="915" y="2792"/>
                  </a:lnTo>
                  <a:cubicBezTo>
                    <a:pt x="906" y="2795"/>
                    <a:pt x="897" y="2798"/>
                    <a:pt x="888" y="2801"/>
                  </a:cubicBezTo>
                  <a:cubicBezTo>
                    <a:pt x="889" y="2800"/>
                    <a:pt x="889" y="2800"/>
                    <a:pt x="890" y="2799"/>
                  </a:cubicBezTo>
                  <a:lnTo>
                    <a:pt x="890" y="2799"/>
                  </a:lnTo>
                  <a:cubicBezTo>
                    <a:pt x="699" y="2858"/>
                    <a:pt x="508" y="2914"/>
                    <a:pt x="318" y="2944"/>
                  </a:cubicBezTo>
                  <a:cubicBezTo>
                    <a:pt x="238" y="2959"/>
                    <a:pt x="175" y="3055"/>
                    <a:pt x="191" y="3134"/>
                  </a:cubicBezTo>
                  <a:cubicBezTo>
                    <a:pt x="205" y="3219"/>
                    <a:pt x="270" y="3279"/>
                    <a:pt x="352" y="3279"/>
                  </a:cubicBezTo>
                  <a:cubicBezTo>
                    <a:pt x="361" y="3279"/>
                    <a:pt x="371" y="3278"/>
                    <a:pt x="381" y="3276"/>
                  </a:cubicBezTo>
                  <a:cubicBezTo>
                    <a:pt x="634" y="3245"/>
                    <a:pt x="872" y="3165"/>
                    <a:pt x="1094" y="3086"/>
                  </a:cubicBezTo>
                  <a:cubicBezTo>
                    <a:pt x="1427" y="2975"/>
                    <a:pt x="1743" y="2849"/>
                    <a:pt x="2060" y="2706"/>
                  </a:cubicBezTo>
                  <a:cubicBezTo>
                    <a:pt x="2203" y="2643"/>
                    <a:pt x="2345" y="2563"/>
                    <a:pt x="2488" y="2484"/>
                  </a:cubicBezTo>
                  <a:cubicBezTo>
                    <a:pt x="2615" y="2405"/>
                    <a:pt x="2741" y="2310"/>
                    <a:pt x="2868" y="2215"/>
                  </a:cubicBezTo>
                  <a:cubicBezTo>
                    <a:pt x="3042" y="2056"/>
                    <a:pt x="3185" y="1850"/>
                    <a:pt x="3185" y="1597"/>
                  </a:cubicBezTo>
                  <a:cubicBezTo>
                    <a:pt x="3185" y="1454"/>
                    <a:pt x="3153" y="1328"/>
                    <a:pt x="3074" y="1217"/>
                  </a:cubicBezTo>
                  <a:cubicBezTo>
                    <a:pt x="3027" y="1138"/>
                    <a:pt x="2947" y="1058"/>
                    <a:pt x="2884" y="995"/>
                  </a:cubicBezTo>
                  <a:cubicBezTo>
                    <a:pt x="2678" y="821"/>
                    <a:pt x="2425" y="694"/>
                    <a:pt x="2171" y="583"/>
                  </a:cubicBezTo>
                  <a:cubicBezTo>
                    <a:pt x="1632" y="345"/>
                    <a:pt x="1062" y="219"/>
                    <a:pt x="508" y="76"/>
                  </a:cubicBezTo>
                  <a:cubicBezTo>
                    <a:pt x="413" y="60"/>
                    <a:pt x="333" y="29"/>
                    <a:pt x="254" y="13"/>
                  </a:cubicBezTo>
                  <a:cubicBezTo>
                    <a:pt x="230" y="5"/>
                    <a:pt x="207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84"/>
            <p:cNvSpPr/>
            <p:nvPr/>
          </p:nvSpPr>
          <p:spPr>
            <a:xfrm>
              <a:off x="5066275" y="2702525"/>
              <a:ext cx="61425" cy="28300"/>
            </a:xfrm>
            <a:custGeom>
              <a:avLst/>
              <a:gdLst/>
              <a:ahLst/>
              <a:cxnLst/>
              <a:rect l="l" t="t" r="r" b="b"/>
              <a:pathLst>
                <a:path w="2457" h="1132" extrusionOk="0">
                  <a:moveTo>
                    <a:pt x="175" y="1"/>
                  </a:moveTo>
                  <a:cubicBezTo>
                    <a:pt x="155" y="1"/>
                    <a:pt x="136" y="5"/>
                    <a:pt x="112" y="12"/>
                  </a:cubicBezTo>
                  <a:cubicBezTo>
                    <a:pt x="64" y="28"/>
                    <a:pt x="33" y="60"/>
                    <a:pt x="17" y="108"/>
                  </a:cubicBezTo>
                  <a:cubicBezTo>
                    <a:pt x="1" y="155"/>
                    <a:pt x="1" y="203"/>
                    <a:pt x="17" y="234"/>
                  </a:cubicBezTo>
                  <a:cubicBezTo>
                    <a:pt x="33" y="282"/>
                    <a:pt x="80" y="313"/>
                    <a:pt x="128" y="329"/>
                  </a:cubicBezTo>
                  <a:cubicBezTo>
                    <a:pt x="856" y="504"/>
                    <a:pt x="1522" y="836"/>
                    <a:pt x="2219" y="1121"/>
                  </a:cubicBezTo>
                  <a:cubicBezTo>
                    <a:pt x="2236" y="1128"/>
                    <a:pt x="2254" y="1131"/>
                    <a:pt x="2273" y="1131"/>
                  </a:cubicBezTo>
                  <a:cubicBezTo>
                    <a:pt x="2342" y="1131"/>
                    <a:pt x="2416" y="1089"/>
                    <a:pt x="2441" y="1026"/>
                  </a:cubicBezTo>
                  <a:cubicBezTo>
                    <a:pt x="2457" y="963"/>
                    <a:pt x="2457" y="915"/>
                    <a:pt x="2425" y="868"/>
                  </a:cubicBezTo>
                  <a:cubicBezTo>
                    <a:pt x="2409" y="836"/>
                    <a:pt x="2377" y="820"/>
                    <a:pt x="2330" y="805"/>
                  </a:cubicBezTo>
                  <a:cubicBezTo>
                    <a:pt x="1649" y="504"/>
                    <a:pt x="967" y="171"/>
                    <a:pt x="239" y="12"/>
                  </a:cubicBezTo>
                  <a:cubicBezTo>
                    <a:pt x="215" y="5"/>
                    <a:pt x="195" y="1"/>
                    <a:pt x="17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84"/>
            <p:cNvSpPr/>
            <p:nvPr/>
          </p:nvSpPr>
          <p:spPr>
            <a:xfrm>
              <a:off x="5063900" y="2699025"/>
              <a:ext cx="69350" cy="34225"/>
            </a:xfrm>
            <a:custGeom>
              <a:avLst/>
              <a:gdLst/>
              <a:ahLst/>
              <a:cxnLst/>
              <a:rect l="l" t="t" r="r" b="b"/>
              <a:pathLst>
                <a:path w="2774" h="1369" extrusionOk="0">
                  <a:moveTo>
                    <a:pt x="195" y="0"/>
                  </a:moveTo>
                  <a:cubicBezTo>
                    <a:pt x="122" y="0"/>
                    <a:pt x="58" y="46"/>
                    <a:pt x="33" y="121"/>
                  </a:cubicBezTo>
                  <a:cubicBezTo>
                    <a:pt x="1" y="200"/>
                    <a:pt x="48" y="311"/>
                    <a:pt x="128" y="343"/>
                  </a:cubicBezTo>
                  <a:cubicBezTo>
                    <a:pt x="951" y="644"/>
                    <a:pt x="1744" y="976"/>
                    <a:pt x="2536" y="1357"/>
                  </a:cubicBezTo>
                  <a:cubicBezTo>
                    <a:pt x="2552" y="1364"/>
                    <a:pt x="2575" y="1368"/>
                    <a:pt x="2599" y="1368"/>
                  </a:cubicBezTo>
                  <a:cubicBezTo>
                    <a:pt x="2623" y="1368"/>
                    <a:pt x="2647" y="1364"/>
                    <a:pt x="2662" y="1357"/>
                  </a:cubicBezTo>
                  <a:cubicBezTo>
                    <a:pt x="2710" y="1341"/>
                    <a:pt x="2742" y="1293"/>
                    <a:pt x="2758" y="1261"/>
                  </a:cubicBezTo>
                  <a:cubicBezTo>
                    <a:pt x="2773" y="1214"/>
                    <a:pt x="2773" y="1166"/>
                    <a:pt x="2758" y="1135"/>
                  </a:cubicBezTo>
                  <a:cubicBezTo>
                    <a:pt x="2742" y="1119"/>
                    <a:pt x="2742" y="1119"/>
                    <a:pt x="2742" y="1103"/>
                  </a:cubicBezTo>
                  <a:cubicBezTo>
                    <a:pt x="2726" y="1071"/>
                    <a:pt x="2694" y="1055"/>
                    <a:pt x="2647" y="1040"/>
                  </a:cubicBezTo>
                  <a:cubicBezTo>
                    <a:pt x="1870" y="659"/>
                    <a:pt x="1062" y="327"/>
                    <a:pt x="254" y="10"/>
                  </a:cubicBezTo>
                  <a:cubicBezTo>
                    <a:pt x="235" y="3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84"/>
            <p:cNvSpPr/>
            <p:nvPr/>
          </p:nvSpPr>
          <p:spPr>
            <a:xfrm>
              <a:off x="5054800" y="2696650"/>
              <a:ext cx="81625" cy="38425"/>
            </a:xfrm>
            <a:custGeom>
              <a:avLst/>
              <a:gdLst/>
              <a:ahLst/>
              <a:cxnLst/>
              <a:rect l="l" t="t" r="r" b="b"/>
              <a:pathLst>
                <a:path w="3265" h="1537" extrusionOk="0">
                  <a:moveTo>
                    <a:pt x="2902" y="1461"/>
                  </a:moveTo>
                  <a:cubicBezTo>
                    <a:pt x="2905" y="1464"/>
                    <a:pt x="2909" y="1467"/>
                    <a:pt x="2916" y="1467"/>
                  </a:cubicBezTo>
                  <a:lnTo>
                    <a:pt x="2916" y="1467"/>
                  </a:lnTo>
                  <a:cubicBezTo>
                    <a:pt x="2911" y="1465"/>
                    <a:pt x="2907" y="1463"/>
                    <a:pt x="2902" y="1461"/>
                  </a:cubicBezTo>
                  <a:close/>
                  <a:moveTo>
                    <a:pt x="201" y="0"/>
                  </a:moveTo>
                  <a:cubicBezTo>
                    <a:pt x="132" y="0"/>
                    <a:pt x="57" y="46"/>
                    <a:pt x="32" y="121"/>
                  </a:cubicBezTo>
                  <a:cubicBezTo>
                    <a:pt x="1" y="200"/>
                    <a:pt x="48" y="311"/>
                    <a:pt x="143" y="343"/>
                  </a:cubicBezTo>
                  <a:cubicBezTo>
                    <a:pt x="1078" y="644"/>
                    <a:pt x="1997" y="992"/>
                    <a:pt x="2884" y="1452"/>
                  </a:cubicBezTo>
                  <a:cubicBezTo>
                    <a:pt x="2890" y="1455"/>
                    <a:pt x="2896" y="1458"/>
                    <a:pt x="2902" y="1461"/>
                  </a:cubicBezTo>
                  <a:lnTo>
                    <a:pt x="2902" y="1461"/>
                  </a:lnTo>
                  <a:cubicBezTo>
                    <a:pt x="2900" y="1456"/>
                    <a:pt x="2900" y="1452"/>
                    <a:pt x="2900" y="1452"/>
                  </a:cubicBezTo>
                  <a:lnTo>
                    <a:pt x="2900" y="1452"/>
                  </a:lnTo>
                  <a:cubicBezTo>
                    <a:pt x="2900" y="1452"/>
                    <a:pt x="2916" y="1467"/>
                    <a:pt x="2916" y="1467"/>
                  </a:cubicBezTo>
                  <a:lnTo>
                    <a:pt x="2916" y="1467"/>
                  </a:lnTo>
                  <a:cubicBezTo>
                    <a:pt x="2937" y="1478"/>
                    <a:pt x="2958" y="1488"/>
                    <a:pt x="2979" y="1499"/>
                  </a:cubicBezTo>
                  <a:cubicBezTo>
                    <a:pt x="3014" y="1522"/>
                    <a:pt x="3040" y="1537"/>
                    <a:pt x="3076" y="1537"/>
                  </a:cubicBezTo>
                  <a:cubicBezTo>
                    <a:pt x="3090" y="1537"/>
                    <a:pt x="3105" y="1535"/>
                    <a:pt x="3122" y="1531"/>
                  </a:cubicBezTo>
                  <a:cubicBezTo>
                    <a:pt x="3153" y="1515"/>
                    <a:pt x="3201" y="1499"/>
                    <a:pt x="3217" y="1467"/>
                  </a:cubicBezTo>
                  <a:cubicBezTo>
                    <a:pt x="3248" y="1420"/>
                    <a:pt x="3264" y="1372"/>
                    <a:pt x="3248" y="1325"/>
                  </a:cubicBezTo>
                  <a:cubicBezTo>
                    <a:pt x="3248" y="1309"/>
                    <a:pt x="3248" y="1277"/>
                    <a:pt x="3232" y="1261"/>
                  </a:cubicBezTo>
                  <a:cubicBezTo>
                    <a:pt x="3217" y="1246"/>
                    <a:pt x="3201" y="1230"/>
                    <a:pt x="3185" y="1214"/>
                  </a:cubicBezTo>
                  <a:cubicBezTo>
                    <a:pt x="2725" y="976"/>
                    <a:pt x="2266" y="754"/>
                    <a:pt x="1791" y="564"/>
                  </a:cubicBezTo>
                  <a:cubicBezTo>
                    <a:pt x="1284" y="358"/>
                    <a:pt x="777" y="184"/>
                    <a:pt x="254" y="10"/>
                  </a:cubicBezTo>
                  <a:cubicBezTo>
                    <a:pt x="237" y="3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84"/>
            <p:cNvSpPr/>
            <p:nvPr/>
          </p:nvSpPr>
          <p:spPr>
            <a:xfrm>
              <a:off x="5081725" y="2761775"/>
              <a:ext cx="45975" cy="23750"/>
            </a:xfrm>
            <a:custGeom>
              <a:avLst/>
              <a:gdLst/>
              <a:ahLst/>
              <a:cxnLst/>
              <a:rect l="l" t="t" r="r" b="b"/>
              <a:pathLst>
                <a:path w="1839" h="950" extrusionOk="0">
                  <a:moveTo>
                    <a:pt x="1661" y="1"/>
                  </a:moveTo>
                  <a:cubicBezTo>
                    <a:pt x="1641" y="1"/>
                    <a:pt x="1621" y="5"/>
                    <a:pt x="1601" y="19"/>
                  </a:cubicBezTo>
                  <a:cubicBezTo>
                    <a:pt x="1126" y="256"/>
                    <a:pt x="635" y="478"/>
                    <a:pt x="112" y="621"/>
                  </a:cubicBezTo>
                  <a:cubicBezTo>
                    <a:pt x="80" y="621"/>
                    <a:pt x="33" y="668"/>
                    <a:pt x="17" y="700"/>
                  </a:cubicBezTo>
                  <a:cubicBezTo>
                    <a:pt x="1" y="748"/>
                    <a:pt x="1" y="795"/>
                    <a:pt x="17" y="843"/>
                  </a:cubicBezTo>
                  <a:cubicBezTo>
                    <a:pt x="33" y="874"/>
                    <a:pt x="64" y="922"/>
                    <a:pt x="112" y="938"/>
                  </a:cubicBezTo>
                  <a:cubicBezTo>
                    <a:pt x="128" y="946"/>
                    <a:pt x="147" y="950"/>
                    <a:pt x="169" y="950"/>
                  </a:cubicBezTo>
                  <a:cubicBezTo>
                    <a:pt x="191" y="950"/>
                    <a:pt x="215" y="946"/>
                    <a:pt x="238" y="938"/>
                  </a:cubicBezTo>
                  <a:cubicBezTo>
                    <a:pt x="761" y="811"/>
                    <a:pt x="1252" y="589"/>
                    <a:pt x="1728" y="336"/>
                  </a:cubicBezTo>
                  <a:cubicBezTo>
                    <a:pt x="1759" y="320"/>
                    <a:pt x="1791" y="288"/>
                    <a:pt x="1823" y="241"/>
                  </a:cubicBezTo>
                  <a:cubicBezTo>
                    <a:pt x="1839" y="209"/>
                    <a:pt x="1839" y="161"/>
                    <a:pt x="1823" y="114"/>
                  </a:cubicBezTo>
                  <a:cubicBezTo>
                    <a:pt x="1823" y="98"/>
                    <a:pt x="1807" y="98"/>
                    <a:pt x="1807" y="82"/>
                  </a:cubicBezTo>
                  <a:cubicBezTo>
                    <a:pt x="1791" y="51"/>
                    <a:pt x="1759" y="35"/>
                    <a:pt x="1743" y="19"/>
                  </a:cubicBezTo>
                  <a:cubicBezTo>
                    <a:pt x="1716" y="10"/>
                    <a:pt x="1689" y="1"/>
                    <a:pt x="1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84"/>
            <p:cNvSpPr/>
            <p:nvPr/>
          </p:nvSpPr>
          <p:spPr>
            <a:xfrm>
              <a:off x="5076575" y="2761525"/>
              <a:ext cx="52700" cy="27525"/>
            </a:xfrm>
            <a:custGeom>
              <a:avLst/>
              <a:gdLst/>
              <a:ahLst/>
              <a:cxnLst/>
              <a:rect l="l" t="t" r="r" b="b"/>
              <a:pathLst>
                <a:path w="2108" h="1101" extrusionOk="0">
                  <a:moveTo>
                    <a:pt x="1924" y="1"/>
                  </a:moveTo>
                  <a:cubicBezTo>
                    <a:pt x="1905" y="1"/>
                    <a:pt x="1887" y="5"/>
                    <a:pt x="1870" y="13"/>
                  </a:cubicBezTo>
                  <a:cubicBezTo>
                    <a:pt x="1300" y="298"/>
                    <a:pt x="745" y="583"/>
                    <a:pt x="128" y="758"/>
                  </a:cubicBezTo>
                  <a:cubicBezTo>
                    <a:pt x="48" y="789"/>
                    <a:pt x="1" y="900"/>
                    <a:pt x="33" y="979"/>
                  </a:cubicBezTo>
                  <a:cubicBezTo>
                    <a:pt x="58" y="1055"/>
                    <a:pt x="132" y="1100"/>
                    <a:pt x="202" y="1100"/>
                  </a:cubicBezTo>
                  <a:cubicBezTo>
                    <a:pt x="220" y="1100"/>
                    <a:pt x="238" y="1097"/>
                    <a:pt x="254" y="1090"/>
                  </a:cubicBezTo>
                  <a:cubicBezTo>
                    <a:pt x="856" y="900"/>
                    <a:pt x="1427" y="615"/>
                    <a:pt x="1981" y="330"/>
                  </a:cubicBezTo>
                  <a:cubicBezTo>
                    <a:pt x="2029" y="314"/>
                    <a:pt x="2060" y="298"/>
                    <a:pt x="2076" y="251"/>
                  </a:cubicBezTo>
                  <a:cubicBezTo>
                    <a:pt x="2108" y="203"/>
                    <a:pt x="2108" y="156"/>
                    <a:pt x="2092" y="108"/>
                  </a:cubicBezTo>
                  <a:cubicBezTo>
                    <a:pt x="2092" y="108"/>
                    <a:pt x="2076" y="92"/>
                    <a:pt x="2076" y="92"/>
                  </a:cubicBezTo>
                  <a:cubicBezTo>
                    <a:pt x="2041" y="33"/>
                    <a:pt x="1980" y="1"/>
                    <a:pt x="1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84"/>
            <p:cNvSpPr/>
            <p:nvPr/>
          </p:nvSpPr>
          <p:spPr>
            <a:xfrm>
              <a:off x="5075800" y="2763350"/>
              <a:ext cx="51100" cy="27275"/>
            </a:xfrm>
            <a:custGeom>
              <a:avLst/>
              <a:gdLst/>
              <a:ahLst/>
              <a:cxnLst/>
              <a:rect l="l" t="t" r="r" b="b"/>
              <a:pathLst>
                <a:path w="2044" h="1091" extrusionOk="0">
                  <a:moveTo>
                    <a:pt x="1859" y="1"/>
                  </a:moveTo>
                  <a:cubicBezTo>
                    <a:pt x="1839" y="1"/>
                    <a:pt x="1820" y="6"/>
                    <a:pt x="1806" y="19"/>
                  </a:cubicBezTo>
                  <a:cubicBezTo>
                    <a:pt x="1268" y="304"/>
                    <a:pt x="713" y="574"/>
                    <a:pt x="143" y="764"/>
                  </a:cubicBezTo>
                  <a:cubicBezTo>
                    <a:pt x="48" y="796"/>
                    <a:pt x="0" y="891"/>
                    <a:pt x="32" y="986"/>
                  </a:cubicBezTo>
                  <a:cubicBezTo>
                    <a:pt x="69" y="1048"/>
                    <a:pt x="136" y="1091"/>
                    <a:pt x="201" y="1091"/>
                  </a:cubicBezTo>
                  <a:cubicBezTo>
                    <a:pt x="219" y="1091"/>
                    <a:pt x="237" y="1087"/>
                    <a:pt x="254" y="1081"/>
                  </a:cubicBezTo>
                  <a:cubicBezTo>
                    <a:pt x="840" y="891"/>
                    <a:pt x="1378" y="621"/>
                    <a:pt x="1917" y="336"/>
                  </a:cubicBezTo>
                  <a:cubicBezTo>
                    <a:pt x="1965" y="320"/>
                    <a:pt x="1996" y="289"/>
                    <a:pt x="2012" y="257"/>
                  </a:cubicBezTo>
                  <a:cubicBezTo>
                    <a:pt x="2044" y="209"/>
                    <a:pt x="2044" y="162"/>
                    <a:pt x="2028" y="114"/>
                  </a:cubicBezTo>
                  <a:cubicBezTo>
                    <a:pt x="2012" y="98"/>
                    <a:pt x="2012" y="98"/>
                    <a:pt x="2012" y="83"/>
                  </a:cubicBezTo>
                  <a:cubicBezTo>
                    <a:pt x="1996" y="51"/>
                    <a:pt x="1965" y="35"/>
                    <a:pt x="1933" y="19"/>
                  </a:cubicBezTo>
                  <a:cubicBezTo>
                    <a:pt x="1915" y="10"/>
                    <a:pt x="1886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84"/>
            <p:cNvSpPr/>
            <p:nvPr/>
          </p:nvSpPr>
          <p:spPr>
            <a:xfrm>
              <a:off x="5073425" y="2764050"/>
              <a:ext cx="53875" cy="28150"/>
            </a:xfrm>
            <a:custGeom>
              <a:avLst/>
              <a:gdLst/>
              <a:ahLst/>
              <a:cxnLst/>
              <a:rect l="l" t="t" r="r" b="b"/>
              <a:pathLst>
                <a:path w="2155" h="1126" extrusionOk="0">
                  <a:moveTo>
                    <a:pt x="1977" y="1"/>
                  </a:moveTo>
                  <a:cubicBezTo>
                    <a:pt x="1946" y="1"/>
                    <a:pt x="1920" y="16"/>
                    <a:pt x="1885" y="39"/>
                  </a:cubicBezTo>
                  <a:cubicBezTo>
                    <a:pt x="1858" y="52"/>
                    <a:pt x="1831" y="66"/>
                    <a:pt x="1804" y="80"/>
                  </a:cubicBezTo>
                  <a:lnTo>
                    <a:pt x="1804" y="80"/>
                  </a:lnTo>
                  <a:cubicBezTo>
                    <a:pt x="1805" y="77"/>
                    <a:pt x="1806" y="74"/>
                    <a:pt x="1806" y="70"/>
                  </a:cubicBezTo>
                  <a:lnTo>
                    <a:pt x="1806" y="70"/>
                  </a:lnTo>
                  <a:cubicBezTo>
                    <a:pt x="1268" y="356"/>
                    <a:pt x="697" y="577"/>
                    <a:pt x="127" y="799"/>
                  </a:cubicBezTo>
                  <a:cubicBezTo>
                    <a:pt x="48" y="831"/>
                    <a:pt x="0" y="926"/>
                    <a:pt x="32" y="1021"/>
                  </a:cubicBezTo>
                  <a:cubicBezTo>
                    <a:pt x="57" y="1083"/>
                    <a:pt x="121" y="1126"/>
                    <a:pt x="193" y="1126"/>
                  </a:cubicBezTo>
                  <a:cubicBezTo>
                    <a:pt x="213" y="1126"/>
                    <a:pt x="233" y="1123"/>
                    <a:pt x="254" y="1116"/>
                  </a:cubicBezTo>
                  <a:cubicBezTo>
                    <a:pt x="555" y="1005"/>
                    <a:pt x="856" y="878"/>
                    <a:pt x="1157" y="752"/>
                  </a:cubicBezTo>
                  <a:cubicBezTo>
                    <a:pt x="1473" y="625"/>
                    <a:pt x="1790" y="482"/>
                    <a:pt x="2091" y="308"/>
                  </a:cubicBezTo>
                  <a:cubicBezTo>
                    <a:pt x="2123" y="292"/>
                    <a:pt x="2155" y="245"/>
                    <a:pt x="2155" y="197"/>
                  </a:cubicBezTo>
                  <a:cubicBezTo>
                    <a:pt x="2155" y="165"/>
                    <a:pt x="2155" y="118"/>
                    <a:pt x="2123" y="86"/>
                  </a:cubicBezTo>
                  <a:cubicBezTo>
                    <a:pt x="2123" y="86"/>
                    <a:pt x="2123" y="70"/>
                    <a:pt x="2123" y="70"/>
                  </a:cubicBezTo>
                  <a:cubicBezTo>
                    <a:pt x="2107" y="39"/>
                    <a:pt x="2060" y="7"/>
                    <a:pt x="2012" y="7"/>
                  </a:cubicBezTo>
                  <a:cubicBezTo>
                    <a:pt x="1999" y="3"/>
                    <a:pt x="1988" y="1"/>
                    <a:pt x="197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84"/>
            <p:cNvSpPr/>
            <p:nvPr/>
          </p:nvSpPr>
          <p:spPr>
            <a:xfrm>
              <a:off x="4351800" y="2459925"/>
              <a:ext cx="648775" cy="581800"/>
            </a:xfrm>
            <a:custGeom>
              <a:avLst/>
              <a:gdLst/>
              <a:ahLst/>
              <a:cxnLst/>
              <a:rect l="l" t="t" r="r" b="b"/>
              <a:pathLst>
                <a:path w="25951" h="23272" extrusionOk="0">
                  <a:moveTo>
                    <a:pt x="8176" y="1"/>
                  </a:moveTo>
                  <a:cubicBezTo>
                    <a:pt x="8165" y="1"/>
                    <a:pt x="8154" y="2"/>
                    <a:pt x="8143" y="5"/>
                  </a:cubicBezTo>
                  <a:cubicBezTo>
                    <a:pt x="7985" y="52"/>
                    <a:pt x="7826" y="84"/>
                    <a:pt x="7652" y="116"/>
                  </a:cubicBezTo>
                  <a:cubicBezTo>
                    <a:pt x="7303" y="132"/>
                    <a:pt x="6955" y="179"/>
                    <a:pt x="6606" y="227"/>
                  </a:cubicBezTo>
                  <a:cubicBezTo>
                    <a:pt x="6511" y="243"/>
                    <a:pt x="6416" y="258"/>
                    <a:pt x="6337" y="274"/>
                  </a:cubicBezTo>
                  <a:cubicBezTo>
                    <a:pt x="6290" y="274"/>
                    <a:pt x="6258" y="306"/>
                    <a:pt x="6226" y="338"/>
                  </a:cubicBezTo>
                  <a:cubicBezTo>
                    <a:pt x="6194" y="385"/>
                    <a:pt x="6194" y="433"/>
                    <a:pt x="6194" y="480"/>
                  </a:cubicBezTo>
                  <a:cubicBezTo>
                    <a:pt x="5941" y="575"/>
                    <a:pt x="5688" y="655"/>
                    <a:pt x="5418" y="734"/>
                  </a:cubicBezTo>
                  <a:cubicBezTo>
                    <a:pt x="4943" y="892"/>
                    <a:pt x="4515" y="1066"/>
                    <a:pt x="4103" y="1257"/>
                  </a:cubicBezTo>
                  <a:cubicBezTo>
                    <a:pt x="3691" y="1447"/>
                    <a:pt x="3311" y="1668"/>
                    <a:pt x="2978" y="1906"/>
                  </a:cubicBezTo>
                  <a:cubicBezTo>
                    <a:pt x="2646" y="2160"/>
                    <a:pt x="2329" y="2445"/>
                    <a:pt x="2044" y="2762"/>
                  </a:cubicBezTo>
                  <a:cubicBezTo>
                    <a:pt x="1774" y="3047"/>
                    <a:pt x="1537" y="3379"/>
                    <a:pt x="1315" y="3744"/>
                  </a:cubicBezTo>
                  <a:cubicBezTo>
                    <a:pt x="919" y="4393"/>
                    <a:pt x="602" y="5170"/>
                    <a:pt x="364" y="6025"/>
                  </a:cubicBezTo>
                  <a:cubicBezTo>
                    <a:pt x="174" y="6786"/>
                    <a:pt x="63" y="7625"/>
                    <a:pt x="16" y="8528"/>
                  </a:cubicBezTo>
                  <a:cubicBezTo>
                    <a:pt x="0" y="8908"/>
                    <a:pt x="0" y="9305"/>
                    <a:pt x="16" y="9764"/>
                  </a:cubicBezTo>
                  <a:cubicBezTo>
                    <a:pt x="16" y="10081"/>
                    <a:pt x="48" y="10414"/>
                    <a:pt x="79" y="10730"/>
                  </a:cubicBezTo>
                  <a:lnTo>
                    <a:pt x="79" y="10889"/>
                  </a:lnTo>
                  <a:cubicBezTo>
                    <a:pt x="111" y="11206"/>
                    <a:pt x="127" y="11538"/>
                    <a:pt x="158" y="11871"/>
                  </a:cubicBezTo>
                  <a:cubicBezTo>
                    <a:pt x="190" y="12267"/>
                    <a:pt x="206" y="12647"/>
                    <a:pt x="238" y="13028"/>
                  </a:cubicBezTo>
                  <a:cubicBezTo>
                    <a:pt x="317" y="13946"/>
                    <a:pt x="412" y="14739"/>
                    <a:pt x="507" y="15451"/>
                  </a:cubicBezTo>
                  <a:cubicBezTo>
                    <a:pt x="650" y="16370"/>
                    <a:pt x="808" y="17162"/>
                    <a:pt x="1014" y="17907"/>
                  </a:cubicBezTo>
                  <a:cubicBezTo>
                    <a:pt x="1252" y="18747"/>
                    <a:pt x="1537" y="19460"/>
                    <a:pt x="1885" y="20109"/>
                  </a:cubicBezTo>
                  <a:cubicBezTo>
                    <a:pt x="1980" y="20268"/>
                    <a:pt x="2075" y="20442"/>
                    <a:pt x="2170" y="20584"/>
                  </a:cubicBezTo>
                  <a:cubicBezTo>
                    <a:pt x="2487" y="21076"/>
                    <a:pt x="2852" y="21488"/>
                    <a:pt x="3248" y="21836"/>
                  </a:cubicBezTo>
                  <a:cubicBezTo>
                    <a:pt x="3517" y="22074"/>
                    <a:pt x="3818" y="22264"/>
                    <a:pt x="4135" y="22438"/>
                  </a:cubicBezTo>
                  <a:cubicBezTo>
                    <a:pt x="4452" y="22597"/>
                    <a:pt x="4816" y="22739"/>
                    <a:pt x="5244" y="22866"/>
                  </a:cubicBezTo>
                  <a:cubicBezTo>
                    <a:pt x="5608" y="22977"/>
                    <a:pt x="6020" y="23056"/>
                    <a:pt x="6495" y="23135"/>
                  </a:cubicBezTo>
                  <a:cubicBezTo>
                    <a:pt x="6923" y="23199"/>
                    <a:pt x="7367" y="23246"/>
                    <a:pt x="7826" y="23262"/>
                  </a:cubicBezTo>
                  <a:cubicBezTo>
                    <a:pt x="7983" y="23268"/>
                    <a:pt x="8139" y="23271"/>
                    <a:pt x="8296" y="23271"/>
                  </a:cubicBezTo>
                  <a:cubicBezTo>
                    <a:pt x="8567" y="23271"/>
                    <a:pt x="8838" y="23260"/>
                    <a:pt x="9110" y="23230"/>
                  </a:cubicBezTo>
                  <a:cubicBezTo>
                    <a:pt x="9537" y="23199"/>
                    <a:pt x="9902" y="23135"/>
                    <a:pt x="10250" y="23040"/>
                  </a:cubicBezTo>
                  <a:cubicBezTo>
                    <a:pt x="10646" y="22945"/>
                    <a:pt x="11058" y="22818"/>
                    <a:pt x="11549" y="22612"/>
                  </a:cubicBezTo>
                  <a:cubicBezTo>
                    <a:pt x="11945" y="22470"/>
                    <a:pt x="12373" y="22280"/>
                    <a:pt x="12880" y="22042"/>
                  </a:cubicBezTo>
                  <a:cubicBezTo>
                    <a:pt x="13736" y="21630"/>
                    <a:pt x="14591" y="21155"/>
                    <a:pt x="15415" y="20711"/>
                  </a:cubicBezTo>
                  <a:lnTo>
                    <a:pt x="15478" y="20664"/>
                  </a:lnTo>
                  <a:cubicBezTo>
                    <a:pt x="16381" y="20173"/>
                    <a:pt x="17268" y="19697"/>
                    <a:pt x="18251" y="19190"/>
                  </a:cubicBezTo>
                  <a:cubicBezTo>
                    <a:pt x="19154" y="18715"/>
                    <a:pt x="20215" y="18145"/>
                    <a:pt x="21229" y="17559"/>
                  </a:cubicBezTo>
                  <a:cubicBezTo>
                    <a:pt x="22290" y="16941"/>
                    <a:pt x="23209" y="16339"/>
                    <a:pt x="24049" y="15705"/>
                  </a:cubicBezTo>
                  <a:cubicBezTo>
                    <a:pt x="24366" y="15483"/>
                    <a:pt x="24651" y="15246"/>
                    <a:pt x="24952" y="15008"/>
                  </a:cubicBezTo>
                  <a:lnTo>
                    <a:pt x="25142" y="14865"/>
                  </a:lnTo>
                  <a:cubicBezTo>
                    <a:pt x="25253" y="14770"/>
                    <a:pt x="25396" y="14659"/>
                    <a:pt x="25522" y="14548"/>
                  </a:cubicBezTo>
                  <a:cubicBezTo>
                    <a:pt x="25602" y="14485"/>
                    <a:pt x="25665" y="14422"/>
                    <a:pt x="25728" y="14343"/>
                  </a:cubicBezTo>
                  <a:cubicBezTo>
                    <a:pt x="25792" y="14279"/>
                    <a:pt x="25839" y="14216"/>
                    <a:pt x="25903" y="14152"/>
                  </a:cubicBezTo>
                  <a:lnTo>
                    <a:pt x="25871" y="14137"/>
                  </a:lnTo>
                  <a:cubicBezTo>
                    <a:pt x="25728" y="14057"/>
                    <a:pt x="25570" y="13962"/>
                    <a:pt x="25443" y="13851"/>
                  </a:cubicBezTo>
                  <a:cubicBezTo>
                    <a:pt x="25364" y="13788"/>
                    <a:pt x="25301" y="13725"/>
                    <a:pt x="25237" y="13661"/>
                  </a:cubicBezTo>
                  <a:cubicBezTo>
                    <a:pt x="25190" y="13598"/>
                    <a:pt x="25142" y="13535"/>
                    <a:pt x="25110" y="13471"/>
                  </a:cubicBezTo>
                  <a:cubicBezTo>
                    <a:pt x="25031" y="13344"/>
                    <a:pt x="24984" y="13218"/>
                    <a:pt x="24968" y="13075"/>
                  </a:cubicBezTo>
                  <a:cubicBezTo>
                    <a:pt x="24952" y="12948"/>
                    <a:pt x="24952" y="12822"/>
                    <a:pt x="25000" y="12695"/>
                  </a:cubicBezTo>
                  <a:cubicBezTo>
                    <a:pt x="25031" y="12600"/>
                    <a:pt x="25079" y="12489"/>
                    <a:pt x="25142" y="12394"/>
                  </a:cubicBezTo>
                  <a:cubicBezTo>
                    <a:pt x="25253" y="12188"/>
                    <a:pt x="25411" y="12014"/>
                    <a:pt x="25507" y="11792"/>
                  </a:cubicBezTo>
                  <a:cubicBezTo>
                    <a:pt x="25522" y="11760"/>
                    <a:pt x="25538" y="11713"/>
                    <a:pt x="25554" y="11681"/>
                  </a:cubicBezTo>
                  <a:cubicBezTo>
                    <a:pt x="25554" y="11649"/>
                    <a:pt x="25570" y="11602"/>
                    <a:pt x="25570" y="11570"/>
                  </a:cubicBezTo>
                  <a:cubicBezTo>
                    <a:pt x="25586" y="11507"/>
                    <a:pt x="25586" y="11459"/>
                    <a:pt x="25586" y="11396"/>
                  </a:cubicBezTo>
                  <a:lnTo>
                    <a:pt x="25570" y="11396"/>
                  </a:lnTo>
                  <a:cubicBezTo>
                    <a:pt x="25570" y="11364"/>
                    <a:pt x="25570" y="11332"/>
                    <a:pt x="25554" y="11301"/>
                  </a:cubicBezTo>
                  <a:cubicBezTo>
                    <a:pt x="25554" y="11269"/>
                    <a:pt x="25538" y="11237"/>
                    <a:pt x="25522" y="11206"/>
                  </a:cubicBezTo>
                  <a:cubicBezTo>
                    <a:pt x="25491" y="11142"/>
                    <a:pt x="25459" y="11079"/>
                    <a:pt x="25427" y="11031"/>
                  </a:cubicBezTo>
                  <a:cubicBezTo>
                    <a:pt x="25380" y="10968"/>
                    <a:pt x="25332" y="10921"/>
                    <a:pt x="25285" y="10873"/>
                  </a:cubicBezTo>
                  <a:cubicBezTo>
                    <a:pt x="25237" y="10810"/>
                    <a:pt x="25174" y="10762"/>
                    <a:pt x="25110" y="10715"/>
                  </a:cubicBezTo>
                  <a:cubicBezTo>
                    <a:pt x="25015" y="10635"/>
                    <a:pt x="24936" y="10540"/>
                    <a:pt x="24857" y="10445"/>
                  </a:cubicBezTo>
                  <a:cubicBezTo>
                    <a:pt x="24794" y="10350"/>
                    <a:pt x="24730" y="10255"/>
                    <a:pt x="24730" y="10128"/>
                  </a:cubicBezTo>
                  <a:cubicBezTo>
                    <a:pt x="24730" y="10065"/>
                    <a:pt x="24730" y="10002"/>
                    <a:pt x="24746" y="9922"/>
                  </a:cubicBezTo>
                  <a:cubicBezTo>
                    <a:pt x="24762" y="9859"/>
                    <a:pt x="24778" y="9796"/>
                    <a:pt x="24809" y="9732"/>
                  </a:cubicBezTo>
                  <a:cubicBezTo>
                    <a:pt x="24857" y="9653"/>
                    <a:pt x="24904" y="9574"/>
                    <a:pt x="24952" y="9495"/>
                  </a:cubicBezTo>
                  <a:cubicBezTo>
                    <a:pt x="25000" y="9431"/>
                    <a:pt x="25047" y="9384"/>
                    <a:pt x="25095" y="9320"/>
                  </a:cubicBezTo>
                  <a:cubicBezTo>
                    <a:pt x="25206" y="9210"/>
                    <a:pt x="25332" y="9114"/>
                    <a:pt x="25475" y="9019"/>
                  </a:cubicBezTo>
                  <a:cubicBezTo>
                    <a:pt x="25602" y="8924"/>
                    <a:pt x="25744" y="8845"/>
                    <a:pt x="25903" y="8798"/>
                  </a:cubicBezTo>
                  <a:cubicBezTo>
                    <a:pt x="25918" y="8782"/>
                    <a:pt x="25934" y="8782"/>
                    <a:pt x="25950" y="8782"/>
                  </a:cubicBezTo>
                  <a:cubicBezTo>
                    <a:pt x="25728" y="8592"/>
                    <a:pt x="25507" y="8417"/>
                    <a:pt x="25301" y="8259"/>
                  </a:cubicBezTo>
                  <a:cubicBezTo>
                    <a:pt x="24984" y="8005"/>
                    <a:pt x="24651" y="7784"/>
                    <a:pt x="24350" y="7578"/>
                  </a:cubicBezTo>
                  <a:lnTo>
                    <a:pt x="23463" y="6976"/>
                  </a:lnTo>
                  <a:lnTo>
                    <a:pt x="23051" y="6691"/>
                  </a:lnTo>
                  <a:cubicBezTo>
                    <a:pt x="20659" y="5043"/>
                    <a:pt x="18171" y="3332"/>
                    <a:pt x="15510" y="2033"/>
                  </a:cubicBezTo>
                  <a:cubicBezTo>
                    <a:pt x="13941" y="1272"/>
                    <a:pt x="12500" y="750"/>
                    <a:pt x="11106" y="433"/>
                  </a:cubicBezTo>
                  <a:cubicBezTo>
                    <a:pt x="10361" y="274"/>
                    <a:pt x="9601" y="163"/>
                    <a:pt x="8856" y="116"/>
                  </a:cubicBezTo>
                  <a:cubicBezTo>
                    <a:pt x="8682" y="116"/>
                    <a:pt x="8507" y="116"/>
                    <a:pt x="8333" y="100"/>
                  </a:cubicBezTo>
                  <a:cubicBezTo>
                    <a:pt x="8294" y="34"/>
                    <a:pt x="8232" y="1"/>
                    <a:pt x="8176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84"/>
            <p:cNvSpPr/>
            <p:nvPr/>
          </p:nvSpPr>
          <p:spPr>
            <a:xfrm>
              <a:off x="4541900" y="2458850"/>
              <a:ext cx="453125" cy="227750"/>
            </a:xfrm>
            <a:custGeom>
              <a:avLst/>
              <a:gdLst/>
              <a:ahLst/>
              <a:cxnLst/>
              <a:rect l="l" t="t" r="r" b="b"/>
              <a:pathLst>
                <a:path w="18125" h="9110" extrusionOk="0">
                  <a:moveTo>
                    <a:pt x="1205" y="0"/>
                  </a:moveTo>
                  <a:cubicBezTo>
                    <a:pt x="1030" y="0"/>
                    <a:pt x="856" y="0"/>
                    <a:pt x="682" y="16"/>
                  </a:cubicBezTo>
                  <a:cubicBezTo>
                    <a:pt x="507" y="16"/>
                    <a:pt x="333" y="32"/>
                    <a:pt x="159" y="64"/>
                  </a:cubicBezTo>
                  <a:cubicBezTo>
                    <a:pt x="64" y="80"/>
                    <a:pt x="0" y="175"/>
                    <a:pt x="32" y="270"/>
                  </a:cubicBezTo>
                  <a:cubicBezTo>
                    <a:pt x="46" y="353"/>
                    <a:pt x="120" y="399"/>
                    <a:pt x="202" y="399"/>
                  </a:cubicBezTo>
                  <a:cubicBezTo>
                    <a:pt x="214" y="399"/>
                    <a:pt x="226" y="399"/>
                    <a:pt x="238" y="396"/>
                  </a:cubicBezTo>
                  <a:cubicBezTo>
                    <a:pt x="301" y="381"/>
                    <a:pt x="365" y="381"/>
                    <a:pt x="444" y="365"/>
                  </a:cubicBezTo>
                  <a:cubicBezTo>
                    <a:pt x="634" y="349"/>
                    <a:pt x="824" y="349"/>
                    <a:pt x="1014" y="349"/>
                  </a:cubicBezTo>
                  <a:cubicBezTo>
                    <a:pt x="1205" y="349"/>
                    <a:pt x="1395" y="349"/>
                    <a:pt x="1585" y="365"/>
                  </a:cubicBezTo>
                  <a:cubicBezTo>
                    <a:pt x="1949" y="381"/>
                    <a:pt x="2313" y="412"/>
                    <a:pt x="2694" y="476"/>
                  </a:cubicBezTo>
                  <a:cubicBezTo>
                    <a:pt x="3898" y="682"/>
                    <a:pt x="5038" y="1125"/>
                    <a:pt x="6147" y="1632"/>
                  </a:cubicBezTo>
                  <a:cubicBezTo>
                    <a:pt x="7019" y="2044"/>
                    <a:pt x="7874" y="2504"/>
                    <a:pt x="8730" y="2979"/>
                  </a:cubicBezTo>
                  <a:cubicBezTo>
                    <a:pt x="9664" y="3502"/>
                    <a:pt x="10567" y="4056"/>
                    <a:pt x="11470" y="4642"/>
                  </a:cubicBezTo>
                  <a:cubicBezTo>
                    <a:pt x="13276" y="5815"/>
                    <a:pt x="15019" y="7066"/>
                    <a:pt x="16762" y="8334"/>
                  </a:cubicBezTo>
                  <a:cubicBezTo>
                    <a:pt x="17110" y="8587"/>
                    <a:pt x="17459" y="8856"/>
                    <a:pt x="17807" y="9110"/>
                  </a:cubicBezTo>
                  <a:cubicBezTo>
                    <a:pt x="17823" y="9094"/>
                    <a:pt x="17839" y="9078"/>
                    <a:pt x="17871" y="9062"/>
                  </a:cubicBezTo>
                  <a:cubicBezTo>
                    <a:pt x="17950" y="9015"/>
                    <a:pt x="18029" y="8951"/>
                    <a:pt x="18124" y="8920"/>
                  </a:cubicBezTo>
                  <a:cubicBezTo>
                    <a:pt x="16445" y="7684"/>
                    <a:pt x="14766" y="6448"/>
                    <a:pt x="13055" y="5276"/>
                  </a:cubicBezTo>
                  <a:cubicBezTo>
                    <a:pt x="11296" y="4088"/>
                    <a:pt x="9474" y="2947"/>
                    <a:pt x="7573" y="1965"/>
                  </a:cubicBezTo>
                  <a:cubicBezTo>
                    <a:pt x="6433" y="1363"/>
                    <a:pt x="5260" y="808"/>
                    <a:pt x="4024" y="444"/>
                  </a:cubicBezTo>
                  <a:cubicBezTo>
                    <a:pt x="3422" y="270"/>
                    <a:pt x="2820" y="127"/>
                    <a:pt x="2187" y="64"/>
                  </a:cubicBezTo>
                  <a:cubicBezTo>
                    <a:pt x="1870" y="16"/>
                    <a:pt x="1537" y="0"/>
                    <a:pt x="120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84"/>
            <p:cNvSpPr/>
            <p:nvPr/>
          </p:nvSpPr>
          <p:spPr>
            <a:xfrm>
              <a:off x="4545850" y="2457175"/>
              <a:ext cx="164000" cy="49475"/>
            </a:xfrm>
            <a:custGeom>
              <a:avLst/>
              <a:gdLst/>
              <a:ahLst/>
              <a:cxnLst/>
              <a:rect l="l" t="t" r="r" b="b"/>
              <a:pathLst>
                <a:path w="6560" h="1979" extrusionOk="0">
                  <a:moveTo>
                    <a:pt x="1138" y="1"/>
                  </a:moveTo>
                  <a:cubicBezTo>
                    <a:pt x="806" y="1"/>
                    <a:pt x="475" y="23"/>
                    <a:pt x="143" y="83"/>
                  </a:cubicBezTo>
                  <a:cubicBezTo>
                    <a:pt x="64" y="99"/>
                    <a:pt x="1" y="194"/>
                    <a:pt x="17" y="289"/>
                  </a:cubicBezTo>
                  <a:cubicBezTo>
                    <a:pt x="31" y="372"/>
                    <a:pt x="105" y="419"/>
                    <a:pt x="187" y="419"/>
                  </a:cubicBezTo>
                  <a:cubicBezTo>
                    <a:pt x="199" y="419"/>
                    <a:pt x="211" y="418"/>
                    <a:pt x="223" y="416"/>
                  </a:cubicBezTo>
                  <a:cubicBezTo>
                    <a:pt x="349" y="400"/>
                    <a:pt x="492" y="384"/>
                    <a:pt x="619" y="368"/>
                  </a:cubicBezTo>
                  <a:lnTo>
                    <a:pt x="603" y="368"/>
                  </a:lnTo>
                  <a:cubicBezTo>
                    <a:pt x="798" y="351"/>
                    <a:pt x="993" y="343"/>
                    <a:pt x="1187" y="343"/>
                  </a:cubicBezTo>
                  <a:cubicBezTo>
                    <a:pt x="1704" y="343"/>
                    <a:pt x="2219" y="399"/>
                    <a:pt x="2726" y="479"/>
                  </a:cubicBezTo>
                  <a:lnTo>
                    <a:pt x="2678" y="479"/>
                  </a:lnTo>
                  <a:cubicBezTo>
                    <a:pt x="3502" y="622"/>
                    <a:pt x="4326" y="860"/>
                    <a:pt x="5086" y="1208"/>
                  </a:cubicBezTo>
                  <a:cubicBezTo>
                    <a:pt x="5514" y="1414"/>
                    <a:pt x="5926" y="1652"/>
                    <a:pt x="6290" y="1953"/>
                  </a:cubicBezTo>
                  <a:cubicBezTo>
                    <a:pt x="6309" y="1971"/>
                    <a:pt x="6333" y="1979"/>
                    <a:pt x="6359" y="1979"/>
                  </a:cubicBezTo>
                  <a:cubicBezTo>
                    <a:pt x="6378" y="1979"/>
                    <a:pt x="6397" y="1975"/>
                    <a:pt x="6417" y="1969"/>
                  </a:cubicBezTo>
                  <a:cubicBezTo>
                    <a:pt x="6449" y="1969"/>
                    <a:pt x="6496" y="1937"/>
                    <a:pt x="6528" y="1905"/>
                  </a:cubicBezTo>
                  <a:cubicBezTo>
                    <a:pt x="6544" y="1858"/>
                    <a:pt x="6560" y="1810"/>
                    <a:pt x="6544" y="1763"/>
                  </a:cubicBezTo>
                  <a:cubicBezTo>
                    <a:pt x="6544" y="1747"/>
                    <a:pt x="6528" y="1731"/>
                    <a:pt x="6528" y="1715"/>
                  </a:cubicBezTo>
                  <a:cubicBezTo>
                    <a:pt x="6512" y="1699"/>
                    <a:pt x="6496" y="1683"/>
                    <a:pt x="6465" y="1668"/>
                  </a:cubicBezTo>
                  <a:cubicBezTo>
                    <a:pt x="6069" y="1319"/>
                    <a:pt x="5609" y="1066"/>
                    <a:pt x="5118" y="860"/>
                  </a:cubicBezTo>
                  <a:cubicBezTo>
                    <a:pt x="4595" y="606"/>
                    <a:pt x="4025" y="432"/>
                    <a:pt x="3455" y="289"/>
                  </a:cubicBezTo>
                  <a:cubicBezTo>
                    <a:pt x="2884" y="147"/>
                    <a:pt x="2298" y="52"/>
                    <a:pt x="1712" y="20"/>
                  </a:cubicBezTo>
                  <a:cubicBezTo>
                    <a:pt x="1521" y="8"/>
                    <a:pt x="1329" y="1"/>
                    <a:pt x="1138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84"/>
            <p:cNvSpPr/>
            <p:nvPr/>
          </p:nvSpPr>
          <p:spPr>
            <a:xfrm>
              <a:off x="4651225" y="2478000"/>
              <a:ext cx="108125" cy="55000"/>
            </a:xfrm>
            <a:custGeom>
              <a:avLst/>
              <a:gdLst/>
              <a:ahLst/>
              <a:cxnLst/>
              <a:rect l="l" t="t" r="r" b="b"/>
              <a:pathLst>
                <a:path w="4325" h="2200" extrusionOk="0">
                  <a:moveTo>
                    <a:pt x="185" y="1"/>
                  </a:moveTo>
                  <a:cubicBezTo>
                    <a:pt x="116" y="1"/>
                    <a:pt x="44" y="46"/>
                    <a:pt x="32" y="122"/>
                  </a:cubicBezTo>
                  <a:cubicBezTo>
                    <a:pt x="0" y="201"/>
                    <a:pt x="48" y="312"/>
                    <a:pt x="143" y="328"/>
                  </a:cubicBezTo>
                  <a:cubicBezTo>
                    <a:pt x="840" y="534"/>
                    <a:pt x="1521" y="803"/>
                    <a:pt x="2186" y="1104"/>
                  </a:cubicBezTo>
                  <a:cubicBezTo>
                    <a:pt x="2186" y="1104"/>
                    <a:pt x="2185" y="1103"/>
                    <a:pt x="2183" y="1101"/>
                  </a:cubicBezTo>
                  <a:lnTo>
                    <a:pt x="2183" y="1101"/>
                  </a:lnTo>
                  <a:cubicBezTo>
                    <a:pt x="2838" y="1399"/>
                    <a:pt x="3462" y="1759"/>
                    <a:pt x="4056" y="2165"/>
                  </a:cubicBezTo>
                  <a:cubicBezTo>
                    <a:pt x="4085" y="2189"/>
                    <a:pt x="4118" y="2199"/>
                    <a:pt x="4151" y="2199"/>
                  </a:cubicBezTo>
                  <a:cubicBezTo>
                    <a:pt x="4208" y="2199"/>
                    <a:pt x="4263" y="2168"/>
                    <a:pt x="4293" y="2118"/>
                  </a:cubicBezTo>
                  <a:cubicBezTo>
                    <a:pt x="4325" y="2054"/>
                    <a:pt x="4325" y="1991"/>
                    <a:pt x="4293" y="1928"/>
                  </a:cubicBezTo>
                  <a:cubicBezTo>
                    <a:pt x="4277" y="1912"/>
                    <a:pt x="4262" y="1896"/>
                    <a:pt x="4246" y="1880"/>
                  </a:cubicBezTo>
                  <a:cubicBezTo>
                    <a:pt x="3644" y="1452"/>
                    <a:pt x="2994" y="1104"/>
                    <a:pt x="2329" y="803"/>
                  </a:cubicBezTo>
                  <a:cubicBezTo>
                    <a:pt x="1663" y="486"/>
                    <a:pt x="966" y="217"/>
                    <a:pt x="238" y="11"/>
                  </a:cubicBezTo>
                  <a:cubicBezTo>
                    <a:pt x="221" y="4"/>
                    <a:pt x="203" y="1"/>
                    <a:pt x="18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84"/>
            <p:cNvSpPr/>
            <p:nvPr/>
          </p:nvSpPr>
          <p:spPr>
            <a:xfrm>
              <a:off x="4654775" y="2476425"/>
              <a:ext cx="104575" cy="53225"/>
            </a:xfrm>
            <a:custGeom>
              <a:avLst/>
              <a:gdLst/>
              <a:ahLst/>
              <a:cxnLst/>
              <a:rect l="l" t="t" r="r" b="b"/>
              <a:pathLst>
                <a:path w="4183" h="2129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00"/>
                    <a:pt x="48" y="311"/>
                    <a:pt x="143" y="327"/>
                  </a:cubicBezTo>
                  <a:cubicBezTo>
                    <a:pt x="729" y="486"/>
                    <a:pt x="1300" y="707"/>
                    <a:pt x="1838" y="961"/>
                  </a:cubicBezTo>
                  <a:cubicBezTo>
                    <a:pt x="2551" y="1294"/>
                    <a:pt x="3248" y="1690"/>
                    <a:pt x="3914" y="2102"/>
                  </a:cubicBezTo>
                  <a:cubicBezTo>
                    <a:pt x="3943" y="2119"/>
                    <a:pt x="3978" y="2128"/>
                    <a:pt x="4011" y="2128"/>
                  </a:cubicBezTo>
                  <a:cubicBezTo>
                    <a:pt x="4067" y="2128"/>
                    <a:pt x="4122" y="2104"/>
                    <a:pt x="4151" y="2054"/>
                  </a:cubicBezTo>
                  <a:cubicBezTo>
                    <a:pt x="4183" y="1991"/>
                    <a:pt x="4183" y="1927"/>
                    <a:pt x="4151" y="1864"/>
                  </a:cubicBezTo>
                  <a:cubicBezTo>
                    <a:pt x="4135" y="1848"/>
                    <a:pt x="4120" y="1832"/>
                    <a:pt x="4104" y="1816"/>
                  </a:cubicBezTo>
                  <a:cubicBezTo>
                    <a:pt x="3502" y="1436"/>
                    <a:pt x="2900" y="1088"/>
                    <a:pt x="2266" y="771"/>
                  </a:cubicBezTo>
                  <a:cubicBezTo>
                    <a:pt x="1617" y="454"/>
                    <a:pt x="935" y="185"/>
                    <a:pt x="254" y="10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84"/>
            <p:cNvSpPr/>
            <p:nvPr/>
          </p:nvSpPr>
          <p:spPr>
            <a:xfrm>
              <a:off x="4646850" y="2472100"/>
              <a:ext cx="114100" cy="57950"/>
            </a:xfrm>
            <a:custGeom>
              <a:avLst/>
              <a:gdLst/>
              <a:ahLst/>
              <a:cxnLst/>
              <a:rect l="l" t="t" r="r" b="b"/>
              <a:pathLst>
                <a:path w="4564" h="2318" extrusionOk="0">
                  <a:moveTo>
                    <a:pt x="187" y="1"/>
                  </a:moveTo>
                  <a:cubicBezTo>
                    <a:pt x="111" y="1"/>
                    <a:pt x="43" y="55"/>
                    <a:pt x="17" y="120"/>
                  </a:cubicBezTo>
                  <a:cubicBezTo>
                    <a:pt x="1" y="215"/>
                    <a:pt x="48" y="310"/>
                    <a:pt x="127" y="342"/>
                  </a:cubicBezTo>
                  <a:cubicBezTo>
                    <a:pt x="825" y="564"/>
                    <a:pt x="1490" y="833"/>
                    <a:pt x="2155" y="1134"/>
                  </a:cubicBezTo>
                  <a:cubicBezTo>
                    <a:pt x="2884" y="1482"/>
                    <a:pt x="3597" y="1863"/>
                    <a:pt x="4294" y="2290"/>
                  </a:cubicBezTo>
                  <a:cubicBezTo>
                    <a:pt x="4324" y="2308"/>
                    <a:pt x="4358" y="2317"/>
                    <a:pt x="4392" y="2317"/>
                  </a:cubicBezTo>
                  <a:cubicBezTo>
                    <a:pt x="4448" y="2317"/>
                    <a:pt x="4502" y="2292"/>
                    <a:pt x="4532" y="2243"/>
                  </a:cubicBezTo>
                  <a:cubicBezTo>
                    <a:pt x="4563" y="2180"/>
                    <a:pt x="4563" y="2116"/>
                    <a:pt x="4532" y="2053"/>
                  </a:cubicBezTo>
                  <a:cubicBezTo>
                    <a:pt x="4516" y="2037"/>
                    <a:pt x="4500" y="2021"/>
                    <a:pt x="4484" y="2005"/>
                  </a:cubicBezTo>
                  <a:cubicBezTo>
                    <a:pt x="3138" y="1181"/>
                    <a:pt x="1728" y="500"/>
                    <a:pt x="238" y="9"/>
                  </a:cubicBezTo>
                  <a:cubicBezTo>
                    <a:pt x="221" y="3"/>
                    <a:pt x="204" y="1"/>
                    <a:pt x="187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84"/>
            <p:cNvSpPr/>
            <p:nvPr/>
          </p:nvSpPr>
          <p:spPr>
            <a:xfrm>
              <a:off x="4661125" y="2476825"/>
              <a:ext cx="112500" cy="59850"/>
            </a:xfrm>
            <a:custGeom>
              <a:avLst/>
              <a:gdLst/>
              <a:ahLst/>
              <a:cxnLst/>
              <a:rect l="l" t="t" r="r" b="b"/>
              <a:pathLst>
                <a:path w="4500" h="2394" extrusionOk="0">
                  <a:moveTo>
                    <a:pt x="1886" y="1049"/>
                  </a:moveTo>
                  <a:cubicBezTo>
                    <a:pt x="1890" y="1052"/>
                    <a:pt x="1894" y="1056"/>
                    <a:pt x="1901" y="1056"/>
                  </a:cubicBezTo>
                  <a:cubicBezTo>
                    <a:pt x="1896" y="1053"/>
                    <a:pt x="1891" y="1051"/>
                    <a:pt x="1886" y="1049"/>
                  </a:cubicBezTo>
                  <a:close/>
                  <a:moveTo>
                    <a:pt x="179" y="0"/>
                  </a:moveTo>
                  <a:cubicBezTo>
                    <a:pt x="106" y="0"/>
                    <a:pt x="41" y="46"/>
                    <a:pt x="16" y="121"/>
                  </a:cubicBezTo>
                  <a:cubicBezTo>
                    <a:pt x="0" y="216"/>
                    <a:pt x="48" y="311"/>
                    <a:pt x="127" y="343"/>
                  </a:cubicBezTo>
                  <a:cubicBezTo>
                    <a:pt x="739" y="547"/>
                    <a:pt x="1321" y="782"/>
                    <a:pt x="1886" y="1049"/>
                  </a:cubicBezTo>
                  <a:lnTo>
                    <a:pt x="1886" y="1049"/>
                  </a:lnTo>
                  <a:cubicBezTo>
                    <a:pt x="1886" y="1048"/>
                    <a:pt x="1885" y="1047"/>
                    <a:pt x="1884" y="1047"/>
                  </a:cubicBezTo>
                  <a:lnTo>
                    <a:pt x="1884" y="1047"/>
                  </a:lnTo>
                  <a:cubicBezTo>
                    <a:pt x="2703" y="1425"/>
                    <a:pt x="3490" y="1867"/>
                    <a:pt x="4230" y="2371"/>
                  </a:cubicBezTo>
                  <a:cubicBezTo>
                    <a:pt x="4255" y="2386"/>
                    <a:pt x="4284" y="2393"/>
                    <a:pt x="4313" y="2393"/>
                  </a:cubicBezTo>
                  <a:cubicBezTo>
                    <a:pt x="4374" y="2393"/>
                    <a:pt x="4435" y="2361"/>
                    <a:pt x="4468" y="2307"/>
                  </a:cubicBezTo>
                  <a:cubicBezTo>
                    <a:pt x="4499" y="2260"/>
                    <a:pt x="4499" y="2181"/>
                    <a:pt x="4468" y="2133"/>
                  </a:cubicBezTo>
                  <a:cubicBezTo>
                    <a:pt x="4452" y="2101"/>
                    <a:pt x="4436" y="2086"/>
                    <a:pt x="4420" y="2070"/>
                  </a:cubicBezTo>
                  <a:cubicBezTo>
                    <a:pt x="3121" y="1198"/>
                    <a:pt x="1711" y="533"/>
                    <a:pt x="238" y="10"/>
                  </a:cubicBezTo>
                  <a:cubicBezTo>
                    <a:pt x="218" y="4"/>
                    <a:pt x="198" y="0"/>
                    <a:pt x="179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84"/>
            <p:cNvSpPr/>
            <p:nvPr/>
          </p:nvSpPr>
          <p:spPr>
            <a:xfrm>
              <a:off x="4640125" y="2469700"/>
              <a:ext cx="108550" cy="53200"/>
            </a:xfrm>
            <a:custGeom>
              <a:avLst/>
              <a:gdLst/>
              <a:ahLst/>
              <a:cxnLst/>
              <a:rect l="l" t="t" r="r" b="b"/>
              <a:pathLst>
                <a:path w="4342" h="2128" extrusionOk="0">
                  <a:moveTo>
                    <a:pt x="195" y="0"/>
                  </a:moveTo>
                  <a:cubicBezTo>
                    <a:pt x="122" y="0"/>
                    <a:pt x="57" y="46"/>
                    <a:pt x="32" y="121"/>
                  </a:cubicBezTo>
                  <a:cubicBezTo>
                    <a:pt x="0" y="200"/>
                    <a:pt x="64" y="311"/>
                    <a:pt x="143" y="327"/>
                  </a:cubicBezTo>
                  <a:cubicBezTo>
                    <a:pt x="872" y="533"/>
                    <a:pt x="1585" y="802"/>
                    <a:pt x="2266" y="1119"/>
                  </a:cubicBezTo>
                  <a:cubicBezTo>
                    <a:pt x="2884" y="1420"/>
                    <a:pt x="3486" y="1737"/>
                    <a:pt x="4072" y="2101"/>
                  </a:cubicBezTo>
                  <a:cubicBezTo>
                    <a:pt x="4102" y="2119"/>
                    <a:pt x="4136" y="2128"/>
                    <a:pt x="4169" y="2128"/>
                  </a:cubicBezTo>
                  <a:cubicBezTo>
                    <a:pt x="4225" y="2128"/>
                    <a:pt x="4280" y="2103"/>
                    <a:pt x="4310" y="2054"/>
                  </a:cubicBezTo>
                  <a:cubicBezTo>
                    <a:pt x="4341" y="1990"/>
                    <a:pt x="4341" y="1911"/>
                    <a:pt x="4310" y="1864"/>
                  </a:cubicBezTo>
                  <a:cubicBezTo>
                    <a:pt x="4294" y="1848"/>
                    <a:pt x="4278" y="1816"/>
                    <a:pt x="4262" y="1816"/>
                  </a:cubicBezTo>
                  <a:cubicBezTo>
                    <a:pt x="3010" y="1040"/>
                    <a:pt x="1664" y="390"/>
                    <a:pt x="254" y="10"/>
                  </a:cubicBezTo>
                  <a:cubicBezTo>
                    <a:pt x="234" y="3"/>
                    <a:pt x="214" y="0"/>
                    <a:pt x="19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84"/>
            <p:cNvSpPr/>
            <p:nvPr/>
          </p:nvSpPr>
          <p:spPr>
            <a:xfrm>
              <a:off x="4647250" y="2473025"/>
              <a:ext cx="79250" cy="38400"/>
            </a:xfrm>
            <a:custGeom>
              <a:avLst/>
              <a:gdLst/>
              <a:ahLst/>
              <a:cxnLst/>
              <a:rect l="l" t="t" r="r" b="b"/>
              <a:pathLst>
                <a:path w="3170" h="1536" extrusionOk="0">
                  <a:moveTo>
                    <a:pt x="202" y="1"/>
                  </a:moveTo>
                  <a:cubicBezTo>
                    <a:pt x="120" y="1"/>
                    <a:pt x="44" y="48"/>
                    <a:pt x="16" y="131"/>
                  </a:cubicBezTo>
                  <a:cubicBezTo>
                    <a:pt x="1" y="210"/>
                    <a:pt x="48" y="321"/>
                    <a:pt x="127" y="336"/>
                  </a:cubicBezTo>
                  <a:cubicBezTo>
                    <a:pt x="725" y="494"/>
                    <a:pt x="1275" y="698"/>
                    <a:pt x="1826" y="949"/>
                  </a:cubicBezTo>
                  <a:lnTo>
                    <a:pt x="1826" y="949"/>
                  </a:lnTo>
                  <a:cubicBezTo>
                    <a:pt x="1824" y="946"/>
                    <a:pt x="1823" y="943"/>
                    <a:pt x="1822" y="939"/>
                  </a:cubicBezTo>
                  <a:lnTo>
                    <a:pt x="1822" y="939"/>
                  </a:lnTo>
                  <a:cubicBezTo>
                    <a:pt x="1823" y="943"/>
                    <a:pt x="1824" y="947"/>
                    <a:pt x="1826" y="949"/>
                  </a:cubicBezTo>
                  <a:lnTo>
                    <a:pt x="1826" y="949"/>
                  </a:lnTo>
                  <a:cubicBezTo>
                    <a:pt x="1830" y="950"/>
                    <a:pt x="1833" y="952"/>
                    <a:pt x="1836" y="953"/>
                  </a:cubicBezTo>
                  <a:lnTo>
                    <a:pt x="1836" y="953"/>
                  </a:lnTo>
                  <a:cubicBezTo>
                    <a:pt x="1832" y="953"/>
                    <a:pt x="1829" y="951"/>
                    <a:pt x="1826" y="949"/>
                  </a:cubicBezTo>
                  <a:lnTo>
                    <a:pt x="1826" y="949"/>
                  </a:lnTo>
                  <a:cubicBezTo>
                    <a:pt x="1826" y="949"/>
                    <a:pt x="1826" y="949"/>
                    <a:pt x="1826" y="949"/>
                  </a:cubicBezTo>
                  <a:lnTo>
                    <a:pt x="1826" y="949"/>
                  </a:lnTo>
                  <a:cubicBezTo>
                    <a:pt x="1830" y="954"/>
                    <a:pt x="1838" y="954"/>
                    <a:pt x="1838" y="954"/>
                  </a:cubicBezTo>
                  <a:cubicBezTo>
                    <a:pt x="1838" y="954"/>
                    <a:pt x="1837" y="954"/>
                    <a:pt x="1836" y="953"/>
                  </a:cubicBezTo>
                  <a:lnTo>
                    <a:pt x="1836" y="953"/>
                  </a:lnTo>
                  <a:cubicBezTo>
                    <a:pt x="1841" y="954"/>
                    <a:pt x="1848" y="954"/>
                    <a:pt x="1854" y="954"/>
                  </a:cubicBezTo>
                  <a:cubicBezTo>
                    <a:pt x="2219" y="1129"/>
                    <a:pt x="2551" y="1319"/>
                    <a:pt x="2900" y="1509"/>
                  </a:cubicBezTo>
                  <a:cubicBezTo>
                    <a:pt x="2929" y="1527"/>
                    <a:pt x="2961" y="1536"/>
                    <a:pt x="2993" y="1536"/>
                  </a:cubicBezTo>
                  <a:cubicBezTo>
                    <a:pt x="3046" y="1536"/>
                    <a:pt x="3098" y="1511"/>
                    <a:pt x="3137" y="1461"/>
                  </a:cubicBezTo>
                  <a:cubicBezTo>
                    <a:pt x="3169" y="1414"/>
                    <a:pt x="3169" y="1335"/>
                    <a:pt x="3122" y="1271"/>
                  </a:cubicBezTo>
                  <a:cubicBezTo>
                    <a:pt x="3122" y="1255"/>
                    <a:pt x="3106" y="1239"/>
                    <a:pt x="3074" y="1224"/>
                  </a:cubicBezTo>
                  <a:cubicBezTo>
                    <a:pt x="2187" y="701"/>
                    <a:pt x="1236" y="273"/>
                    <a:pt x="238" y="4"/>
                  </a:cubicBezTo>
                  <a:cubicBezTo>
                    <a:pt x="226" y="2"/>
                    <a:pt x="214" y="1"/>
                    <a:pt x="202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84"/>
            <p:cNvSpPr/>
            <p:nvPr/>
          </p:nvSpPr>
          <p:spPr>
            <a:xfrm>
              <a:off x="4544275" y="2812775"/>
              <a:ext cx="452325" cy="230800"/>
            </a:xfrm>
            <a:custGeom>
              <a:avLst/>
              <a:gdLst/>
              <a:ahLst/>
              <a:cxnLst/>
              <a:rect l="l" t="t" r="r" b="b"/>
              <a:pathLst>
                <a:path w="18093" h="9232" extrusionOk="0">
                  <a:moveTo>
                    <a:pt x="17911" y="0"/>
                  </a:moveTo>
                  <a:cubicBezTo>
                    <a:pt x="17885" y="0"/>
                    <a:pt x="17860" y="7"/>
                    <a:pt x="17839" y="23"/>
                  </a:cubicBezTo>
                  <a:cubicBezTo>
                    <a:pt x="16809" y="704"/>
                    <a:pt x="15875" y="1512"/>
                    <a:pt x="14892" y="2256"/>
                  </a:cubicBezTo>
                  <a:lnTo>
                    <a:pt x="14908" y="2256"/>
                  </a:lnTo>
                  <a:cubicBezTo>
                    <a:pt x="14718" y="2383"/>
                    <a:pt x="14528" y="2526"/>
                    <a:pt x="14338" y="2652"/>
                  </a:cubicBezTo>
                  <a:cubicBezTo>
                    <a:pt x="14116" y="2811"/>
                    <a:pt x="13894" y="2953"/>
                    <a:pt x="13657" y="3080"/>
                  </a:cubicBezTo>
                  <a:cubicBezTo>
                    <a:pt x="13197" y="3365"/>
                    <a:pt x="12738" y="3651"/>
                    <a:pt x="12278" y="3936"/>
                  </a:cubicBezTo>
                  <a:cubicBezTo>
                    <a:pt x="11344" y="4490"/>
                    <a:pt x="10409" y="5029"/>
                    <a:pt x="9459" y="5552"/>
                  </a:cubicBezTo>
                  <a:cubicBezTo>
                    <a:pt x="9062" y="5758"/>
                    <a:pt x="8666" y="5979"/>
                    <a:pt x="8270" y="6185"/>
                  </a:cubicBezTo>
                  <a:cubicBezTo>
                    <a:pt x="7890" y="6407"/>
                    <a:pt x="7494" y="6613"/>
                    <a:pt x="7082" y="6835"/>
                  </a:cubicBezTo>
                  <a:cubicBezTo>
                    <a:pt x="6290" y="7247"/>
                    <a:pt x="5482" y="7643"/>
                    <a:pt x="4658" y="7976"/>
                  </a:cubicBezTo>
                  <a:lnTo>
                    <a:pt x="4627" y="7976"/>
                  </a:lnTo>
                  <a:cubicBezTo>
                    <a:pt x="3628" y="8387"/>
                    <a:pt x="2583" y="8688"/>
                    <a:pt x="1506" y="8815"/>
                  </a:cubicBezTo>
                  <a:cubicBezTo>
                    <a:pt x="1167" y="8864"/>
                    <a:pt x="828" y="8884"/>
                    <a:pt x="489" y="8884"/>
                  </a:cubicBezTo>
                  <a:cubicBezTo>
                    <a:pt x="384" y="8884"/>
                    <a:pt x="280" y="8882"/>
                    <a:pt x="175" y="8879"/>
                  </a:cubicBezTo>
                  <a:cubicBezTo>
                    <a:pt x="80" y="8879"/>
                    <a:pt x="1" y="8958"/>
                    <a:pt x="1" y="9053"/>
                  </a:cubicBezTo>
                  <a:cubicBezTo>
                    <a:pt x="1" y="9148"/>
                    <a:pt x="80" y="9211"/>
                    <a:pt x="159" y="9227"/>
                  </a:cubicBezTo>
                  <a:cubicBezTo>
                    <a:pt x="254" y="9230"/>
                    <a:pt x="350" y="9232"/>
                    <a:pt x="445" y="9232"/>
                  </a:cubicBezTo>
                  <a:cubicBezTo>
                    <a:pt x="1281" y="9232"/>
                    <a:pt x="2103" y="9109"/>
                    <a:pt x="2900" y="8910"/>
                  </a:cubicBezTo>
                  <a:cubicBezTo>
                    <a:pt x="3803" y="8688"/>
                    <a:pt x="4674" y="8356"/>
                    <a:pt x="5530" y="7976"/>
                  </a:cubicBezTo>
                  <a:cubicBezTo>
                    <a:pt x="6385" y="7595"/>
                    <a:pt x="7225" y="7152"/>
                    <a:pt x="8049" y="6708"/>
                  </a:cubicBezTo>
                  <a:cubicBezTo>
                    <a:pt x="8952" y="6217"/>
                    <a:pt x="9855" y="5726"/>
                    <a:pt x="10758" y="5219"/>
                  </a:cubicBezTo>
                  <a:cubicBezTo>
                    <a:pt x="11312" y="4902"/>
                    <a:pt x="11882" y="4569"/>
                    <a:pt x="12437" y="4221"/>
                  </a:cubicBezTo>
                  <a:cubicBezTo>
                    <a:pt x="12738" y="4062"/>
                    <a:pt x="13023" y="3888"/>
                    <a:pt x="13308" y="3698"/>
                  </a:cubicBezTo>
                  <a:cubicBezTo>
                    <a:pt x="13593" y="3524"/>
                    <a:pt x="13894" y="3349"/>
                    <a:pt x="14180" y="3175"/>
                  </a:cubicBezTo>
                  <a:cubicBezTo>
                    <a:pt x="15257" y="2478"/>
                    <a:pt x="16223" y="1623"/>
                    <a:pt x="17253" y="846"/>
                  </a:cubicBezTo>
                  <a:cubicBezTo>
                    <a:pt x="17269" y="846"/>
                    <a:pt x="17269" y="846"/>
                    <a:pt x="17285" y="831"/>
                  </a:cubicBezTo>
                  <a:cubicBezTo>
                    <a:pt x="17443" y="704"/>
                    <a:pt x="17617" y="577"/>
                    <a:pt x="17808" y="466"/>
                  </a:cubicBezTo>
                  <a:cubicBezTo>
                    <a:pt x="17871" y="387"/>
                    <a:pt x="17950" y="308"/>
                    <a:pt x="18029" y="229"/>
                  </a:cubicBezTo>
                  <a:cubicBezTo>
                    <a:pt x="18045" y="213"/>
                    <a:pt x="18077" y="197"/>
                    <a:pt x="18093" y="165"/>
                  </a:cubicBezTo>
                  <a:cubicBezTo>
                    <a:pt x="18093" y="149"/>
                    <a:pt x="18077" y="118"/>
                    <a:pt x="18061" y="86"/>
                  </a:cubicBezTo>
                  <a:cubicBezTo>
                    <a:pt x="18029" y="32"/>
                    <a:pt x="17967" y="0"/>
                    <a:pt x="17911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84"/>
            <p:cNvSpPr/>
            <p:nvPr/>
          </p:nvSpPr>
          <p:spPr>
            <a:xfrm>
              <a:off x="4351400" y="2458050"/>
              <a:ext cx="647975" cy="586700"/>
            </a:xfrm>
            <a:custGeom>
              <a:avLst/>
              <a:gdLst/>
              <a:ahLst/>
              <a:cxnLst/>
              <a:rect l="l" t="t" r="r" b="b"/>
              <a:pathLst>
                <a:path w="25919" h="23468" extrusionOk="0">
                  <a:moveTo>
                    <a:pt x="8175" y="1"/>
                  </a:moveTo>
                  <a:cubicBezTo>
                    <a:pt x="8096" y="17"/>
                    <a:pt x="8001" y="32"/>
                    <a:pt x="7921" y="48"/>
                  </a:cubicBezTo>
                  <a:cubicBezTo>
                    <a:pt x="7890" y="48"/>
                    <a:pt x="7874" y="64"/>
                    <a:pt x="7842" y="80"/>
                  </a:cubicBezTo>
                  <a:lnTo>
                    <a:pt x="7779" y="96"/>
                  </a:lnTo>
                  <a:cubicBezTo>
                    <a:pt x="7716" y="96"/>
                    <a:pt x="7668" y="143"/>
                    <a:pt x="7652" y="191"/>
                  </a:cubicBezTo>
                  <a:cubicBezTo>
                    <a:pt x="7319" y="207"/>
                    <a:pt x="6971" y="238"/>
                    <a:pt x="6622" y="302"/>
                  </a:cubicBezTo>
                  <a:cubicBezTo>
                    <a:pt x="6527" y="318"/>
                    <a:pt x="6432" y="318"/>
                    <a:pt x="6353" y="333"/>
                  </a:cubicBezTo>
                  <a:cubicBezTo>
                    <a:pt x="6306" y="349"/>
                    <a:pt x="6258" y="365"/>
                    <a:pt x="6242" y="413"/>
                  </a:cubicBezTo>
                  <a:cubicBezTo>
                    <a:pt x="6210" y="460"/>
                    <a:pt x="6210" y="508"/>
                    <a:pt x="6210" y="555"/>
                  </a:cubicBezTo>
                  <a:cubicBezTo>
                    <a:pt x="6068" y="603"/>
                    <a:pt x="5925" y="650"/>
                    <a:pt x="5767" y="698"/>
                  </a:cubicBezTo>
                  <a:cubicBezTo>
                    <a:pt x="5656" y="730"/>
                    <a:pt x="5545" y="777"/>
                    <a:pt x="5434" y="809"/>
                  </a:cubicBezTo>
                  <a:cubicBezTo>
                    <a:pt x="4943" y="967"/>
                    <a:pt x="4515" y="1141"/>
                    <a:pt x="4119" y="1316"/>
                  </a:cubicBezTo>
                  <a:cubicBezTo>
                    <a:pt x="3707" y="1522"/>
                    <a:pt x="3327" y="1743"/>
                    <a:pt x="2994" y="1981"/>
                  </a:cubicBezTo>
                  <a:cubicBezTo>
                    <a:pt x="2662" y="2219"/>
                    <a:pt x="2345" y="2504"/>
                    <a:pt x="2060" y="2821"/>
                  </a:cubicBezTo>
                  <a:cubicBezTo>
                    <a:pt x="1790" y="3122"/>
                    <a:pt x="1537" y="3454"/>
                    <a:pt x="1331" y="3819"/>
                  </a:cubicBezTo>
                  <a:cubicBezTo>
                    <a:pt x="919" y="4468"/>
                    <a:pt x="602" y="5245"/>
                    <a:pt x="380" y="6100"/>
                  </a:cubicBezTo>
                  <a:cubicBezTo>
                    <a:pt x="190" y="6861"/>
                    <a:pt x="64" y="7700"/>
                    <a:pt x="32" y="8603"/>
                  </a:cubicBezTo>
                  <a:cubicBezTo>
                    <a:pt x="0" y="8983"/>
                    <a:pt x="0" y="9395"/>
                    <a:pt x="16" y="9839"/>
                  </a:cubicBezTo>
                  <a:cubicBezTo>
                    <a:pt x="32" y="10108"/>
                    <a:pt x="48" y="10393"/>
                    <a:pt x="64" y="10663"/>
                  </a:cubicBezTo>
                  <a:lnTo>
                    <a:pt x="79" y="10726"/>
                  </a:lnTo>
                  <a:lnTo>
                    <a:pt x="79" y="10805"/>
                  </a:lnTo>
                  <a:lnTo>
                    <a:pt x="95" y="10964"/>
                  </a:lnTo>
                  <a:lnTo>
                    <a:pt x="143" y="11629"/>
                  </a:lnTo>
                  <a:lnTo>
                    <a:pt x="174" y="11946"/>
                  </a:lnTo>
                  <a:lnTo>
                    <a:pt x="174" y="12089"/>
                  </a:lnTo>
                  <a:cubicBezTo>
                    <a:pt x="206" y="12421"/>
                    <a:pt x="222" y="12770"/>
                    <a:pt x="254" y="13103"/>
                  </a:cubicBezTo>
                  <a:cubicBezTo>
                    <a:pt x="333" y="14021"/>
                    <a:pt x="412" y="14814"/>
                    <a:pt x="523" y="15526"/>
                  </a:cubicBezTo>
                  <a:cubicBezTo>
                    <a:pt x="650" y="16430"/>
                    <a:pt x="824" y="17237"/>
                    <a:pt x="1030" y="17982"/>
                  </a:cubicBezTo>
                  <a:cubicBezTo>
                    <a:pt x="1268" y="18822"/>
                    <a:pt x="1553" y="19551"/>
                    <a:pt x="1901" y="20200"/>
                  </a:cubicBezTo>
                  <a:cubicBezTo>
                    <a:pt x="1981" y="20358"/>
                    <a:pt x="2076" y="20517"/>
                    <a:pt x="2171" y="20675"/>
                  </a:cubicBezTo>
                  <a:cubicBezTo>
                    <a:pt x="2487" y="21151"/>
                    <a:pt x="2852" y="21578"/>
                    <a:pt x="3264" y="21911"/>
                  </a:cubicBezTo>
                  <a:cubicBezTo>
                    <a:pt x="3533" y="22149"/>
                    <a:pt x="3834" y="22355"/>
                    <a:pt x="4151" y="22513"/>
                  </a:cubicBezTo>
                  <a:cubicBezTo>
                    <a:pt x="4468" y="22672"/>
                    <a:pt x="4816" y="22814"/>
                    <a:pt x="5244" y="22941"/>
                  </a:cubicBezTo>
                  <a:cubicBezTo>
                    <a:pt x="5624" y="23052"/>
                    <a:pt x="6036" y="23147"/>
                    <a:pt x="6511" y="23226"/>
                  </a:cubicBezTo>
                  <a:cubicBezTo>
                    <a:pt x="6908" y="23289"/>
                    <a:pt x="7319" y="23321"/>
                    <a:pt x="7747" y="23337"/>
                  </a:cubicBezTo>
                  <a:lnTo>
                    <a:pt x="7747" y="23353"/>
                  </a:lnTo>
                  <a:cubicBezTo>
                    <a:pt x="7779" y="23384"/>
                    <a:pt x="7826" y="23416"/>
                    <a:pt x="7874" y="23416"/>
                  </a:cubicBezTo>
                  <a:lnTo>
                    <a:pt x="8302" y="23416"/>
                  </a:lnTo>
                  <a:cubicBezTo>
                    <a:pt x="8333" y="23448"/>
                    <a:pt x="8365" y="23464"/>
                    <a:pt x="8413" y="23464"/>
                  </a:cubicBezTo>
                  <a:cubicBezTo>
                    <a:pt x="8492" y="23466"/>
                    <a:pt x="8573" y="23468"/>
                    <a:pt x="8655" y="23468"/>
                  </a:cubicBezTo>
                  <a:cubicBezTo>
                    <a:pt x="9078" y="23468"/>
                    <a:pt x="9527" y="23432"/>
                    <a:pt x="9965" y="23353"/>
                  </a:cubicBezTo>
                  <a:cubicBezTo>
                    <a:pt x="10456" y="23258"/>
                    <a:pt x="10979" y="23115"/>
                    <a:pt x="11534" y="22909"/>
                  </a:cubicBezTo>
                  <a:cubicBezTo>
                    <a:pt x="11977" y="22751"/>
                    <a:pt x="12437" y="22545"/>
                    <a:pt x="12959" y="22291"/>
                  </a:cubicBezTo>
                  <a:lnTo>
                    <a:pt x="13102" y="22228"/>
                  </a:lnTo>
                  <a:lnTo>
                    <a:pt x="13245" y="22165"/>
                  </a:lnTo>
                  <a:cubicBezTo>
                    <a:pt x="14148" y="21768"/>
                    <a:pt x="15019" y="21309"/>
                    <a:pt x="15764" y="20897"/>
                  </a:cubicBezTo>
                  <a:cubicBezTo>
                    <a:pt x="16730" y="20390"/>
                    <a:pt x="17585" y="19915"/>
                    <a:pt x="18473" y="19424"/>
                  </a:cubicBezTo>
                  <a:cubicBezTo>
                    <a:pt x="19043" y="19091"/>
                    <a:pt x="19597" y="18758"/>
                    <a:pt x="20168" y="18426"/>
                  </a:cubicBezTo>
                  <a:cubicBezTo>
                    <a:pt x="20453" y="18251"/>
                    <a:pt x="20738" y="18077"/>
                    <a:pt x="21023" y="17903"/>
                  </a:cubicBezTo>
                  <a:lnTo>
                    <a:pt x="21150" y="17824"/>
                  </a:lnTo>
                  <a:cubicBezTo>
                    <a:pt x="21403" y="17681"/>
                    <a:pt x="21641" y="17523"/>
                    <a:pt x="21895" y="17364"/>
                  </a:cubicBezTo>
                  <a:cubicBezTo>
                    <a:pt x="22449" y="17016"/>
                    <a:pt x="22972" y="16620"/>
                    <a:pt x="23415" y="16271"/>
                  </a:cubicBezTo>
                  <a:cubicBezTo>
                    <a:pt x="23637" y="16113"/>
                    <a:pt x="23859" y="15954"/>
                    <a:pt x="24081" y="15796"/>
                  </a:cubicBezTo>
                  <a:cubicBezTo>
                    <a:pt x="24350" y="15590"/>
                    <a:pt x="24619" y="15368"/>
                    <a:pt x="24889" y="15162"/>
                  </a:cubicBezTo>
                  <a:lnTo>
                    <a:pt x="24968" y="15099"/>
                  </a:lnTo>
                  <a:lnTo>
                    <a:pt x="25158" y="14956"/>
                  </a:lnTo>
                  <a:lnTo>
                    <a:pt x="25237" y="14893"/>
                  </a:lnTo>
                  <a:cubicBezTo>
                    <a:pt x="25301" y="14829"/>
                    <a:pt x="25380" y="14766"/>
                    <a:pt x="25459" y="14703"/>
                  </a:cubicBezTo>
                  <a:cubicBezTo>
                    <a:pt x="25554" y="14608"/>
                    <a:pt x="25649" y="14513"/>
                    <a:pt x="25744" y="14418"/>
                  </a:cubicBezTo>
                  <a:cubicBezTo>
                    <a:pt x="25808" y="14354"/>
                    <a:pt x="25871" y="14291"/>
                    <a:pt x="25919" y="14227"/>
                  </a:cubicBezTo>
                  <a:cubicBezTo>
                    <a:pt x="25903" y="14212"/>
                    <a:pt x="25903" y="14212"/>
                    <a:pt x="25887" y="14212"/>
                  </a:cubicBezTo>
                  <a:cubicBezTo>
                    <a:pt x="25744" y="14132"/>
                    <a:pt x="25586" y="14037"/>
                    <a:pt x="25459" y="13926"/>
                  </a:cubicBezTo>
                  <a:cubicBezTo>
                    <a:pt x="25396" y="13863"/>
                    <a:pt x="25317" y="13800"/>
                    <a:pt x="25253" y="13736"/>
                  </a:cubicBezTo>
                  <a:cubicBezTo>
                    <a:pt x="25206" y="13673"/>
                    <a:pt x="25158" y="13610"/>
                    <a:pt x="25126" y="13546"/>
                  </a:cubicBezTo>
                  <a:cubicBezTo>
                    <a:pt x="25047" y="13419"/>
                    <a:pt x="25000" y="13293"/>
                    <a:pt x="24984" y="13150"/>
                  </a:cubicBezTo>
                  <a:cubicBezTo>
                    <a:pt x="24968" y="13039"/>
                    <a:pt x="24968" y="12928"/>
                    <a:pt x="25000" y="12817"/>
                  </a:cubicBezTo>
                  <a:lnTo>
                    <a:pt x="25000" y="12817"/>
                  </a:lnTo>
                  <a:cubicBezTo>
                    <a:pt x="24984" y="12833"/>
                    <a:pt x="24952" y="12865"/>
                    <a:pt x="24936" y="12881"/>
                  </a:cubicBezTo>
                  <a:cubicBezTo>
                    <a:pt x="24794" y="12992"/>
                    <a:pt x="24651" y="13118"/>
                    <a:pt x="24509" y="13229"/>
                  </a:cubicBezTo>
                  <a:cubicBezTo>
                    <a:pt x="24334" y="13372"/>
                    <a:pt x="24144" y="13514"/>
                    <a:pt x="23970" y="13657"/>
                  </a:cubicBezTo>
                  <a:cubicBezTo>
                    <a:pt x="23574" y="13942"/>
                    <a:pt x="23178" y="14227"/>
                    <a:pt x="22766" y="14481"/>
                  </a:cubicBezTo>
                  <a:cubicBezTo>
                    <a:pt x="21831" y="15067"/>
                    <a:pt x="20849" y="15590"/>
                    <a:pt x="19835" y="16065"/>
                  </a:cubicBezTo>
                  <a:cubicBezTo>
                    <a:pt x="19566" y="16192"/>
                    <a:pt x="19265" y="16303"/>
                    <a:pt x="18980" y="16414"/>
                  </a:cubicBezTo>
                  <a:cubicBezTo>
                    <a:pt x="18536" y="16588"/>
                    <a:pt x="18077" y="16746"/>
                    <a:pt x="17601" y="16905"/>
                  </a:cubicBezTo>
                  <a:cubicBezTo>
                    <a:pt x="17094" y="17063"/>
                    <a:pt x="16571" y="17222"/>
                    <a:pt x="16033" y="17333"/>
                  </a:cubicBezTo>
                  <a:cubicBezTo>
                    <a:pt x="15779" y="17380"/>
                    <a:pt x="15526" y="17428"/>
                    <a:pt x="15272" y="17459"/>
                  </a:cubicBezTo>
                  <a:cubicBezTo>
                    <a:pt x="15051" y="17491"/>
                    <a:pt x="14813" y="17523"/>
                    <a:pt x="14591" y="17523"/>
                  </a:cubicBezTo>
                  <a:cubicBezTo>
                    <a:pt x="14385" y="17523"/>
                    <a:pt x="14195" y="17507"/>
                    <a:pt x="14005" y="17459"/>
                  </a:cubicBezTo>
                  <a:cubicBezTo>
                    <a:pt x="13926" y="17443"/>
                    <a:pt x="13831" y="17428"/>
                    <a:pt x="13752" y="17396"/>
                  </a:cubicBezTo>
                  <a:cubicBezTo>
                    <a:pt x="13688" y="17364"/>
                    <a:pt x="13625" y="17333"/>
                    <a:pt x="13561" y="17285"/>
                  </a:cubicBezTo>
                  <a:cubicBezTo>
                    <a:pt x="13530" y="17269"/>
                    <a:pt x="13498" y="17237"/>
                    <a:pt x="13466" y="17206"/>
                  </a:cubicBezTo>
                  <a:cubicBezTo>
                    <a:pt x="13451" y="17190"/>
                    <a:pt x="13419" y="17158"/>
                    <a:pt x="13403" y="17127"/>
                  </a:cubicBezTo>
                  <a:cubicBezTo>
                    <a:pt x="13355" y="17079"/>
                    <a:pt x="13324" y="17016"/>
                    <a:pt x="13292" y="16952"/>
                  </a:cubicBezTo>
                  <a:cubicBezTo>
                    <a:pt x="13229" y="16794"/>
                    <a:pt x="13213" y="16635"/>
                    <a:pt x="13245" y="16461"/>
                  </a:cubicBezTo>
                  <a:cubicBezTo>
                    <a:pt x="13245" y="16366"/>
                    <a:pt x="13276" y="16255"/>
                    <a:pt x="13308" y="16144"/>
                  </a:cubicBezTo>
                  <a:cubicBezTo>
                    <a:pt x="13324" y="16097"/>
                    <a:pt x="13340" y="16033"/>
                    <a:pt x="13355" y="15986"/>
                  </a:cubicBezTo>
                  <a:cubicBezTo>
                    <a:pt x="13387" y="15923"/>
                    <a:pt x="13403" y="15859"/>
                    <a:pt x="13435" y="15812"/>
                  </a:cubicBezTo>
                  <a:cubicBezTo>
                    <a:pt x="13561" y="15558"/>
                    <a:pt x="13752" y="15336"/>
                    <a:pt x="13910" y="15099"/>
                  </a:cubicBezTo>
                  <a:cubicBezTo>
                    <a:pt x="14005" y="14972"/>
                    <a:pt x="14100" y="14829"/>
                    <a:pt x="14163" y="14671"/>
                  </a:cubicBezTo>
                  <a:cubicBezTo>
                    <a:pt x="14195" y="14608"/>
                    <a:pt x="14211" y="14528"/>
                    <a:pt x="14227" y="14449"/>
                  </a:cubicBezTo>
                  <a:cubicBezTo>
                    <a:pt x="14227" y="14386"/>
                    <a:pt x="14227" y="14322"/>
                    <a:pt x="14227" y="14259"/>
                  </a:cubicBezTo>
                  <a:cubicBezTo>
                    <a:pt x="14211" y="14212"/>
                    <a:pt x="14211" y="14164"/>
                    <a:pt x="14195" y="14132"/>
                  </a:cubicBezTo>
                  <a:cubicBezTo>
                    <a:pt x="14179" y="14101"/>
                    <a:pt x="14163" y="14069"/>
                    <a:pt x="14163" y="14037"/>
                  </a:cubicBezTo>
                  <a:cubicBezTo>
                    <a:pt x="14116" y="13958"/>
                    <a:pt x="14068" y="13879"/>
                    <a:pt x="14021" y="13800"/>
                  </a:cubicBezTo>
                  <a:lnTo>
                    <a:pt x="14005" y="13800"/>
                  </a:lnTo>
                  <a:cubicBezTo>
                    <a:pt x="13973" y="13752"/>
                    <a:pt x="13926" y="13705"/>
                    <a:pt x="13862" y="13657"/>
                  </a:cubicBezTo>
                  <a:cubicBezTo>
                    <a:pt x="13783" y="13610"/>
                    <a:pt x="13688" y="13562"/>
                    <a:pt x="13593" y="13514"/>
                  </a:cubicBezTo>
                  <a:cubicBezTo>
                    <a:pt x="13165" y="13356"/>
                    <a:pt x="12706" y="13324"/>
                    <a:pt x="12278" y="13150"/>
                  </a:cubicBezTo>
                  <a:cubicBezTo>
                    <a:pt x="12167" y="13118"/>
                    <a:pt x="12072" y="13071"/>
                    <a:pt x="11977" y="13008"/>
                  </a:cubicBezTo>
                  <a:cubicBezTo>
                    <a:pt x="11898" y="12960"/>
                    <a:pt x="11819" y="12897"/>
                    <a:pt x="11755" y="12817"/>
                  </a:cubicBezTo>
                  <a:cubicBezTo>
                    <a:pt x="11692" y="12738"/>
                    <a:pt x="11629" y="12659"/>
                    <a:pt x="11581" y="12564"/>
                  </a:cubicBezTo>
                  <a:cubicBezTo>
                    <a:pt x="11534" y="12485"/>
                    <a:pt x="11502" y="12390"/>
                    <a:pt x="11470" y="12295"/>
                  </a:cubicBezTo>
                  <a:cubicBezTo>
                    <a:pt x="11454" y="12184"/>
                    <a:pt x="11423" y="12089"/>
                    <a:pt x="11423" y="11978"/>
                  </a:cubicBezTo>
                  <a:cubicBezTo>
                    <a:pt x="11423" y="11883"/>
                    <a:pt x="11423" y="11788"/>
                    <a:pt x="11439" y="11693"/>
                  </a:cubicBezTo>
                  <a:cubicBezTo>
                    <a:pt x="11470" y="11471"/>
                    <a:pt x="11534" y="11265"/>
                    <a:pt x="11597" y="11059"/>
                  </a:cubicBezTo>
                  <a:cubicBezTo>
                    <a:pt x="11740" y="10631"/>
                    <a:pt x="11914" y="10203"/>
                    <a:pt x="11977" y="9744"/>
                  </a:cubicBezTo>
                  <a:cubicBezTo>
                    <a:pt x="11966" y="9744"/>
                    <a:pt x="11963" y="9752"/>
                    <a:pt x="11962" y="9757"/>
                  </a:cubicBezTo>
                  <a:lnTo>
                    <a:pt x="11962" y="9757"/>
                  </a:lnTo>
                  <a:cubicBezTo>
                    <a:pt x="11993" y="9488"/>
                    <a:pt x="11993" y="9220"/>
                    <a:pt x="11945" y="8952"/>
                  </a:cubicBezTo>
                  <a:cubicBezTo>
                    <a:pt x="11930" y="8857"/>
                    <a:pt x="11914" y="8762"/>
                    <a:pt x="11882" y="8667"/>
                  </a:cubicBezTo>
                  <a:cubicBezTo>
                    <a:pt x="11850" y="8572"/>
                    <a:pt x="11819" y="8477"/>
                    <a:pt x="11771" y="8381"/>
                  </a:cubicBezTo>
                  <a:lnTo>
                    <a:pt x="11787" y="8381"/>
                  </a:lnTo>
                  <a:cubicBezTo>
                    <a:pt x="11740" y="8286"/>
                    <a:pt x="11692" y="8191"/>
                    <a:pt x="11629" y="8096"/>
                  </a:cubicBezTo>
                  <a:cubicBezTo>
                    <a:pt x="11581" y="8017"/>
                    <a:pt x="11518" y="7938"/>
                    <a:pt x="11454" y="7859"/>
                  </a:cubicBezTo>
                  <a:lnTo>
                    <a:pt x="11454" y="7859"/>
                  </a:lnTo>
                  <a:cubicBezTo>
                    <a:pt x="11470" y="7875"/>
                    <a:pt x="11470" y="7875"/>
                    <a:pt x="11470" y="7875"/>
                  </a:cubicBezTo>
                  <a:cubicBezTo>
                    <a:pt x="11359" y="7748"/>
                    <a:pt x="11233" y="7605"/>
                    <a:pt x="11106" y="7494"/>
                  </a:cubicBezTo>
                  <a:cubicBezTo>
                    <a:pt x="10963" y="7368"/>
                    <a:pt x="10821" y="7257"/>
                    <a:pt x="10678" y="7146"/>
                  </a:cubicBezTo>
                  <a:lnTo>
                    <a:pt x="10678" y="7146"/>
                  </a:lnTo>
                  <a:lnTo>
                    <a:pt x="10694" y="7162"/>
                  </a:lnTo>
                  <a:cubicBezTo>
                    <a:pt x="10488" y="7019"/>
                    <a:pt x="10282" y="6876"/>
                    <a:pt x="10076" y="6750"/>
                  </a:cubicBezTo>
                  <a:cubicBezTo>
                    <a:pt x="9712" y="6496"/>
                    <a:pt x="9331" y="6259"/>
                    <a:pt x="8983" y="5989"/>
                  </a:cubicBezTo>
                  <a:cubicBezTo>
                    <a:pt x="8809" y="5847"/>
                    <a:pt x="8650" y="5720"/>
                    <a:pt x="8508" y="5561"/>
                  </a:cubicBezTo>
                  <a:cubicBezTo>
                    <a:pt x="8397" y="5451"/>
                    <a:pt x="8302" y="5324"/>
                    <a:pt x="8207" y="5181"/>
                  </a:cubicBezTo>
                  <a:cubicBezTo>
                    <a:pt x="7779" y="4595"/>
                    <a:pt x="7541" y="3882"/>
                    <a:pt x="7446" y="3169"/>
                  </a:cubicBezTo>
                  <a:cubicBezTo>
                    <a:pt x="7415" y="2789"/>
                    <a:pt x="7399" y="2425"/>
                    <a:pt x="7446" y="2044"/>
                  </a:cubicBezTo>
                  <a:cubicBezTo>
                    <a:pt x="7478" y="1680"/>
                    <a:pt x="7557" y="1316"/>
                    <a:pt x="7684" y="983"/>
                  </a:cubicBezTo>
                  <a:cubicBezTo>
                    <a:pt x="7795" y="634"/>
                    <a:pt x="7953" y="318"/>
                    <a:pt x="8159" y="17"/>
                  </a:cubicBezTo>
                  <a:cubicBezTo>
                    <a:pt x="8175" y="17"/>
                    <a:pt x="8175" y="17"/>
                    <a:pt x="8175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84"/>
            <p:cNvSpPr/>
            <p:nvPr/>
          </p:nvSpPr>
          <p:spPr>
            <a:xfrm>
              <a:off x="4701525" y="28030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84"/>
            <p:cNvSpPr/>
            <p:nvPr/>
          </p:nvSpPr>
          <p:spPr>
            <a:xfrm>
              <a:off x="4701525" y="2803025"/>
              <a:ext cx="400" cy="2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16" y="1"/>
                    <a:pt x="16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84"/>
            <p:cNvSpPr/>
            <p:nvPr/>
          </p:nvSpPr>
          <p:spPr>
            <a:xfrm>
              <a:off x="4707450" y="289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84"/>
            <p:cNvSpPr/>
            <p:nvPr/>
          </p:nvSpPr>
          <p:spPr>
            <a:xfrm>
              <a:off x="2745350" y="2450775"/>
              <a:ext cx="1850050" cy="595075"/>
            </a:xfrm>
            <a:custGeom>
              <a:avLst/>
              <a:gdLst/>
              <a:ahLst/>
              <a:cxnLst/>
              <a:rect l="l" t="t" r="r" b="b"/>
              <a:pathLst>
                <a:path w="74002" h="23803" extrusionOk="0">
                  <a:moveTo>
                    <a:pt x="1785" y="0"/>
                  </a:moveTo>
                  <a:cubicBezTo>
                    <a:pt x="1757" y="0"/>
                    <a:pt x="1734" y="11"/>
                    <a:pt x="1712" y="22"/>
                  </a:cubicBezTo>
                  <a:cubicBezTo>
                    <a:pt x="1648" y="70"/>
                    <a:pt x="1633" y="117"/>
                    <a:pt x="1617" y="165"/>
                  </a:cubicBezTo>
                  <a:cubicBezTo>
                    <a:pt x="1617" y="181"/>
                    <a:pt x="1601" y="197"/>
                    <a:pt x="1601" y="213"/>
                  </a:cubicBezTo>
                  <a:cubicBezTo>
                    <a:pt x="397" y="3143"/>
                    <a:pt x="1" y="6613"/>
                    <a:pt x="381" y="11128"/>
                  </a:cubicBezTo>
                  <a:cubicBezTo>
                    <a:pt x="460" y="11936"/>
                    <a:pt x="555" y="12792"/>
                    <a:pt x="682" y="13853"/>
                  </a:cubicBezTo>
                  <a:cubicBezTo>
                    <a:pt x="730" y="14186"/>
                    <a:pt x="777" y="14534"/>
                    <a:pt x="825" y="14867"/>
                  </a:cubicBezTo>
                  <a:cubicBezTo>
                    <a:pt x="888" y="15390"/>
                    <a:pt x="951" y="15913"/>
                    <a:pt x="1031" y="16420"/>
                  </a:cubicBezTo>
                  <a:cubicBezTo>
                    <a:pt x="1173" y="17497"/>
                    <a:pt x="1332" y="18384"/>
                    <a:pt x="1522" y="19192"/>
                  </a:cubicBezTo>
                  <a:cubicBezTo>
                    <a:pt x="1759" y="20206"/>
                    <a:pt x="2045" y="21061"/>
                    <a:pt x="2393" y="21806"/>
                  </a:cubicBezTo>
                  <a:cubicBezTo>
                    <a:pt x="2536" y="22123"/>
                    <a:pt x="2710" y="22424"/>
                    <a:pt x="2900" y="22709"/>
                  </a:cubicBezTo>
                  <a:lnTo>
                    <a:pt x="2916" y="22757"/>
                  </a:lnTo>
                  <a:cubicBezTo>
                    <a:pt x="2995" y="22883"/>
                    <a:pt x="3090" y="23010"/>
                    <a:pt x="3185" y="23121"/>
                  </a:cubicBezTo>
                  <a:cubicBezTo>
                    <a:pt x="3217" y="23168"/>
                    <a:pt x="3249" y="23216"/>
                    <a:pt x="3296" y="23248"/>
                  </a:cubicBezTo>
                  <a:cubicBezTo>
                    <a:pt x="3328" y="23279"/>
                    <a:pt x="3359" y="23311"/>
                    <a:pt x="3391" y="23343"/>
                  </a:cubicBezTo>
                  <a:lnTo>
                    <a:pt x="3375" y="23390"/>
                  </a:lnTo>
                  <a:cubicBezTo>
                    <a:pt x="3375" y="23390"/>
                    <a:pt x="3375" y="23406"/>
                    <a:pt x="3375" y="23422"/>
                  </a:cubicBezTo>
                  <a:cubicBezTo>
                    <a:pt x="3375" y="23469"/>
                    <a:pt x="3375" y="23517"/>
                    <a:pt x="3407" y="23549"/>
                  </a:cubicBezTo>
                  <a:cubicBezTo>
                    <a:pt x="3439" y="23596"/>
                    <a:pt x="3486" y="23628"/>
                    <a:pt x="3534" y="23628"/>
                  </a:cubicBezTo>
                  <a:lnTo>
                    <a:pt x="15685" y="23660"/>
                  </a:lnTo>
                  <a:lnTo>
                    <a:pt x="23083" y="23675"/>
                  </a:lnTo>
                  <a:lnTo>
                    <a:pt x="38926" y="23723"/>
                  </a:lnTo>
                  <a:lnTo>
                    <a:pt x="45136" y="23739"/>
                  </a:lnTo>
                  <a:cubicBezTo>
                    <a:pt x="52059" y="23755"/>
                    <a:pt x="58983" y="23770"/>
                    <a:pt x="65906" y="23786"/>
                  </a:cubicBezTo>
                  <a:lnTo>
                    <a:pt x="66064" y="23786"/>
                  </a:lnTo>
                  <a:lnTo>
                    <a:pt x="68852" y="23802"/>
                  </a:lnTo>
                  <a:lnTo>
                    <a:pt x="73463" y="23802"/>
                  </a:lnTo>
                  <a:cubicBezTo>
                    <a:pt x="73494" y="23802"/>
                    <a:pt x="73542" y="23802"/>
                    <a:pt x="73589" y="23770"/>
                  </a:cubicBezTo>
                  <a:cubicBezTo>
                    <a:pt x="73621" y="23739"/>
                    <a:pt x="73653" y="23691"/>
                    <a:pt x="73653" y="23644"/>
                  </a:cubicBezTo>
                  <a:cubicBezTo>
                    <a:pt x="73669" y="23612"/>
                    <a:pt x="73653" y="23565"/>
                    <a:pt x="73621" y="23517"/>
                  </a:cubicBezTo>
                  <a:cubicBezTo>
                    <a:pt x="73621" y="23517"/>
                    <a:pt x="73605" y="23501"/>
                    <a:pt x="73589" y="23485"/>
                  </a:cubicBezTo>
                  <a:cubicBezTo>
                    <a:pt x="73558" y="23438"/>
                    <a:pt x="73526" y="23422"/>
                    <a:pt x="73478" y="23406"/>
                  </a:cubicBezTo>
                  <a:cubicBezTo>
                    <a:pt x="73225" y="23327"/>
                    <a:pt x="72971" y="23248"/>
                    <a:pt x="72702" y="23168"/>
                  </a:cubicBezTo>
                  <a:cubicBezTo>
                    <a:pt x="72163" y="23026"/>
                    <a:pt x="71609" y="22867"/>
                    <a:pt x="71102" y="22661"/>
                  </a:cubicBezTo>
                  <a:cubicBezTo>
                    <a:pt x="70912" y="22566"/>
                    <a:pt x="70753" y="22487"/>
                    <a:pt x="70611" y="22408"/>
                  </a:cubicBezTo>
                  <a:cubicBezTo>
                    <a:pt x="70468" y="22329"/>
                    <a:pt x="70326" y="22234"/>
                    <a:pt x="70183" y="22123"/>
                  </a:cubicBezTo>
                  <a:lnTo>
                    <a:pt x="70151" y="22091"/>
                  </a:lnTo>
                  <a:cubicBezTo>
                    <a:pt x="69914" y="21901"/>
                    <a:pt x="69692" y="21679"/>
                    <a:pt x="69502" y="21442"/>
                  </a:cubicBezTo>
                  <a:cubicBezTo>
                    <a:pt x="69439" y="21378"/>
                    <a:pt x="69391" y="21299"/>
                    <a:pt x="69344" y="21220"/>
                  </a:cubicBezTo>
                  <a:cubicBezTo>
                    <a:pt x="69248" y="21061"/>
                    <a:pt x="69153" y="20903"/>
                    <a:pt x="69090" y="20745"/>
                  </a:cubicBezTo>
                  <a:cubicBezTo>
                    <a:pt x="69011" y="20539"/>
                    <a:pt x="68947" y="20333"/>
                    <a:pt x="68916" y="20111"/>
                  </a:cubicBezTo>
                  <a:cubicBezTo>
                    <a:pt x="68884" y="19905"/>
                    <a:pt x="68900" y="19715"/>
                    <a:pt x="68916" y="19509"/>
                  </a:cubicBezTo>
                  <a:cubicBezTo>
                    <a:pt x="68947" y="19319"/>
                    <a:pt x="68995" y="19129"/>
                    <a:pt x="69074" y="18954"/>
                  </a:cubicBezTo>
                  <a:cubicBezTo>
                    <a:pt x="69153" y="18780"/>
                    <a:pt x="69248" y="18622"/>
                    <a:pt x="69359" y="18479"/>
                  </a:cubicBezTo>
                  <a:cubicBezTo>
                    <a:pt x="69502" y="18289"/>
                    <a:pt x="69676" y="18131"/>
                    <a:pt x="69882" y="17956"/>
                  </a:cubicBezTo>
                  <a:cubicBezTo>
                    <a:pt x="70199" y="17719"/>
                    <a:pt x="70563" y="17513"/>
                    <a:pt x="71007" y="17338"/>
                  </a:cubicBezTo>
                  <a:cubicBezTo>
                    <a:pt x="71926" y="16958"/>
                    <a:pt x="72940" y="16752"/>
                    <a:pt x="73811" y="16594"/>
                  </a:cubicBezTo>
                  <a:cubicBezTo>
                    <a:pt x="73843" y="16578"/>
                    <a:pt x="73874" y="16562"/>
                    <a:pt x="73906" y="16530"/>
                  </a:cubicBezTo>
                  <a:cubicBezTo>
                    <a:pt x="73938" y="16499"/>
                    <a:pt x="73985" y="16467"/>
                    <a:pt x="73985" y="16420"/>
                  </a:cubicBezTo>
                  <a:cubicBezTo>
                    <a:pt x="74001" y="16372"/>
                    <a:pt x="74001" y="16309"/>
                    <a:pt x="73970" y="16261"/>
                  </a:cubicBezTo>
                  <a:cubicBezTo>
                    <a:pt x="73938" y="16229"/>
                    <a:pt x="73906" y="16198"/>
                    <a:pt x="73859" y="16198"/>
                  </a:cubicBezTo>
                  <a:cubicBezTo>
                    <a:pt x="72876" y="16008"/>
                    <a:pt x="72084" y="15786"/>
                    <a:pt x="71371" y="15485"/>
                  </a:cubicBezTo>
                  <a:cubicBezTo>
                    <a:pt x="70785" y="15247"/>
                    <a:pt x="70310" y="14962"/>
                    <a:pt x="69882" y="14629"/>
                  </a:cubicBezTo>
                  <a:cubicBezTo>
                    <a:pt x="69502" y="14344"/>
                    <a:pt x="69185" y="14027"/>
                    <a:pt x="68932" y="13679"/>
                  </a:cubicBezTo>
                  <a:lnTo>
                    <a:pt x="68932" y="13726"/>
                  </a:lnTo>
                  <a:lnTo>
                    <a:pt x="68868" y="13584"/>
                  </a:lnTo>
                  <a:lnTo>
                    <a:pt x="68773" y="13457"/>
                  </a:lnTo>
                  <a:cubicBezTo>
                    <a:pt x="68662" y="13283"/>
                    <a:pt x="68583" y="13124"/>
                    <a:pt x="68504" y="12966"/>
                  </a:cubicBezTo>
                  <a:cubicBezTo>
                    <a:pt x="68440" y="12792"/>
                    <a:pt x="68393" y="12617"/>
                    <a:pt x="68361" y="12443"/>
                  </a:cubicBezTo>
                  <a:cubicBezTo>
                    <a:pt x="68345" y="12269"/>
                    <a:pt x="68345" y="12110"/>
                    <a:pt x="68361" y="11968"/>
                  </a:cubicBezTo>
                  <a:cubicBezTo>
                    <a:pt x="68377" y="11825"/>
                    <a:pt x="68425" y="11667"/>
                    <a:pt x="68488" y="11524"/>
                  </a:cubicBezTo>
                  <a:cubicBezTo>
                    <a:pt x="68567" y="11334"/>
                    <a:pt x="68662" y="11176"/>
                    <a:pt x="68789" y="11001"/>
                  </a:cubicBezTo>
                  <a:cubicBezTo>
                    <a:pt x="68963" y="10795"/>
                    <a:pt x="69169" y="10589"/>
                    <a:pt x="69439" y="10383"/>
                  </a:cubicBezTo>
                  <a:lnTo>
                    <a:pt x="69439" y="10383"/>
                  </a:lnTo>
                  <a:lnTo>
                    <a:pt x="69391" y="10399"/>
                  </a:lnTo>
                  <a:cubicBezTo>
                    <a:pt x="69819" y="10098"/>
                    <a:pt x="70294" y="9845"/>
                    <a:pt x="70864" y="9591"/>
                  </a:cubicBezTo>
                  <a:cubicBezTo>
                    <a:pt x="71641" y="9274"/>
                    <a:pt x="72464" y="9053"/>
                    <a:pt x="73320" y="8942"/>
                  </a:cubicBezTo>
                  <a:cubicBezTo>
                    <a:pt x="73463" y="8926"/>
                    <a:pt x="73621" y="8910"/>
                    <a:pt x="73779" y="8910"/>
                  </a:cubicBezTo>
                  <a:cubicBezTo>
                    <a:pt x="73890" y="8894"/>
                    <a:pt x="73970" y="8815"/>
                    <a:pt x="73970" y="8720"/>
                  </a:cubicBezTo>
                  <a:cubicBezTo>
                    <a:pt x="73970" y="8704"/>
                    <a:pt x="73970" y="8688"/>
                    <a:pt x="73954" y="8672"/>
                  </a:cubicBezTo>
                  <a:cubicBezTo>
                    <a:pt x="73954" y="8657"/>
                    <a:pt x="73954" y="8641"/>
                    <a:pt x="73938" y="8625"/>
                  </a:cubicBezTo>
                  <a:cubicBezTo>
                    <a:pt x="73906" y="8577"/>
                    <a:pt x="73843" y="8530"/>
                    <a:pt x="73779" y="8530"/>
                  </a:cubicBezTo>
                  <a:cubicBezTo>
                    <a:pt x="73431" y="8514"/>
                    <a:pt x="73098" y="8482"/>
                    <a:pt x="72813" y="8435"/>
                  </a:cubicBezTo>
                  <a:lnTo>
                    <a:pt x="72765" y="8435"/>
                  </a:lnTo>
                  <a:cubicBezTo>
                    <a:pt x="72433" y="8387"/>
                    <a:pt x="72132" y="8324"/>
                    <a:pt x="71862" y="8261"/>
                  </a:cubicBezTo>
                  <a:cubicBezTo>
                    <a:pt x="71657" y="8197"/>
                    <a:pt x="71419" y="8118"/>
                    <a:pt x="71150" y="8007"/>
                  </a:cubicBezTo>
                  <a:cubicBezTo>
                    <a:pt x="70690" y="7817"/>
                    <a:pt x="70247" y="7563"/>
                    <a:pt x="69850" y="7247"/>
                  </a:cubicBezTo>
                  <a:cubicBezTo>
                    <a:pt x="69534" y="6993"/>
                    <a:pt x="69248" y="6724"/>
                    <a:pt x="69027" y="6439"/>
                  </a:cubicBezTo>
                  <a:lnTo>
                    <a:pt x="68995" y="6423"/>
                  </a:lnTo>
                  <a:cubicBezTo>
                    <a:pt x="68995" y="6407"/>
                    <a:pt x="68979" y="6375"/>
                    <a:pt x="68963" y="6359"/>
                  </a:cubicBezTo>
                  <a:lnTo>
                    <a:pt x="68916" y="6296"/>
                  </a:lnTo>
                  <a:lnTo>
                    <a:pt x="68868" y="6201"/>
                  </a:lnTo>
                  <a:cubicBezTo>
                    <a:pt x="68757" y="6043"/>
                    <a:pt x="68678" y="5884"/>
                    <a:pt x="68599" y="5710"/>
                  </a:cubicBezTo>
                  <a:lnTo>
                    <a:pt x="68599" y="5757"/>
                  </a:lnTo>
                  <a:cubicBezTo>
                    <a:pt x="68520" y="5504"/>
                    <a:pt x="68456" y="5282"/>
                    <a:pt x="68425" y="5076"/>
                  </a:cubicBezTo>
                  <a:cubicBezTo>
                    <a:pt x="68409" y="4886"/>
                    <a:pt x="68409" y="4696"/>
                    <a:pt x="68440" y="4506"/>
                  </a:cubicBezTo>
                  <a:cubicBezTo>
                    <a:pt x="68472" y="4300"/>
                    <a:pt x="68520" y="4110"/>
                    <a:pt x="68599" y="3888"/>
                  </a:cubicBezTo>
                  <a:cubicBezTo>
                    <a:pt x="68694" y="3682"/>
                    <a:pt x="68821" y="3460"/>
                    <a:pt x="68995" y="3254"/>
                  </a:cubicBezTo>
                  <a:cubicBezTo>
                    <a:pt x="69217" y="2953"/>
                    <a:pt x="69518" y="2668"/>
                    <a:pt x="69898" y="2367"/>
                  </a:cubicBezTo>
                  <a:lnTo>
                    <a:pt x="69898" y="2367"/>
                  </a:lnTo>
                  <a:lnTo>
                    <a:pt x="69850" y="2383"/>
                  </a:lnTo>
                  <a:cubicBezTo>
                    <a:pt x="70532" y="1892"/>
                    <a:pt x="71324" y="1448"/>
                    <a:pt x="72338" y="1021"/>
                  </a:cubicBezTo>
                  <a:cubicBezTo>
                    <a:pt x="72734" y="862"/>
                    <a:pt x="73130" y="704"/>
                    <a:pt x="73542" y="577"/>
                  </a:cubicBezTo>
                  <a:cubicBezTo>
                    <a:pt x="73605" y="545"/>
                    <a:pt x="73669" y="482"/>
                    <a:pt x="73669" y="418"/>
                  </a:cubicBezTo>
                  <a:cubicBezTo>
                    <a:pt x="73669" y="355"/>
                    <a:pt x="73669" y="308"/>
                    <a:pt x="73637" y="260"/>
                  </a:cubicBezTo>
                  <a:cubicBezTo>
                    <a:pt x="73605" y="213"/>
                    <a:pt x="73558" y="181"/>
                    <a:pt x="73510" y="181"/>
                  </a:cubicBezTo>
                  <a:lnTo>
                    <a:pt x="68187" y="165"/>
                  </a:lnTo>
                  <a:lnTo>
                    <a:pt x="52978" y="133"/>
                  </a:lnTo>
                  <a:cubicBezTo>
                    <a:pt x="45976" y="117"/>
                    <a:pt x="38958" y="102"/>
                    <a:pt x="31955" y="86"/>
                  </a:cubicBezTo>
                  <a:lnTo>
                    <a:pt x="31908" y="70"/>
                  </a:lnTo>
                  <a:lnTo>
                    <a:pt x="10425" y="22"/>
                  </a:lnTo>
                  <a:lnTo>
                    <a:pt x="1823" y="7"/>
                  </a:lnTo>
                  <a:cubicBezTo>
                    <a:pt x="1809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84"/>
            <p:cNvSpPr/>
            <p:nvPr/>
          </p:nvSpPr>
          <p:spPr>
            <a:xfrm>
              <a:off x="2751300" y="2450775"/>
              <a:ext cx="1842900" cy="217225"/>
            </a:xfrm>
            <a:custGeom>
              <a:avLst/>
              <a:gdLst/>
              <a:ahLst/>
              <a:cxnLst/>
              <a:rect l="l" t="t" r="r" b="b"/>
              <a:pathLst>
                <a:path w="73716" h="8689" extrusionOk="0">
                  <a:moveTo>
                    <a:pt x="1547" y="0"/>
                  </a:moveTo>
                  <a:cubicBezTo>
                    <a:pt x="1519" y="0"/>
                    <a:pt x="1496" y="11"/>
                    <a:pt x="1474" y="22"/>
                  </a:cubicBezTo>
                  <a:cubicBezTo>
                    <a:pt x="1410" y="70"/>
                    <a:pt x="1395" y="117"/>
                    <a:pt x="1379" y="165"/>
                  </a:cubicBezTo>
                  <a:cubicBezTo>
                    <a:pt x="1379" y="181"/>
                    <a:pt x="1363" y="197"/>
                    <a:pt x="1363" y="213"/>
                  </a:cubicBezTo>
                  <a:cubicBezTo>
                    <a:pt x="444" y="2446"/>
                    <a:pt x="0" y="5013"/>
                    <a:pt x="16" y="8055"/>
                  </a:cubicBezTo>
                  <a:lnTo>
                    <a:pt x="3628" y="8102"/>
                  </a:lnTo>
                  <a:lnTo>
                    <a:pt x="15574" y="8197"/>
                  </a:lnTo>
                  <a:lnTo>
                    <a:pt x="27519" y="8308"/>
                  </a:lnTo>
                  <a:lnTo>
                    <a:pt x="51473" y="8498"/>
                  </a:lnTo>
                  <a:lnTo>
                    <a:pt x="62578" y="8593"/>
                  </a:lnTo>
                  <a:lnTo>
                    <a:pt x="73716" y="8688"/>
                  </a:lnTo>
                  <a:cubicBezTo>
                    <a:pt x="73716" y="8657"/>
                    <a:pt x="73716" y="8641"/>
                    <a:pt x="73700" y="8625"/>
                  </a:cubicBezTo>
                  <a:cubicBezTo>
                    <a:pt x="73668" y="8577"/>
                    <a:pt x="73605" y="8546"/>
                    <a:pt x="73541" y="8530"/>
                  </a:cubicBezTo>
                  <a:cubicBezTo>
                    <a:pt x="73193" y="8514"/>
                    <a:pt x="72876" y="8482"/>
                    <a:pt x="72575" y="8435"/>
                  </a:cubicBezTo>
                  <a:lnTo>
                    <a:pt x="72527" y="8435"/>
                  </a:lnTo>
                  <a:cubicBezTo>
                    <a:pt x="72195" y="8387"/>
                    <a:pt x="71894" y="8324"/>
                    <a:pt x="71624" y="8261"/>
                  </a:cubicBezTo>
                  <a:cubicBezTo>
                    <a:pt x="71419" y="8197"/>
                    <a:pt x="71181" y="8118"/>
                    <a:pt x="70912" y="8007"/>
                  </a:cubicBezTo>
                  <a:cubicBezTo>
                    <a:pt x="70452" y="7817"/>
                    <a:pt x="70009" y="7563"/>
                    <a:pt x="69612" y="7247"/>
                  </a:cubicBezTo>
                  <a:cubicBezTo>
                    <a:pt x="69296" y="6993"/>
                    <a:pt x="69010" y="6724"/>
                    <a:pt x="68789" y="6439"/>
                  </a:cubicBezTo>
                  <a:lnTo>
                    <a:pt x="68757" y="6423"/>
                  </a:lnTo>
                  <a:cubicBezTo>
                    <a:pt x="68757" y="6407"/>
                    <a:pt x="68741" y="6391"/>
                    <a:pt x="68725" y="6359"/>
                  </a:cubicBezTo>
                  <a:lnTo>
                    <a:pt x="68678" y="6296"/>
                  </a:lnTo>
                  <a:lnTo>
                    <a:pt x="68630" y="6201"/>
                  </a:lnTo>
                  <a:cubicBezTo>
                    <a:pt x="68519" y="6043"/>
                    <a:pt x="68424" y="5868"/>
                    <a:pt x="68361" y="5710"/>
                  </a:cubicBezTo>
                  <a:lnTo>
                    <a:pt x="68361" y="5757"/>
                  </a:lnTo>
                  <a:cubicBezTo>
                    <a:pt x="68282" y="5504"/>
                    <a:pt x="68218" y="5282"/>
                    <a:pt x="68187" y="5076"/>
                  </a:cubicBezTo>
                  <a:cubicBezTo>
                    <a:pt x="68171" y="4886"/>
                    <a:pt x="68171" y="4696"/>
                    <a:pt x="68202" y="4506"/>
                  </a:cubicBezTo>
                  <a:cubicBezTo>
                    <a:pt x="68234" y="4300"/>
                    <a:pt x="68282" y="4110"/>
                    <a:pt x="68361" y="3888"/>
                  </a:cubicBezTo>
                  <a:cubicBezTo>
                    <a:pt x="68456" y="3682"/>
                    <a:pt x="68583" y="3460"/>
                    <a:pt x="68757" y="3254"/>
                  </a:cubicBezTo>
                  <a:cubicBezTo>
                    <a:pt x="68979" y="2953"/>
                    <a:pt x="69280" y="2668"/>
                    <a:pt x="69660" y="2367"/>
                  </a:cubicBezTo>
                  <a:lnTo>
                    <a:pt x="69660" y="2367"/>
                  </a:lnTo>
                  <a:lnTo>
                    <a:pt x="69612" y="2383"/>
                  </a:lnTo>
                  <a:cubicBezTo>
                    <a:pt x="70294" y="1892"/>
                    <a:pt x="71086" y="1448"/>
                    <a:pt x="72100" y="1021"/>
                  </a:cubicBezTo>
                  <a:cubicBezTo>
                    <a:pt x="72496" y="862"/>
                    <a:pt x="72892" y="704"/>
                    <a:pt x="73304" y="577"/>
                  </a:cubicBezTo>
                  <a:cubicBezTo>
                    <a:pt x="73367" y="545"/>
                    <a:pt x="73431" y="482"/>
                    <a:pt x="73431" y="418"/>
                  </a:cubicBezTo>
                  <a:cubicBezTo>
                    <a:pt x="73431" y="355"/>
                    <a:pt x="73431" y="308"/>
                    <a:pt x="73399" y="260"/>
                  </a:cubicBezTo>
                  <a:cubicBezTo>
                    <a:pt x="73367" y="213"/>
                    <a:pt x="73320" y="181"/>
                    <a:pt x="73272" y="181"/>
                  </a:cubicBezTo>
                  <a:lnTo>
                    <a:pt x="67949" y="165"/>
                  </a:lnTo>
                  <a:lnTo>
                    <a:pt x="52740" y="133"/>
                  </a:lnTo>
                  <a:cubicBezTo>
                    <a:pt x="45738" y="117"/>
                    <a:pt x="38720" y="102"/>
                    <a:pt x="31717" y="86"/>
                  </a:cubicBezTo>
                  <a:lnTo>
                    <a:pt x="31670" y="70"/>
                  </a:lnTo>
                  <a:lnTo>
                    <a:pt x="10187" y="22"/>
                  </a:lnTo>
                  <a:lnTo>
                    <a:pt x="1585" y="7"/>
                  </a:lnTo>
                  <a:cubicBezTo>
                    <a:pt x="1571" y="2"/>
                    <a:pt x="1558" y="0"/>
                    <a:pt x="1547" y="0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84"/>
            <p:cNvSpPr/>
            <p:nvPr/>
          </p:nvSpPr>
          <p:spPr>
            <a:xfrm>
              <a:off x="2754875" y="2847775"/>
              <a:ext cx="1838525" cy="198075"/>
            </a:xfrm>
            <a:custGeom>
              <a:avLst/>
              <a:gdLst/>
              <a:ahLst/>
              <a:cxnLst/>
              <a:rect l="l" t="t" r="r" b="b"/>
              <a:pathLst>
                <a:path w="73541" h="7923" extrusionOk="0">
                  <a:moveTo>
                    <a:pt x="570" y="1"/>
                  </a:moveTo>
                  <a:lnTo>
                    <a:pt x="570" y="1"/>
                  </a:lnTo>
                  <a:cubicBezTo>
                    <a:pt x="586" y="191"/>
                    <a:pt x="618" y="365"/>
                    <a:pt x="634" y="540"/>
                  </a:cubicBezTo>
                  <a:cubicBezTo>
                    <a:pt x="792" y="1617"/>
                    <a:pt x="951" y="2504"/>
                    <a:pt x="1141" y="3312"/>
                  </a:cubicBezTo>
                  <a:cubicBezTo>
                    <a:pt x="1378" y="4326"/>
                    <a:pt x="0" y="5181"/>
                    <a:pt x="349" y="5926"/>
                  </a:cubicBezTo>
                  <a:cubicBezTo>
                    <a:pt x="491" y="6243"/>
                    <a:pt x="665" y="6544"/>
                    <a:pt x="856" y="6829"/>
                  </a:cubicBezTo>
                  <a:lnTo>
                    <a:pt x="871" y="6877"/>
                  </a:lnTo>
                  <a:cubicBezTo>
                    <a:pt x="951" y="7003"/>
                    <a:pt x="1046" y="7130"/>
                    <a:pt x="1141" y="7241"/>
                  </a:cubicBezTo>
                  <a:cubicBezTo>
                    <a:pt x="1172" y="7288"/>
                    <a:pt x="1220" y="7336"/>
                    <a:pt x="1252" y="7368"/>
                  </a:cubicBezTo>
                  <a:cubicBezTo>
                    <a:pt x="1283" y="7399"/>
                    <a:pt x="1315" y="7431"/>
                    <a:pt x="1347" y="7463"/>
                  </a:cubicBezTo>
                  <a:lnTo>
                    <a:pt x="1347" y="7494"/>
                  </a:lnTo>
                  <a:cubicBezTo>
                    <a:pt x="1331" y="7510"/>
                    <a:pt x="1331" y="7526"/>
                    <a:pt x="1331" y="7542"/>
                  </a:cubicBezTo>
                  <a:cubicBezTo>
                    <a:pt x="1331" y="7589"/>
                    <a:pt x="1331" y="7637"/>
                    <a:pt x="1363" y="7669"/>
                  </a:cubicBezTo>
                  <a:cubicBezTo>
                    <a:pt x="1394" y="7716"/>
                    <a:pt x="1442" y="7748"/>
                    <a:pt x="1489" y="7748"/>
                  </a:cubicBezTo>
                  <a:lnTo>
                    <a:pt x="15304" y="7780"/>
                  </a:lnTo>
                  <a:lnTo>
                    <a:pt x="22702" y="7795"/>
                  </a:lnTo>
                  <a:lnTo>
                    <a:pt x="38545" y="7843"/>
                  </a:lnTo>
                  <a:lnTo>
                    <a:pt x="44755" y="7859"/>
                  </a:lnTo>
                  <a:cubicBezTo>
                    <a:pt x="51726" y="7875"/>
                    <a:pt x="58697" y="7890"/>
                    <a:pt x="65683" y="7906"/>
                  </a:cubicBezTo>
                  <a:lnTo>
                    <a:pt x="68471" y="7922"/>
                  </a:lnTo>
                  <a:lnTo>
                    <a:pt x="73082" y="7922"/>
                  </a:lnTo>
                  <a:cubicBezTo>
                    <a:pt x="73113" y="7922"/>
                    <a:pt x="73161" y="7922"/>
                    <a:pt x="73208" y="7890"/>
                  </a:cubicBezTo>
                  <a:cubicBezTo>
                    <a:pt x="73240" y="7859"/>
                    <a:pt x="73272" y="7811"/>
                    <a:pt x="73272" y="7764"/>
                  </a:cubicBezTo>
                  <a:cubicBezTo>
                    <a:pt x="73288" y="7732"/>
                    <a:pt x="73272" y="7685"/>
                    <a:pt x="73240" y="7637"/>
                  </a:cubicBezTo>
                  <a:cubicBezTo>
                    <a:pt x="73240" y="7637"/>
                    <a:pt x="73224" y="7621"/>
                    <a:pt x="73208" y="7605"/>
                  </a:cubicBezTo>
                  <a:cubicBezTo>
                    <a:pt x="73177" y="7558"/>
                    <a:pt x="73145" y="7542"/>
                    <a:pt x="73097" y="7526"/>
                  </a:cubicBezTo>
                  <a:cubicBezTo>
                    <a:pt x="72844" y="7447"/>
                    <a:pt x="72590" y="7368"/>
                    <a:pt x="72321" y="7288"/>
                  </a:cubicBezTo>
                  <a:cubicBezTo>
                    <a:pt x="71767" y="7146"/>
                    <a:pt x="71228" y="6987"/>
                    <a:pt x="70721" y="6781"/>
                  </a:cubicBezTo>
                  <a:cubicBezTo>
                    <a:pt x="70547" y="6686"/>
                    <a:pt x="70388" y="6623"/>
                    <a:pt x="70230" y="6528"/>
                  </a:cubicBezTo>
                  <a:cubicBezTo>
                    <a:pt x="70087" y="6449"/>
                    <a:pt x="69945" y="6338"/>
                    <a:pt x="69802" y="6243"/>
                  </a:cubicBezTo>
                  <a:lnTo>
                    <a:pt x="69770" y="6211"/>
                  </a:lnTo>
                  <a:cubicBezTo>
                    <a:pt x="69517" y="6005"/>
                    <a:pt x="69295" y="5783"/>
                    <a:pt x="69121" y="5562"/>
                  </a:cubicBezTo>
                  <a:cubicBezTo>
                    <a:pt x="69058" y="5498"/>
                    <a:pt x="69010" y="5419"/>
                    <a:pt x="68963" y="5340"/>
                  </a:cubicBezTo>
                  <a:cubicBezTo>
                    <a:pt x="68867" y="5181"/>
                    <a:pt x="68772" y="5023"/>
                    <a:pt x="68709" y="4865"/>
                  </a:cubicBezTo>
                  <a:cubicBezTo>
                    <a:pt x="68614" y="4659"/>
                    <a:pt x="68566" y="4453"/>
                    <a:pt x="68535" y="4231"/>
                  </a:cubicBezTo>
                  <a:cubicBezTo>
                    <a:pt x="68503" y="4025"/>
                    <a:pt x="68519" y="3835"/>
                    <a:pt x="68535" y="3629"/>
                  </a:cubicBezTo>
                  <a:cubicBezTo>
                    <a:pt x="68566" y="3439"/>
                    <a:pt x="68614" y="3249"/>
                    <a:pt x="68693" y="3074"/>
                  </a:cubicBezTo>
                  <a:cubicBezTo>
                    <a:pt x="68772" y="2900"/>
                    <a:pt x="68867" y="2742"/>
                    <a:pt x="68978" y="2599"/>
                  </a:cubicBezTo>
                  <a:cubicBezTo>
                    <a:pt x="69121" y="2409"/>
                    <a:pt x="69295" y="2251"/>
                    <a:pt x="69501" y="2076"/>
                  </a:cubicBezTo>
                  <a:cubicBezTo>
                    <a:pt x="69818" y="1839"/>
                    <a:pt x="70182" y="1633"/>
                    <a:pt x="70626" y="1458"/>
                  </a:cubicBezTo>
                  <a:cubicBezTo>
                    <a:pt x="71545" y="1078"/>
                    <a:pt x="72559" y="872"/>
                    <a:pt x="73430" y="698"/>
                  </a:cubicBezTo>
                  <a:cubicBezTo>
                    <a:pt x="73462" y="698"/>
                    <a:pt x="73493" y="682"/>
                    <a:pt x="73525" y="650"/>
                  </a:cubicBezTo>
                  <a:cubicBezTo>
                    <a:pt x="73525" y="650"/>
                    <a:pt x="73541" y="619"/>
                    <a:pt x="73541" y="619"/>
                  </a:cubicBezTo>
                  <a:lnTo>
                    <a:pt x="69485" y="587"/>
                  </a:lnTo>
                  <a:lnTo>
                    <a:pt x="69327" y="587"/>
                  </a:lnTo>
                  <a:lnTo>
                    <a:pt x="44834" y="381"/>
                  </a:lnTo>
                  <a:lnTo>
                    <a:pt x="20310" y="175"/>
                  </a:lnTo>
                  <a:cubicBezTo>
                    <a:pt x="13736" y="112"/>
                    <a:pt x="7161" y="64"/>
                    <a:pt x="570" y="1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84"/>
            <p:cNvSpPr/>
            <p:nvPr/>
          </p:nvSpPr>
          <p:spPr>
            <a:xfrm>
              <a:off x="2719225" y="2450925"/>
              <a:ext cx="137450" cy="590950"/>
            </a:xfrm>
            <a:custGeom>
              <a:avLst/>
              <a:gdLst/>
              <a:ahLst/>
              <a:cxnLst/>
              <a:rect l="l" t="t" r="r" b="b"/>
              <a:pathLst>
                <a:path w="5498" h="23638" extrusionOk="0">
                  <a:moveTo>
                    <a:pt x="2757" y="1"/>
                  </a:moveTo>
                  <a:cubicBezTo>
                    <a:pt x="1236" y="1"/>
                    <a:pt x="0" y="5292"/>
                    <a:pt x="0" y="11819"/>
                  </a:cubicBezTo>
                  <a:cubicBezTo>
                    <a:pt x="0" y="18346"/>
                    <a:pt x="1236" y="23638"/>
                    <a:pt x="2757" y="23638"/>
                  </a:cubicBezTo>
                  <a:cubicBezTo>
                    <a:pt x="4278" y="23638"/>
                    <a:pt x="5498" y="18346"/>
                    <a:pt x="5498" y="11819"/>
                  </a:cubicBezTo>
                  <a:cubicBezTo>
                    <a:pt x="5498" y="5292"/>
                    <a:pt x="4278" y="1"/>
                    <a:pt x="2757" y="1"/>
                  </a:cubicBezTo>
                  <a:close/>
                </a:path>
              </a:pathLst>
            </a:custGeom>
            <a:solidFill>
              <a:srgbClr val="E4A7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9" name="Google Shape;11149;p84"/>
          <p:cNvSpPr txBox="1"/>
          <p:nvPr/>
        </p:nvSpPr>
        <p:spPr>
          <a:xfrm>
            <a:off x="2078450" y="1819325"/>
            <a:ext cx="2893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Mercury is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50" name="Google Shape;11150;p84"/>
          <p:cNvSpPr txBox="1"/>
          <p:nvPr/>
        </p:nvSpPr>
        <p:spPr>
          <a:xfrm>
            <a:off x="2078453" y="3675763"/>
            <a:ext cx="26811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Evaluation process 3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151" name="Google Shape;11151;p84"/>
          <p:cNvSpPr txBox="1"/>
          <p:nvPr/>
        </p:nvSpPr>
        <p:spPr>
          <a:xfrm>
            <a:off x="2078453" y="2573501"/>
            <a:ext cx="26811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Evaluation process 2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152" name="Google Shape;11152;p84"/>
          <p:cNvSpPr txBox="1"/>
          <p:nvPr/>
        </p:nvSpPr>
        <p:spPr>
          <a:xfrm>
            <a:off x="2078450" y="2935027"/>
            <a:ext cx="2893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and has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153" name="Google Shape;11153;p84"/>
          <p:cNvSpPr txBox="1"/>
          <p:nvPr/>
        </p:nvSpPr>
        <p:spPr>
          <a:xfrm>
            <a:off x="2078450" y="4037275"/>
            <a:ext cx="28935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Mars is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grpSp>
        <p:nvGrpSpPr>
          <p:cNvPr id="11154" name="Google Shape;11154;p84"/>
          <p:cNvGrpSpPr/>
          <p:nvPr/>
        </p:nvGrpSpPr>
        <p:grpSpPr>
          <a:xfrm>
            <a:off x="6848703" y="3877291"/>
            <a:ext cx="632997" cy="513233"/>
            <a:chOff x="3952456" y="1524280"/>
            <a:chExt cx="370195" cy="300154"/>
          </a:xfrm>
        </p:grpSpPr>
        <p:sp>
          <p:nvSpPr>
            <p:cNvPr id="11155" name="Google Shape;11155;p84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84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4E98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84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84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84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84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1" name="Google Shape;11161;p84"/>
          <p:cNvGrpSpPr/>
          <p:nvPr/>
        </p:nvGrpSpPr>
        <p:grpSpPr>
          <a:xfrm>
            <a:off x="5809146" y="1666364"/>
            <a:ext cx="570614" cy="526071"/>
            <a:chOff x="7385600" y="4177035"/>
            <a:chExt cx="388728" cy="358383"/>
          </a:xfrm>
        </p:grpSpPr>
        <p:sp>
          <p:nvSpPr>
            <p:cNvPr id="11162" name="Google Shape;11162;p84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F572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84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84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4E98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84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84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84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84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9" name="Google Shape;11169;p84"/>
          <p:cNvGrpSpPr/>
          <p:nvPr/>
        </p:nvGrpSpPr>
        <p:grpSpPr>
          <a:xfrm>
            <a:off x="6375593" y="2731630"/>
            <a:ext cx="570589" cy="606466"/>
            <a:chOff x="4093603" y="4146138"/>
            <a:chExt cx="395638" cy="420544"/>
          </a:xfrm>
        </p:grpSpPr>
        <p:sp>
          <p:nvSpPr>
            <p:cNvPr id="11170" name="Google Shape;11170;p84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84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84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2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84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84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84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84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84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84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84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84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84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84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84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84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4BD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84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DE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84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1" name="Google Shape;11191;p85"/>
          <p:cNvSpPr/>
          <p:nvPr/>
        </p:nvSpPr>
        <p:spPr>
          <a:xfrm>
            <a:off x="5955666" y="1597562"/>
            <a:ext cx="2547000" cy="118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2" name="Google Shape;11192;p85"/>
          <p:cNvSpPr/>
          <p:nvPr/>
        </p:nvSpPr>
        <p:spPr>
          <a:xfrm>
            <a:off x="5955666" y="2922212"/>
            <a:ext cx="2547000" cy="118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3" name="Google Shape;11193;p85"/>
          <p:cNvSpPr/>
          <p:nvPr/>
        </p:nvSpPr>
        <p:spPr>
          <a:xfrm>
            <a:off x="3117666" y="1594950"/>
            <a:ext cx="2547000" cy="118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4" name="Google Shape;11194;p85"/>
          <p:cNvSpPr/>
          <p:nvPr/>
        </p:nvSpPr>
        <p:spPr>
          <a:xfrm>
            <a:off x="3117666" y="2919600"/>
            <a:ext cx="2547000" cy="1183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5" name="Google Shape;11195;p85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process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96" name="Google Shape;11196;p85"/>
          <p:cNvGrpSpPr/>
          <p:nvPr/>
        </p:nvGrpSpPr>
        <p:grpSpPr>
          <a:xfrm>
            <a:off x="641334" y="1600172"/>
            <a:ext cx="1941546" cy="2502622"/>
            <a:chOff x="851975" y="1585928"/>
            <a:chExt cx="1875165" cy="2416824"/>
          </a:xfrm>
        </p:grpSpPr>
        <p:sp>
          <p:nvSpPr>
            <p:cNvPr id="11197" name="Google Shape;11197;p85"/>
            <p:cNvSpPr/>
            <p:nvPr/>
          </p:nvSpPr>
          <p:spPr>
            <a:xfrm>
              <a:off x="866940" y="1705559"/>
              <a:ext cx="1860200" cy="2297193"/>
            </a:xfrm>
            <a:custGeom>
              <a:avLst/>
              <a:gdLst/>
              <a:ahLst/>
              <a:cxnLst/>
              <a:rect l="l" t="t" r="r" b="b"/>
              <a:pathLst>
                <a:path w="21381" h="26403" extrusionOk="0">
                  <a:moveTo>
                    <a:pt x="21330" y="23664"/>
                  </a:moveTo>
                  <a:lnTo>
                    <a:pt x="18663" y="576"/>
                  </a:lnTo>
                  <a:cubicBezTo>
                    <a:pt x="18632" y="243"/>
                    <a:pt x="18349" y="0"/>
                    <a:pt x="18016" y="20"/>
                  </a:cubicBezTo>
                  <a:lnTo>
                    <a:pt x="546" y="2061"/>
                  </a:lnTo>
                  <a:cubicBezTo>
                    <a:pt x="223" y="2112"/>
                    <a:pt x="0" y="2415"/>
                    <a:pt x="41" y="2738"/>
                  </a:cubicBezTo>
                  <a:lnTo>
                    <a:pt x="2718" y="25836"/>
                  </a:lnTo>
                  <a:cubicBezTo>
                    <a:pt x="2749" y="26160"/>
                    <a:pt x="3031" y="26402"/>
                    <a:pt x="3355" y="26382"/>
                  </a:cubicBezTo>
                  <a:lnTo>
                    <a:pt x="20835" y="24341"/>
                  </a:lnTo>
                  <a:cubicBezTo>
                    <a:pt x="21158" y="24290"/>
                    <a:pt x="21381" y="23987"/>
                    <a:pt x="21330" y="236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85"/>
            <p:cNvSpPr/>
            <p:nvPr/>
          </p:nvSpPr>
          <p:spPr>
            <a:xfrm>
              <a:off x="851975" y="1585928"/>
              <a:ext cx="1861070" cy="2297280"/>
            </a:xfrm>
            <a:custGeom>
              <a:avLst/>
              <a:gdLst/>
              <a:ahLst/>
              <a:cxnLst/>
              <a:rect l="l" t="t" r="r" b="b"/>
              <a:pathLst>
                <a:path w="21391" h="26404" extrusionOk="0">
                  <a:moveTo>
                    <a:pt x="21340" y="23675"/>
                  </a:moveTo>
                  <a:lnTo>
                    <a:pt x="18673" y="577"/>
                  </a:lnTo>
                  <a:cubicBezTo>
                    <a:pt x="18643" y="254"/>
                    <a:pt x="18360" y="1"/>
                    <a:pt x="18026" y="31"/>
                  </a:cubicBezTo>
                  <a:lnTo>
                    <a:pt x="556" y="2062"/>
                  </a:lnTo>
                  <a:cubicBezTo>
                    <a:pt x="233" y="2113"/>
                    <a:pt x="0" y="2416"/>
                    <a:pt x="51" y="2739"/>
                  </a:cubicBezTo>
                  <a:lnTo>
                    <a:pt x="2729" y="25837"/>
                  </a:lnTo>
                  <a:cubicBezTo>
                    <a:pt x="2759" y="26161"/>
                    <a:pt x="3042" y="26403"/>
                    <a:pt x="3365" y="26383"/>
                  </a:cubicBezTo>
                  <a:lnTo>
                    <a:pt x="20845" y="24352"/>
                  </a:lnTo>
                  <a:cubicBezTo>
                    <a:pt x="21169" y="24291"/>
                    <a:pt x="21391" y="23998"/>
                    <a:pt x="21340" y="236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85"/>
            <p:cNvSpPr/>
            <p:nvPr/>
          </p:nvSpPr>
          <p:spPr>
            <a:xfrm>
              <a:off x="960991" y="1704602"/>
              <a:ext cx="1461120" cy="514374"/>
            </a:xfrm>
            <a:custGeom>
              <a:avLst/>
              <a:gdLst/>
              <a:ahLst/>
              <a:cxnLst/>
              <a:rect l="l" t="t" r="r" b="b"/>
              <a:pathLst>
                <a:path w="16794" h="5912" extrusionOk="0">
                  <a:moveTo>
                    <a:pt x="16793" y="4012"/>
                  </a:moveTo>
                  <a:lnTo>
                    <a:pt x="16329" y="11"/>
                  </a:lnTo>
                  <a:cubicBezTo>
                    <a:pt x="16329" y="1"/>
                    <a:pt x="16319" y="1"/>
                    <a:pt x="16308" y="1"/>
                  </a:cubicBezTo>
                  <a:lnTo>
                    <a:pt x="21" y="1890"/>
                  </a:lnTo>
                  <a:cubicBezTo>
                    <a:pt x="10" y="1890"/>
                    <a:pt x="0" y="1901"/>
                    <a:pt x="0" y="1911"/>
                  </a:cubicBezTo>
                  <a:lnTo>
                    <a:pt x="465" y="5912"/>
                  </a:lnTo>
                  <a:close/>
                </a:path>
              </a:pathLst>
            </a:custGeom>
            <a:solidFill>
              <a:srgbClr val="4951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85"/>
            <p:cNvSpPr/>
            <p:nvPr/>
          </p:nvSpPr>
          <p:spPr>
            <a:xfrm>
              <a:off x="1070878" y="2349045"/>
              <a:ext cx="228643" cy="219862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3" y="2526"/>
                  </a:moveTo>
                  <a:cubicBezTo>
                    <a:pt x="263" y="2516"/>
                    <a:pt x="253" y="2506"/>
                    <a:pt x="253" y="2496"/>
                  </a:cubicBezTo>
                  <a:lnTo>
                    <a:pt x="0" y="293"/>
                  </a:lnTo>
                  <a:cubicBezTo>
                    <a:pt x="0" y="273"/>
                    <a:pt x="11" y="263"/>
                    <a:pt x="21" y="263"/>
                  </a:cubicBezTo>
                  <a:lnTo>
                    <a:pt x="2345" y="0"/>
                  </a:lnTo>
                  <a:cubicBezTo>
                    <a:pt x="2355" y="0"/>
                    <a:pt x="2365" y="10"/>
                    <a:pt x="2375" y="21"/>
                  </a:cubicBezTo>
                  <a:lnTo>
                    <a:pt x="2627" y="2233"/>
                  </a:lnTo>
                  <a:cubicBezTo>
                    <a:pt x="2627" y="2243"/>
                    <a:pt x="2617" y="2254"/>
                    <a:pt x="2597" y="2264"/>
                  </a:cubicBez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85"/>
            <p:cNvSpPr/>
            <p:nvPr/>
          </p:nvSpPr>
          <p:spPr>
            <a:xfrm>
              <a:off x="1112205" y="2708547"/>
              <a:ext cx="229513" cy="219862"/>
            </a:xfrm>
            <a:custGeom>
              <a:avLst/>
              <a:gdLst/>
              <a:ahLst/>
              <a:cxnLst/>
              <a:rect l="l" t="t" r="r" b="b"/>
              <a:pathLst>
                <a:path w="2638" h="2527" extrusionOk="0">
                  <a:moveTo>
                    <a:pt x="293" y="2527"/>
                  </a:moveTo>
                  <a:cubicBezTo>
                    <a:pt x="273" y="2527"/>
                    <a:pt x="263" y="2517"/>
                    <a:pt x="263" y="2507"/>
                  </a:cubicBezTo>
                  <a:lnTo>
                    <a:pt x="10" y="294"/>
                  </a:lnTo>
                  <a:cubicBezTo>
                    <a:pt x="0" y="284"/>
                    <a:pt x="10" y="274"/>
                    <a:pt x="31" y="264"/>
                  </a:cubicBezTo>
                  <a:lnTo>
                    <a:pt x="2355" y="1"/>
                  </a:lnTo>
                  <a:cubicBezTo>
                    <a:pt x="2365" y="1"/>
                    <a:pt x="2385" y="11"/>
                    <a:pt x="2385" y="21"/>
                  </a:cubicBezTo>
                  <a:lnTo>
                    <a:pt x="2637" y="2234"/>
                  </a:lnTo>
                  <a:cubicBezTo>
                    <a:pt x="2637" y="2244"/>
                    <a:pt x="2627" y="2254"/>
                    <a:pt x="261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85"/>
            <p:cNvSpPr/>
            <p:nvPr/>
          </p:nvSpPr>
          <p:spPr>
            <a:xfrm>
              <a:off x="1154402" y="3068137"/>
              <a:ext cx="228643" cy="220732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63" y="2516"/>
                  </a:cubicBezTo>
                  <a:lnTo>
                    <a:pt x="10" y="304"/>
                  </a:lnTo>
                  <a:cubicBezTo>
                    <a:pt x="0" y="294"/>
                    <a:pt x="10" y="273"/>
                    <a:pt x="31" y="273"/>
                  </a:cubicBezTo>
                  <a:lnTo>
                    <a:pt x="2344" y="1"/>
                  </a:lnTo>
                  <a:cubicBezTo>
                    <a:pt x="2365" y="1"/>
                    <a:pt x="2375" y="11"/>
                    <a:pt x="2375" y="31"/>
                  </a:cubicBezTo>
                  <a:lnTo>
                    <a:pt x="2627" y="2234"/>
                  </a:lnTo>
                  <a:cubicBezTo>
                    <a:pt x="2627" y="225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85"/>
            <p:cNvSpPr/>
            <p:nvPr/>
          </p:nvSpPr>
          <p:spPr>
            <a:xfrm>
              <a:off x="1196599" y="3379352"/>
              <a:ext cx="609279" cy="269977"/>
            </a:xfrm>
            <a:custGeom>
              <a:avLst/>
              <a:gdLst/>
              <a:ahLst/>
              <a:cxnLst/>
              <a:rect l="l" t="t" r="r" b="b"/>
              <a:pathLst>
                <a:path w="7003" h="3103" extrusionOk="0">
                  <a:moveTo>
                    <a:pt x="283" y="3102"/>
                  </a:moveTo>
                  <a:cubicBezTo>
                    <a:pt x="273" y="3102"/>
                    <a:pt x="253" y="3092"/>
                    <a:pt x="253" y="3072"/>
                  </a:cubicBezTo>
                  <a:lnTo>
                    <a:pt x="0" y="869"/>
                  </a:lnTo>
                  <a:cubicBezTo>
                    <a:pt x="0" y="849"/>
                    <a:pt x="10" y="839"/>
                    <a:pt x="21" y="839"/>
                  </a:cubicBezTo>
                  <a:lnTo>
                    <a:pt x="6730" y="0"/>
                  </a:lnTo>
                  <a:cubicBezTo>
                    <a:pt x="6740" y="0"/>
                    <a:pt x="6750" y="21"/>
                    <a:pt x="6750" y="31"/>
                  </a:cubicBezTo>
                  <a:lnTo>
                    <a:pt x="7002" y="2244"/>
                  </a:lnTo>
                  <a:cubicBezTo>
                    <a:pt x="7002" y="2254"/>
                    <a:pt x="6992" y="2264"/>
                    <a:pt x="6982" y="2274"/>
                  </a:cubicBezTo>
                  <a:close/>
                </a:path>
              </a:pathLst>
            </a:custGeom>
            <a:solidFill>
              <a:srgbClr val="C335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85"/>
            <p:cNvSpPr/>
            <p:nvPr/>
          </p:nvSpPr>
          <p:spPr>
            <a:xfrm>
              <a:off x="1443604" y="2304237"/>
              <a:ext cx="228643" cy="220732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94" y="2536"/>
                  </a:moveTo>
                  <a:cubicBezTo>
                    <a:pt x="273" y="2536"/>
                    <a:pt x="263" y="2526"/>
                    <a:pt x="263" y="2516"/>
                  </a:cubicBezTo>
                  <a:lnTo>
                    <a:pt x="11" y="303"/>
                  </a:lnTo>
                  <a:cubicBezTo>
                    <a:pt x="1" y="293"/>
                    <a:pt x="11" y="283"/>
                    <a:pt x="31" y="273"/>
                  </a:cubicBezTo>
                  <a:lnTo>
                    <a:pt x="2345" y="10"/>
                  </a:lnTo>
                  <a:cubicBezTo>
                    <a:pt x="2355" y="0"/>
                    <a:pt x="2355" y="10"/>
                    <a:pt x="2365" y="10"/>
                  </a:cubicBezTo>
                  <a:cubicBezTo>
                    <a:pt x="2365" y="20"/>
                    <a:pt x="2375" y="20"/>
                    <a:pt x="2375" y="30"/>
                  </a:cubicBezTo>
                  <a:lnTo>
                    <a:pt x="2628" y="2243"/>
                  </a:lnTo>
                  <a:cubicBezTo>
                    <a:pt x="2628" y="2253"/>
                    <a:pt x="2618" y="2263"/>
                    <a:pt x="2607" y="2273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85"/>
            <p:cNvSpPr/>
            <p:nvPr/>
          </p:nvSpPr>
          <p:spPr>
            <a:xfrm>
              <a:off x="1485801" y="2664610"/>
              <a:ext cx="229513" cy="220732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53" y="2517"/>
                  </a:cubicBezTo>
                  <a:lnTo>
                    <a:pt x="1" y="304"/>
                  </a:lnTo>
                  <a:cubicBezTo>
                    <a:pt x="1" y="294"/>
                    <a:pt x="11" y="274"/>
                    <a:pt x="31" y="274"/>
                  </a:cubicBezTo>
                  <a:lnTo>
                    <a:pt x="2355" y="1"/>
                  </a:lnTo>
                  <a:cubicBezTo>
                    <a:pt x="2365" y="1"/>
                    <a:pt x="2375" y="11"/>
                    <a:pt x="2385" y="31"/>
                  </a:cubicBezTo>
                  <a:lnTo>
                    <a:pt x="2638" y="2234"/>
                  </a:lnTo>
                  <a:cubicBezTo>
                    <a:pt x="2638" y="2254"/>
                    <a:pt x="2628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85"/>
            <p:cNvSpPr/>
            <p:nvPr/>
          </p:nvSpPr>
          <p:spPr>
            <a:xfrm>
              <a:off x="1527998" y="3025070"/>
              <a:ext cx="229513" cy="220732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53" y="2526"/>
                    <a:pt x="253" y="2506"/>
                  </a:cubicBezTo>
                  <a:lnTo>
                    <a:pt x="1" y="304"/>
                  </a:lnTo>
                  <a:cubicBezTo>
                    <a:pt x="1" y="283"/>
                    <a:pt x="11" y="273"/>
                    <a:pt x="21" y="273"/>
                  </a:cubicBezTo>
                  <a:lnTo>
                    <a:pt x="2355" y="0"/>
                  </a:lnTo>
                  <a:cubicBezTo>
                    <a:pt x="2365" y="0"/>
                    <a:pt x="2375" y="11"/>
                    <a:pt x="2375" y="21"/>
                  </a:cubicBezTo>
                  <a:lnTo>
                    <a:pt x="2628" y="2233"/>
                  </a:lnTo>
                  <a:cubicBezTo>
                    <a:pt x="2638" y="2244"/>
                    <a:pt x="2628" y="225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85"/>
            <p:cNvSpPr/>
            <p:nvPr/>
          </p:nvSpPr>
          <p:spPr>
            <a:xfrm>
              <a:off x="1819027" y="2261083"/>
              <a:ext cx="228643" cy="220819"/>
            </a:xfrm>
            <a:custGeom>
              <a:avLst/>
              <a:gdLst/>
              <a:ahLst/>
              <a:cxnLst/>
              <a:rect l="l" t="t" r="r" b="b"/>
              <a:pathLst>
                <a:path w="2628" h="2538" extrusionOk="0">
                  <a:moveTo>
                    <a:pt x="283" y="2537"/>
                  </a:moveTo>
                  <a:cubicBezTo>
                    <a:pt x="273" y="2537"/>
                    <a:pt x="263" y="2527"/>
                    <a:pt x="263" y="2507"/>
                  </a:cubicBezTo>
                  <a:lnTo>
                    <a:pt x="10" y="304"/>
                  </a:lnTo>
                  <a:cubicBezTo>
                    <a:pt x="0" y="284"/>
                    <a:pt x="10" y="274"/>
                    <a:pt x="30" y="274"/>
                  </a:cubicBezTo>
                  <a:lnTo>
                    <a:pt x="2344" y="1"/>
                  </a:lnTo>
                  <a:cubicBezTo>
                    <a:pt x="2364" y="1"/>
                    <a:pt x="2375" y="11"/>
                    <a:pt x="2375" y="21"/>
                  </a:cubicBezTo>
                  <a:lnTo>
                    <a:pt x="2627" y="2234"/>
                  </a:lnTo>
                  <a:cubicBezTo>
                    <a:pt x="2627" y="2244"/>
                    <a:pt x="2617" y="2254"/>
                    <a:pt x="2607" y="2254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85"/>
            <p:cNvSpPr/>
            <p:nvPr/>
          </p:nvSpPr>
          <p:spPr>
            <a:xfrm>
              <a:off x="1861224" y="2620673"/>
              <a:ext cx="228643" cy="220732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7"/>
                  </a:moveTo>
                  <a:cubicBezTo>
                    <a:pt x="273" y="2537"/>
                    <a:pt x="263" y="2527"/>
                    <a:pt x="253" y="2516"/>
                  </a:cubicBezTo>
                  <a:lnTo>
                    <a:pt x="0" y="304"/>
                  </a:lnTo>
                  <a:cubicBezTo>
                    <a:pt x="0" y="294"/>
                    <a:pt x="10" y="273"/>
                    <a:pt x="30" y="273"/>
                  </a:cubicBezTo>
                  <a:lnTo>
                    <a:pt x="2344" y="1"/>
                  </a:lnTo>
                  <a:cubicBezTo>
                    <a:pt x="2354" y="1"/>
                    <a:pt x="2374" y="11"/>
                    <a:pt x="2374" y="31"/>
                  </a:cubicBezTo>
                  <a:lnTo>
                    <a:pt x="2627" y="2234"/>
                  </a:lnTo>
                  <a:cubicBezTo>
                    <a:pt x="2627" y="225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85"/>
            <p:cNvSpPr/>
            <p:nvPr/>
          </p:nvSpPr>
          <p:spPr>
            <a:xfrm>
              <a:off x="1903421" y="2981133"/>
              <a:ext cx="228643" cy="220732"/>
            </a:xfrm>
            <a:custGeom>
              <a:avLst/>
              <a:gdLst/>
              <a:ahLst/>
              <a:cxnLst/>
              <a:rect l="l" t="t" r="r" b="b"/>
              <a:pathLst>
                <a:path w="2628" h="2537" extrusionOk="0">
                  <a:moveTo>
                    <a:pt x="283" y="2536"/>
                  </a:moveTo>
                  <a:cubicBezTo>
                    <a:pt x="273" y="2536"/>
                    <a:pt x="273" y="2536"/>
                    <a:pt x="263" y="2526"/>
                  </a:cubicBezTo>
                  <a:cubicBezTo>
                    <a:pt x="263" y="2526"/>
                    <a:pt x="253" y="2516"/>
                    <a:pt x="253" y="2516"/>
                  </a:cubicBezTo>
                  <a:lnTo>
                    <a:pt x="0" y="303"/>
                  </a:lnTo>
                  <a:cubicBezTo>
                    <a:pt x="0" y="283"/>
                    <a:pt x="10" y="273"/>
                    <a:pt x="20" y="273"/>
                  </a:cubicBezTo>
                  <a:lnTo>
                    <a:pt x="2344" y="0"/>
                  </a:lnTo>
                  <a:cubicBezTo>
                    <a:pt x="2364" y="0"/>
                    <a:pt x="2374" y="10"/>
                    <a:pt x="2374" y="31"/>
                  </a:cubicBezTo>
                  <a:lnTo>
                    <a:pt x="2627" y="2233"/>
                  </a:lnTo>
                  <a:cubicBezTo>
                    <a:pt x="2627" y="2243"/>
                    <a:pt x="2627" y="2264"/>
                    <a:pt x="2607" y="2264"/>
                  </a:cubicBezTo>
                  <a:close/>
                </a:path>
              </a:pathLst>
            </a:custGeom>
            <a:solidFill>
              <a:srgbClr val="57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85"/>
            <p:cNvSpPr/>
            <p:nvPr/>
          </p:nvSpPr>
          <p:spPr>
            <a:xfrm>
              <a:off x="1945618" y="3341505"/>
              <a:ext cx="228643" cy="220819"/>
            </a:xfrm>
            <a:custGeom>
              <a:avLst/>
              <a:gdLst/>
              <a:ahLst/>
              <a:cxnLst/>
              <a:rect l="l" t="t" r="r" b="b"/>
              <a:pathLst>
                <a:path w="2628" h="2538" extrusionOk="0">
                  <a:moveTo>
                    <a:pt x="283" y="2527"/>
                  </a:moveTo>
                  <a:cubicBezTo>
                    <a:pt x="263" y="2537"/>
                    <a:pt x="253" y="2517"/>
                    <a:pt x="253" y="2507"/>
                  </a:cubicBezTo>
                  <a:lnTo>
                    <a:pt x="0" y="294"/>
                  </a:lnTo>
                  <a:cubicBezTo>
                    <a:pt x="0" y="284"/>
                    <a:pt x="10" y="274"/>
                    <a:pt x="20" y="264"/>
                  </a:cubicBezTo>
                  <a:lnTo>
                    <a:pt x="2344" y="1"/>
                  </a:lnTo>
                  <a:cubicBezTo>
                    <a:pt x="2354" y="1"/>
                    <a:pt x="2374" y="11"/>
                    <a:pt x="2374" y="21"/>
                  </a:cubicBezTo>
                  <a:lnTo>
                    <a:pt x="2627" y="2234"/>
                  </a:lnTo>
                  <a:cubicBezTo>
                    <a:pt x="2627" y="2244"/>
                    <a:pt x="2617" y="225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85"/>
            <p:cNvSpPr/>
            <p:nvPr/>
          </p:nvSpPr>
          <p:spPr>
            <a:xfrm>
              <a:off x="2284064" y="2944156"/>
              <a:ext cx="228643" cy="219862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3" y="2527"/>
                  </a:moveTo>
                  <a:cubicBezTo>
                    <a:pt x="273" y="2527"/>
                    <a:pt x="263" y="2527"/>
                    <a:pt x="263" y="2527"/>
                  </a:cubicBezTo>
                  <a:cubicBezTo>
                    <a:pt x="253" y="2527"/>
                    <a:pt x="253" y="2517"/>
                    <a:pt x="253" y="2507"/>
                  </a:cubicBezTo>
                  <a:lnTo>
                    <a:pt x="0" y="304"/>
                  </a:lnTo>
                  <a:cubicBezTo>
                    <a:pt x="0" y="284"/>
                    <a:pt x="0" y="274"/>
                    <a:pt x="20" y="274"/>
                  </a:cubicBezTo>
                  <a:lnTo>
                    <a:pt x="2344" y="1"/>
                  </a:lnTo>
                  <a:cubicBezTo>
                    <a:pt x="2354" y="1"/>
                    <a:pt x="2375" y="11"/>
                    <a:pt x="2375" y="21"/>
                  </a:cubicBezTo>
                  <a:lnTo>
                    <a:pt x="2627" y="2234"/>
                  </a:lnTo>
                  <a:cubicBezTo>
                    <a:pt x="2627" y="2244"/>
                    <a:pt x="2617" y="226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85"/>
            <p:cNvSpPr/>
            <p:nvPr/>
          </p:nvSpPr>
          <p:spPr>
            <a:xfrm>
              <a:off x="2326261" y="3303746"/>
              <a:ext cx="229513" cy="220732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7"/>
                  </a:moveTo>
                  <a:cubicBezTo>
                    <a:pt x="273" y="2537"/>
                    <a:pt x="253" y="2526"/>
                    <a:pt x="253" y="2516"/>
                  </a:cubicBezTo>
                  <a:lnTo>
                    <a:pt x="0" y="304"/>
                  </a:lnTo>
                  <a:cubicBezTo>
                    <a:pt x="0" y="293"/>
                    <a:pt x="10" y="273"/>
                    <a:pt x="20" y="273"/>
                  </a:cubicBezTo>
                  <a:lnTo>
                    <a:pt x="2344" y="0"/>
                  </a:lnTo>
                  <a:cubicBezTo>
                    <a:pt x="2354" y="0"/>
                    <a:pt x="2364" y="0"/>
                    <a:pt x="2364" y="11"/>
                  </a:cubicBezTo>
                  <a:cubicBezTo>
                    <a:pt x="2375" y="11"/>
                    <a:pt x="2375" y="21"/>
                    <a:pt x="2375" y="31"/>
                  </a:cubicBezTo>
                  <a:lnTo>
                    <a:pt x="2627" y="2233"/>
                  </a:lnTo>
                  <a:cubicBezTo>
                    <a:pt x="2637" y="2254"/>
                    <a:pt x="2627" y="2264"/>
                    <a:pt x="2607" y="2264"/>
                  </a:cubicBez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85"/>
            <p:cNvSpPr/>
            <p:nvPr/>
          </p:nvSpPr>
          <p:spPr>
            <a:xfrm>
              <a:off x="2204020" y="2217146"/>
              <a:ext cx="228643" cy="219862"/>
            </a:xfrm>
            <a:custGeom>
              <a:avLst/>
              <a:gdLst/>
              <a:ahLst/>
              <a:cxnLst/>
              <a:rect l="l" t="t" r="r" b="b"/>
              <a:pathLst>
                <a:path w="2628" h="2527" extrusionOk="0">
                  <a:moveTo>
                    <a:pt x="284" y="2527"/>
                  </a:moveTo>
                  <a:cubicBezTo>
                    <a:pt x="263" y="2527"/>
                    <a:pt x="253" y="2507"/>
                    <a:pt x="253" y="2496"/>
                  </a:cubicBezTo>
                  <a:lnTo>
                    <a:pt x="1" y="294"/>
                  </a:lnTo>
                  <a:cubicBezTo>
                    <a:pt x="1" y="274"/>
                    <a:pt x="1" y="263"/>
                    <a:pt x="21" y="253"/>
                  </a:cubicBezTo>
                  <a:lnTo>
                    <a:pt x="2345" y="1"/>
                  </a:lnTo>
                  <a:cubicBezTo>
                    <a:pt x="2355" y="1"/>
                    <a:pt x="2365" y="11"/>
                    <a:pt x="2365" y="21"/>
                  </a:cubicBezTo>
                  <a:lnTo>
                    <a:pt x="2618" y="2224"/>
                  </a:lnTo>
                  <a:cubicBezTo>
                    <a:pt x="2628" y="2244"/>
                    <a:pt x="2618" y="2254"/>
                    <a:pt x="2597" y="2264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85"/>
            <p:cNvSpPr/>
            <p:nvPr/>
          </p:nvSpPr>
          <p:spPr>
            <a:xfrm>
              <a:off x="2245347" y="2575866"/>
              <a:ext cx="229513" cy="220732"/>
            </a:xfrm>
            <a:custGeom>
              <a:avLst/>
              <a:gdLst/>
              <a:ahLst/>
              <a:cxnLst/>
              <a:rect l="l" t="t" r="r" b="b"/>
              <a:pathLst>
                <a:path w="2638" h="2537" extrusionOk="0">
                  <a:moveTo>
                    <a:pt x="283" y="2536"/>
                  </a:moveTo>
                  <a:cubicBezTo>
                    <a:pt x="273" y="2536"/>
                    <a:pt x="263" y="2526"/>
                    <a:pt x="263" y="2516"/>
                  </a:cubicBezTo>
                  <a:lnTo>
                    <a:pt x="11" y="303"/>
                  </a:lnTo>
                  <a:cubicBezTo>
                    <a:pt x="1" y="293"/>
                    <a:pt x="11" y="283"/>
                    <a:pt x="31" y="273"/>
                  </a:cubicBezTo>
                  <a:lnTo>
                    <a:pt x="2355" y="10"/>
                  </a:lnTo>
                  <a:cubicBezTo>
                    <a:pt x="2365" y="0"/>
                    <a:pt x="2375" y="20"/>
                    <a:pt x="2375" y="31"/>
                  </a:cubicBezTo>
                  <a:lnTo>
                    <a:pt x="2628" y="2233"/>
                  </a:lnTo>
                  <a:cubicBezTo>
                    <a:pt x="2638" y="2253"/>
                    <a:pt x="2628" y="2264"/>
                    <a:pt x="2607" y="2274"/>
                  </a:cubicBezTo>
                  <a:lnTo>
                    <a:pt x="2607" y="2274"/>
                  </a:lnTo>
                  <a:close/>
                </a:path>
              </a:pathLst>
            </a:custGeom>
            <a:solidFill>
              <a:srgbClr val="482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85"/>
            <p:cNvSpPr/>
            <p:nvPr/>
          </p:nvSpPr>
          <p:spPr>
            <a:xfrm>
              <a:off x="997881" y="1705559"/>
              <a:ext cx="1424231" cy="520464"/>
            </a:xfrm>
            <a:custGeom>
              <a:avLst/>
              <a:gdLst/>
              <a:ahLst/>
              <a:cxnLst/>
              <a:rect l="l" t="t" r="r" b="b"/>
              <a:pathLst>
                <a:path w="16370" h="5982" extrusionOk="0">
                  <a:moveTo>
                    <a:pt x="15905" y="0"/>
                  </a:moveTo>
                  <a:cubicBezTo>
                    <a:pt x="15905" y="0"/>
                    <a:pt x="1" y="5830"/>
                    <a:pt x="41" y="5901"/>
                  </a:cubicBezTo>
                  <a:cubicBezTo>
                    <a:pt x="82" y="5982"/>
                    <a:pt x="16369" y="4011"/>
                    <a:pt x="16369" y="40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6" name="Google Shape;11216;p85"/>
          <p:cNvSpPr txBox="1">
            <a:spLocks noGrp="1"/>
          </p:cNvSpPr>
          <p:nvPr>
            <p:ph type="subTitle" idx="1"/>
          </p:nvPr>
        </p:nvSpPr>
        <p:spPr>
          <a:xfrm>
            <a:off x="3207666" y="2032100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11217" name="Google Shape;11217;p85"/>
          <p:cNvSpPr txBox="1">
            <a:spLocks noGrp="1"/>
          </p:cNvSpPr>
          <p:nvPr>
            <p:ph type="subTitle" idx="2"/>
          </p:nvPr>
        </p:nvSpPr>
        <p:spPr>
          <a:xfrm>
            <a:off x="6045666" y="2032100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it’s a cold place</a:t>
            </a:r>
            <a:endParaRPr/>
          </a:p>
        </p:txBody>
      </p:sp>
      <p:sp>
        <p:nvSpPr>
          <p:cNvPr id="11218" name="Google Shape;11218;p85"/>
          <p:cNvSpPr txBox="1">
            <a:spLocks noGrp="1"/>
          </p:cNvSpPr>
          <p:nvPr>
            <p:ph type="subTitle" idx="3"/>
          </p:nvPr>
        </p:nvSpPr>
        <p:spPr>
          <a:xfrm>
            <a:off x="3207666" y="3367623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11219" name="Google Shape;11219;p85"/>
          <p:cNvSpPr txBox="1">
            <a:spLocks noGrp="1"/>
          </p:cNvSpPr>
          <p:nvPr>
            <p:ph type="subTitle" idx="4"/>
          </p:nvPr>
        </p:nvSpPr>
        <p:spPr>
          <a:xfrm>
            <a:off x="6045666" y="3367628"/>
            <a:ext cx="2367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1220" name="Google Shape;11220;p85"/>
          <p:cNvSpPr txBox="1">
            <a:spLocks noGrp="1"/>
          </p:cNvSpPr>
          <p:nvPr>
            <p:ph type="title" idx="5"/>
          </p:nvPr>
        </p:nvSpPr>
        <p:spPr>
          <a:xfrm>
            <a:off x="3207666" y="16150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Mercury</a:t>
            </a:r>
            <a:endParaRPr/>
          </a:p>
        </p:txBody>
      </p:sp>
      <p:sp>
        <p:nvSpPr>
          <p:cNvPr id="11221" name="Google Shape;11221;p85"/>
          <p:cNvSpPr txBox="1">
            <a:spLocks noGrp="1"/>
          </p:cNvSpPr>
          <p:nvPr>
            <p:ph type="title" idx="6"/>
          </p:nvPr>
        </p:nvSpPr>
        <p:spPr>
          <a:xfrm>
            <a:off x="6045666" y="16150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Mars</a:t>
            </a:r>
            <a:endParaRPr/>
          </a:p>
        </p:txBody>
      </p:sp>
      <p:sp>
        <p:nvSpPr>
          <p:cNvPr id="11222" name="Google Shape;11222;p85"/>
          <p:cNvSpPr txBox="1">
            <a:spLocks noGrp="1"/>
          </p:cNvSpPr>
          <p:nvPr>
            <p:ph type="title" idx="7"/>
          </p:nvPr>
        </p:nvSpPr>
        <p:spPr>
          <a:xfrm>
            <a:off x="3207666" y="2957463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Saturn</a:t>
            </a:r>
            <a:endParaRPr/>
          </a:p>
        </p:txBody>
      </p:sp>
      <p:sp>
        <p:nvSpPr>
          <p:cNvPr id="11223" name="Google Shape;11223;p85"/>
          <p:cNvSpPr txBox="1">
            <a:spLocks noGrp="1"/>
          </p:cNvSpPr>
          <p:nvPr>
            <p:ph type="title" idx="8"/>
          </p:nvPr>
        </p:nvSpPr>
        <p:spPr>
          <a:xfrm>
            <a:off x="6045666" y="2957463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Neptune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1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11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11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8" name="Google Shape;11228;p8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planning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229" name="Google Shape;11229;p86"/>
          <p:cNvGraphicFramePr/>
          <p:nvPr/>
        </p:nvGraphicFramePr>
        <p:xfrm>
          <a:off x="7200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{6BD60361-17FD-492B-BD9B-6ACDAF638A11}</a:tableStyleId>
              </a:tblPr>
              <a:tblGrid>
                <a:gridCol w="111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4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4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79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Monday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Tuesday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Wednesday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Thursday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Friday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9 - 10 h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Math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Culture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Art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Culture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Music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10 - 11 h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Geography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Math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Geography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Math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Science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11 - 12 h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Music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Science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Culture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Science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Culture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12 - 1 h</a:t>
                      </a:r>
                      <a:endParaRPr sz="1600">
                        <a:solidFill>
                          <a:schemeClr val="dk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Science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Art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Math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Art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Geography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4" name="Google Shape;11234;p87"/>
          <p:cNvSpPr txBox="1">
            <a:spLocks noGrp="1"/>
          </p:cNvSpPr>
          <p:nvPr>
            <p:ph type="title"/>
          </p:nvPr>
        </p:nvSpPr>
        <p:spPr>
          <a:xfrm>
            <a:off x="3601500" y="540000"/>
            <a:ext cx="48225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Trimester planning</a:t>
            </a:r>
            <a:endParaRPr/>
          </a:p>
        </p:txBody>
      </p:sp>
      <p:graphicFrame>
        <p:nvGraphicFramePr>
          <p:cNvPr id="11235" name="Google Shape;11235;p87"/>
          <p:cNvGraphicFramePr/>
          <p:nvPr/>
        </p:nvGraphicFramePr>
        <p:xfrm>
          <a:off x="952500" y="1620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{6BD60361-17FD-492B-BD9B-6ACDAF638A11}</a:tableStyleId>
              </a:tblPr>
              <a:tblGrid>
                <a:gridCol w="163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6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Math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English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History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First month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Second month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lt2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Third month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2"/>
                          </a:solidFill>
                          <a:latin typeface="Merriweather Sans"/>
                          <a:ea typeface="Merriweather Sans"/>
                          <a:cs typeface="Merriweather Sans"/>
                          <a:sym typeface="Merriweather Sans"/>
                        </a:rPr>
                        <a:t>Write your planning here</a:t>
                      </a:r>
                      <a:endParaRPr sz="1600">
                        <a:solidFill>
                          <a:schemeClr val="dk2"/>
                        </a:solidFill>
                        <a:latin typeface="Merriweather Sans"/>
                        <a:ea typeface="Merriweather Sans"/>
                        <a:cs typeface="Merriweather Sans"/>
                        <a:sym typeface="Merriweather San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0" name="Google Shape;11240;p8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41" name="Google Shape;11241;p88"/>
          <p:cNvGrpSpPr/>
          <p:nvPr/>
        </p:nvGrpSpPr>
        <p:grpSpPr>
          <a:xfrm>
            <a:off x="3800082" y="1528752"/>
            <a:ext cx="4624257" cy="2463510"/>
            <a:chOff x="233350" y="949250"/>
            <a:chExt cx="7137300" cy="3802300"/>
          </a:xfrm>
        </p:grpSpPr>
        <p:sp>
          <p:nvSpPr>
            <p:cNvPr id="11242" name="Google Shape;11242;p8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8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8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8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8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8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8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8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8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8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8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8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8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8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8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8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8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8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8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8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8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8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8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8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8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8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8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8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8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8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8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8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8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8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8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8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8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8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8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8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8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8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8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8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8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8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8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8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8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8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8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93" name="Google Shape;11293;p88"/>
          <p:cNvSpPr/>
          <p:nvPr/>
        </p:nvSpPr>
        <p:spPr>
          <a:xfrm>
            <a:off x="6966095" y="1920014"/>
            <a:ext cx="317219" cy="407544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3D88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4" name="Google Shape;11294;p88"/>
          <p:cNvSpPr/>
          <p:nvPr/>
        </p:nvSpPr>
        <p:spPr>
          <a:xfrm>
            <a:off x="4879333" y="2863328"/>
            <a:ext cx="317219" cy="407544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FBB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5" name="Google Shape;11295;p88"/>
          <p:cNvSpPr txBox="1"/>
          <p:nvPr/>
        </p:nvSpPr>
        <p:spPr>
          <a:xfrm>
            <a:off x="869050" y="2175650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296" name="Google Shape;11296;p88"/>
          <p:cNvSpPr txBox="1"/>
          <p:nvPr/>
        </p:nvSpPr>
        <p:spPr>
          <a:xfrm>
            <a:off x="932050" y="1791625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297" name="Google Shape;11297;p88"/>
          <p:cNvSpPr txBox="1"/>
          <p:nvPr/>
        </p:nvSpPr>
        <p:spPr>
          <a:xfrm>
            <a:off x="869050" y="3856525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298" name="Google Shape;11298;p88"/>
          <p:cNvSpPr txBox="1"/>
          <p:nvPr/>
        </p:nvSpPr>
        <p:spPr>
          <a:xfrm>
            <a:off x="932050" y="3472500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Saturn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299" name="Google Shape;11299;p88"/>
          <p:cNvSpPr/>
          <p:nvPr/>
        </p:nvSpPr>
        <p:spPr>
          <a:xfrm>
            <a:off x="1722477" y="3022600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FBB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0" name="Google Shape;11300;p88"/>
          <p:cNvSpPr/>
          <p:nvPr/>
        </p:nvSpPr>
        <p:spPr>
          <a:xfrm>
            <a:off x="1722477" y="1295012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3D88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5" name="Google Shape;11305;p8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11306" name="Google Shape;11306;p89"/>
          <p:cNvGrpSpPr/>
          <p:nvPr/>
        </p:nvGrpSpPr>
        <p:grpSpPr>
          <a:xfrm>
            <a:off x="2971104" y="2044603"/>
            <a:ext cx="3201793" cy="1705712"/>
            <a:chOff x="233350" y="949250"/>
            <a:chExt cx="7137300" cy="3802300"/>
          </a:xfrm>
        </p:grpSpPr>
        <p:sp>
          <p:nvSpPr>
            <p:cNvPr id="11307" name="Google Shape;11307;p8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8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8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8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8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8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8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8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8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8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8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8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8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8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8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8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8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8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8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8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8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8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8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8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8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8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8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8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8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8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8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8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8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8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8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8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8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8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8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8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8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8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8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8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8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8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8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8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8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8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8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8" name="Google Shape;11358;p89"/>
          <p:cNvSpPr txBox="1"/>
          <p:nvPr/>
        </p:nvSpPr>
        <p:spPr>
          <a:xfrm>
            <a:off x="6528049" y="213886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it’s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359" name="Google Shape;11359;p89"/>
          <p:cNvSpPr txBox="1"/>
          <p:nvPr/>
        </p:nvSpPr>
        <p:spPr>
          <a:xfrm>
            <a:off x="6528049" y="1721202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D88B5"/>
                </a:solidFill>
                <a:latin typeface="Paytone One"/>
                <a:ea typeface="Paytone One"/>
                <a:cs typeface="Paytone One"/>
                <a:sym typeface="Paytone One"/>
              </a:rPr>
              <a:t>Mars</a:t>
            </a:r>
            <a:endParaRPr sz="2000">
              <a:solidFill>
                <a:srgbClr val="3D88B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360" name="Google Shape;11360;p89"/>
          <p:cNvSpPr txBox="1"/>
          <p:nvPr/>
        </p:nvSpPr>
        <p:spPr>
          <a:xfrm>
            <a:off x="6536400" y="364172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Neptune is far away from Earth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361" name="Google Shape;11361;p89"/>
          <p:cNvSpPr txBox="1"/>
          <p:nvPr/>
        </p:nvSpPr>
        <p:spPr>
          <a:xfrm>
            <a:off x="6536400" y="3232474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Neptune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362" name="Google Shape;11362;p89"/>
          <p:cNvSpPr txBox="1"/>
          <p:nvPr/>
        </p:nvSpPr>
        <p:spPr>
          <a:xfrm>
            <a:off x="727325" y="2146898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363" name="Google Shape;11363;p89"/>
          <p:cNvSpPr txBox="1"/>
          <p:nvPr/>
        </p:nvSpPr>
        <p:spPr>
          <a:xfrm>
            <a:off x="727325" y="1729225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95045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rgbClr val="E9504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364" name="Google Shape;11364;p89"/>
          <p:cNvSpPr txBox="1"/>
          <p:nvPr/>
        </p:nvSpPr>
        <p:spPr>
          <a:xfrm>
            <a:off x="727325" y="3641461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365" name="Google Shape;11365;p89"/>
          <p:cNvSpPr txBox="1"/>
          <p:nvPr/>
        </p:nvSpPr>
        <p:spPr>
          <a:xfrm>
            <a:off x="727325" y="3232200"/>
            <a:ext cx="1937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BB040"/>
                </a:solidFill>
                <a:latin typeface="Paytone One"/>
                <a:ea typeface="Paytone One"/>
                <a:cs typeface="Paytone One"/>
                <a:sym typeface="Paytone One"/>
              </a:rPr>
              <a:t>Saturn</a:t>
            </a:r>
            <a:endParaRPr sz="2000">
              <a:solidFill>
                <a:srgbClr val="FBB040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11366" name="Google Shape;11366;p89"/>
          <p:cNvGrpSpPr/>
          <p:nvPr/>
        </p:nvGrpSpPr>
        <p:grpSpPr>
          <a:xfrm rot="10800000">
            <a:off x="3758044" y="2627028"/>
            <a:ext cx="236691" cy="657698"/>
            <a:chOff x="2701722" y="3481260"/>
            <a:chExt cx="397867" cy="1478306"/>
          </a:xfrm>
        </p:grpSpPr>
        <p:sp>
          <p:nvSpPr>
            <p:cNvPr id="11367" name="Google Shape;11367;p89"/>
            <p:cNvSpPr/>
            <p:nvPr/>
          </p:nvSpPr>
          <p:spPr>
            <a:xfrm rot="5400000" flipH="1">
              <a:off x="2818495" y="3518078"/>
              <a:ext cx="166142" cy="96412"/>
            </a:xfrm>
            <a:custGeom>
              <a:avLst/>
              <a:gdLst/>
              <a:ahLst/>
              <a:cxnLst/>
              <a:rect l="l" t="t" r="r" b="b"/>
              <a:pathLst>
                <a:path w="10806" h="5768" extrusionOk="0">
                  <a:moveTo>
                    <a:pt x="2992" y="0"/>
                  </a:moveTo>
                  <a:cubicBezTo>
                    <a:pt x="2822" y="0"/>
                    <a:pt x="2655" y="8"/>
                    <a:pt x="2488" y="26"/>
                  </a:cubicBezTo>
                  <a:cubicBezTo>
                    <a:pt x="2171" y="58"/>
                    <a:pt x="1902" y="121"/>
                    <a:pt x="1648" y="232"/>
                  </a:cubicBezTo>
                  <a:cubicBezTo>
                    <a:pt x="1490" y="296"/>
                    <a:pt x="1331" y="391"/>
                    <a:pt x="1141" y="533"/>
                  </a:cubicBezTo>
                  <a:cubicBezTo>
                    <a:pt x="999" y="644"/>
                    <a:pt x="856" y="803"/>
                    <a:pt x="714" y="993"/>
                  </a:cubicBezTo>
                  <a:cubicBezTo>
                    <a:pt x="571" y="1183"/>
                    <a:pt x="476" y="1373"/>
                    <a:pt x="397" y="1516"/>
                  </a:cubicBezTo>
                  <a:cubicBezTo>
                    <a:pt x="302" y="1706"/>
                    <a:pt x="223" y="1912"/>
                    <a:pt x="159" y="2149"/>
                  </a:cubicBezTo>
                  <a:cubicBezTo>
                    <a:pt x="48" y="2561"/>
                    <a:pt x="1" y="2989"/>
                    <a:pt x="32" y="3417"/>
                  </a:cubicBezTo>
                  <a:cubicBezTo>
                    <a:pt x="48" y="3860"/>
                    <a:pt x="159" y="4256"/>
                    <a:pt x="333" y="4605"/>
                  </a:cubicBezTo>
                  <a:cubicBezTo>
                    <a:pt x="365" y="4652"/>
                    <a:pt x="397" y="4700"/>
                    <a:pt x="428" y="4747"/>
                  </a:cubicBezTo>
                  <a:cubicBezTo>
                    <a:pt x="587" y="4985"/>
                    <a:pt x="793" y="5207"/>
                    <a:pt x="1046" y="5365"/>
                  </a:cubicBezTo>
                  <a:cubicBezTo>
                    <a:pt x="1316" y="5524"/>
                    <a:pt x="1648" y="5650"/>
                    <a:pt x="2060" y="5714"/>
                  </a:cubicBezTo>
                  <a:cubicBezTo>
                    <a:pt x="2298" y="5749"/>
                    <a:pt x="2553" y="5767"/>
                    <a:pt x="2867" y="5767"/>
                  </a:cubicBezTo>
                  <a:cubicBezTo>
                    <a:pt x="2971" y="5767"/>
                    <a:pt x="3082" y="5765"/>
                    <a:pt x="3201" y="5761"/>
                  </a:cubicBezTo>
                  <a:cubicBezTo>
                    <a:pt x="3518" y="5746"/>
                    <a:pt x="3850" y="5714"/>
                    <a:pt x="4262" y="5650"/>
                  </a:cubicBezTo>
                  <a:cubicBezTo>
                    <a:pt x="5023" y="5540"/>
                    <a:pt x="5815" y="5381"/>
                    <a:pt x="6623" y="5159"/>
                  </a:cubicBezTo>
                  <a:cubicBezTo>
                    <a:pt x="7526" y="4906"/>
                    <a:pt x="8302" y="4621"/>
                    <a:pt x="8999" y="4288"/>
                  </a:cubicBezTo>
                  <a:cubicBezTo>
                    <a:pt x="9364" y="4114"/>
                    <a:pt x="9696" y="3924"/>
                    <a:pt x="9997" y="3718"/>
                  </a:cubicBezTo>
                  <a:cubicBezTo>
                    <a:pt x="10124" y="3638"/>
                    <a:pt x="10251" y="3528"/>
                    <a:pt x="10409" y="3417"/>
                  </a:cubicBezTo>
                  <a:cubicBezTo>
                    <a:pt x="10473" y="3353"/>
                    <a:pt x="10520" y="3306"/>
                    <a:pt x="10584" y="3242"/>
                  </a:cubicBezTo>
                  <a:lnTo>
                    <a:pt x="10631" y="3195"/>
                  </a:lnTo>
                  <a:cubicBezTo>
                    <a:pt x="10647" y="3179"/>
                    <a:pt x="10679" y="3147"/>
                    <a:pt x="10694" y="3131"/>
                  </a:cubicBezTo>
                  <a:cubicBezTo>
                    <a:pt x="10726" y="3116"/>
                    <a:pt x="10742" y="3100"/>
                    <a:pt x="10758" y="3068"/>
                  </a:cubicBezTo>
                  <a:cubicBezTo>
                    <a:pt x="10805" y="3005"/>
                    <a:pt x="10805" y="2926"/>
                    <a:pt x="10774" y="2862"/>
                  </a:cubicBezTo>
                  <a:cubicBezTo>
                    <a:pt x="10758" y="2830"/>
                    <a:pt x="10758" y="2799"/>
                    <a:pt x="10742" y="2783"/>
                  </a:cubicBezTo>
                  <a:lnTo>
                    <a:pt x="10726" y="2767"/>
                  </a:lnTo>
                  <a:cubicBezTo>
                    <a:pt x="10599" y="2593"/>
                    <a:pt x="10425" y="2419"/>
                    <a:pt x="10203" y="2244"/>
                  </a:cubicBezTo>
                  <a:cubicBezTo>
                    <a:pt x="9997" y="2086"/>
                    <a:pt x="9776" y="1927"/>
                    <a:pt x="9475" y="1753"/>
                  </a:cubicBezTo>
                  <a:cubicBezTo>
                    <a:pt x="8920" y="1436"/>
                    <a:pt x="8318" y="1167"/>
                    <a:pt x="7573" y="882"/>
                  </a:cubicBezTo>
                  <a:cubicBezTo>
                    <a:pt x="6876" y="644"/>
                    <a:pt x="6148" y="438"/>
                    <a:pt x="5403" y="280"/>
                  </a:cubicBezTo>
                  <a:cubicBezTo>
                    <a:pt x="4658" y="121"/>
                    <a:pt x="3993" y="26"/>
                    <a:pt x="3359" y="10"/>
                  </a:cubicBezTo>
                  <a:cubicBezTo>
                    <a:pt x="3235" y="4"/>
                    <a:pt x="3113" y="0"/>
                    <a:pt x="29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89"/>
            <p:cNvSpPr/>
            <p:nvPr/>
          </p:nvSpPr>
          <p:spPr>
            <a:xfrm rot="5400000" flipH="1">
              <a:off x="2808455" y="3530804"/>
              <a:ext cx="144218" cy="49527"/>
            </a:xfrm>
            <a:custGeom>
              <a:avLst/>
              <a:gdLst/>
              <a:ahLst/>
              <a:cxnLst/>
              <a:rect l="l" t="t" r="r" b="b"/>
              <a:pathLst>
                <a:path w="9380" h="2963" extrusionOk="0">
                  <a:moveTo>
                    <a:pt x="1918" y="2611"/>
                  </a:moveTo>
                  <a:cubicBezTo>
                    <a:pt x="1921" y="2611"/>
                    <a:pt x="1925" y="2612"/>
                    <a:pt x="1929" y="2612"/>
                  </a:cubicBezTo>
                  <a:lnTo>
                    <a:pt x="1929" y="2612"/>
                  </a:lnTo>
                  <a:cubicBezTo>
                    <a:pt x="1926" y="2611"/>
                    <a:pt x="1923" y="2611"/>
                    <a:pt x="1918" y="2611"/>
                  </a:cubicBezTo>
                  <a:close/>
                  <a:moveTo>
                    <a:pt x="9173" y="1"/>
                  </a:moveTo>
                  <a:cubicBezTo>
                    <a:pt x="9153" y="1"/>
                    <a:pt x="9131" y="5"/>
                    <a:pt x="9110" y="13"/>
                  </a:cubicBezTo>
                  <a:cubicBezTo>
                    <a:pt x="9031" y="45"/>
                    <a:pt x="8983" y="140"/>
                    <a:pt x="9015" y="235"/>
                  </a:cubicBezTo>
                  <a:cubicBezTo>
                    <a:pt x="9015" y="235"/>
                    <a:pt x="9015" y="251"/>
                    <a:pt x="9015" y="251"/>
                  </a:cubicBezTo>
                  <a:cubicBezTo>
                    <a:pt x="9015" y="267"/>
                    <a:pt x="9015" y="267"/>
                    <a:pt x="9015" y="282"/>
                  </a:cubicBezTo>
                  <a:cubicBezTo>
                    <a:pt x="9015" y="298"/>
                    <a:pt x="9015" y="314"/>
                    <a:pt x="9015" y="330"/>
                  </a:cubicBezTo>
                  <a:cubicBezTo>
                    <a:pt x="8999" y="362"/>
                    <a:pt x="8983" y="377"/>
                    <a:pt x="8983" y="393"/>
                  </a:cubicBezTo>
                  <a:cubicBezTo>
                    <a:pt x="8936" y="457"/>
                    <a:pt x="8873" y="520"/>
                    <a:pt x="8825" y="568"/>
                  </a:cubicBezTo>
                  <a:cubicBezTo>
                    <a:pt x="8635" y="726"/>
                    <a:pt x="8445" y="853"/>
                    <a:pt x="8239" y="979"/>
                  </a:cubicBezTo>
                  <a:cubicBezTo>
                    <a:pt x="8033" y="1090"/>
                    <a:pt x="7827" y="1201"/>
                    <a:pt x="7621" y="1296"/>
                  </a:cubicBezTo>
                  <a:lnTo>
                    <a:pt x="7668" y="1280"/>
                  </a:lnTo>
                  <a:lnTo>
                    <a:pt x="7668" y="1280"/>
                  </a:lnTo>
                  <a:cubicBezTo>
                    <a:pt x="6718" y="1772"/>
                    <a:pt x="5720" y="2120"/>
                    <a:pt x="4690" y="2342"/>
                  </a:cubicBezTo>
                  <a:lnTo>
                    <a:pt x="4738" y="2342"/>
                  </a:lnTo>
                  <a:cubicBezTo>
                    <a:pt x="3961" y="2516"/>
                    <a:pt x="3162" y="2622"/>
                    <a:pt x="2359" y="2622"/>
                  </a:cubicBezTo>
                  <a:cubicBezTo>
                    <a:pt x="2216" y="2622"/>
                    <a:pt x="2072" y="2619"/>
                    <a:pt x="1929" y="2612"/>
                  </a:cubicBezTo>
                  <a:lnTo>
                    <a:pt x="1929" y="2612"/>
                  </a:lnTo>
                  <a:cubicBezTo>
                    <a:pt x="1933" y="2613"/>
                    <a:pt x="1933" y="2616"/>
                    <a:pt x="1933" y="2627"/>
                  </a:cubicBezTo>
                  <a:cubicBezTo>
                    <a:pt x="1918" y="2627"/>
                    <a:pt x="1918" y="2611"/>
                    <a:pt x="1902" y="2611"/>
                  </a:cubicBezTo>
                  <a:cubicBezTo>
                    <a:pt x="1331" y="2595"/>
                    <a:pt x="761" y="2500"/>
                    <a:pt x="207" y="2326"/>
                  </a:cubicBezTo>
                  <a:cubicBezTo>
                    <a:pt x="198" y="2323"/>
                    <a:pt x="188" y="2322"/>
                    <a:pt x="180" y="2322"/>
                  </a:cubicBezTo>
                  <a:cubicBezTo>
                    <a:pt x="142" y="2322"/>
                    <a:pt x="106" y="2345"/>
                    <a:pt x="80" y="2358"/>
                  </a:cubicBezTo>
                  <a:cubicBezTo>
                    <a:pt x="32" y="2389"/>
                    <a:pt x="17" y="2421"/>
                    <a:pt x="1" y="2469"/>
                  </a:cubicBezTo>
                  <a:cubicBezTo>
                    <a:pt x="1" y="2516"/>
                    <a:pt x="17" y="2564"/>
                    <a:pt x="32" y="2595"/>
                  </a:cubicBezTo>
                  <a:cubicBezTo>
                    <a:pt x="64" y="2643"/>
                    <a:pt x="96" y="2659"/>
                    <a:pt x="143" y="2675"/>
                  </a:cubicBezTo>
                  <a:cubicBezTo>
                    <a:pt x="832" y="2890"/>
                    <a:pt x="1559" y="2962"/>
                    <a:pt x="2290" y="2962"/>
                  </a:cubicBezTo>
                  <a:cubicBezTo>
                    <a:pt x="2367" y="2962"/>
                    <a:pt x="2443" y="2961"/>
                    <a:pt x="2520" y="2960"/>
                  </a:cubicBezTo>
                  <a:cubicBezTo>
                    <a:pt x="3375" y="2944"/>
                    <a:pt x="4231" y="2817"/>
                    <a:pt x="5054" y="2611"/>
                  </a:cubicBezTo>
                  <a:cubicBezTo>
                    <a:pt x="5862" y="2405"/>
                    <a:pt x="6655" y="2136"/>
                    <a:pt x="7415" y="1787"/>
                  </a:cubicBezTo>
                  <a:cubicBezTo>
                    <a:pt x="7700" y="1645"/>
                    <a:pt x="7985" y="1502"/>
                    <a:pt x="8270" y="1344"/>
                  </a:cubicBezTo>
                  <a:cubicBezTo>
                    <a:pt x="8540" y="1201"/>
                    <a:pt x="8825" y="1027"/>
                    <a:pt x="9063" y="821"/>
                  </a:cubicBezTo>
                  <a:cubicBezTo>
                    <a:pt x="9174" y="726"/>
                    <a:pt x="9269" y="615"/>
                    <a:pt x="9316" y="488"/>
                  </a:cubicBezTo>
                  <a:cubicBezTo>
                    <a:pt x="9379" y="362"/>
                    <a:pt x="9379" y="235"/>
                    <a:pt x="9332" y="108"/>
                  </a:cubicBezTo>
                  <a:cubicBezTo>
                    <a:pt x="9332" y="92"/>
                    <a:pt x="9332" y="92"/>
                    <a:pt x="9316" y="76"/>
                  </a:cubicBezTo>
                  <a:cubicBezTo>
                    <a:pt x="9281" y="30"/>
                    <a:pt x="9230" y="1"/>
                    <a:pt x="91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89"/>
            <p:cNvSpPr/>
            <p:nvPr/>
          </p:nvSpPr>
          <p:spPr>
            <a:xfrm rot="5400000" flipH="1">
              <a:off x="2887549" y="3483803"/>
              <a:ext cx="35824" cy="35135"/>
            </a:xfrm>
            <a:custGeom>
              <a:avLst/>
              <a:gdLst/>
              <a:ahLst/>
              <a:cxnLst/>
              <a:rect l="l" t="t" r="r" b="b"/>
              <a:pathLst>
                <a:path w="2330" h="2102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17"/>
                    <a:pt x="48" y="312"/>
                    <a:pt x="143" y="343"/>
                  </a:cubicBezTo>
                  <a:cubicBezTo>
                    <a:pt x="397" y="454"/>
                    <a:pt x="666" y="581"/>
                    <a:pt x="919" y="708"/>
                  </a:cubicBezTo>
                  <a:cubicBezTo>
                    <a:pt x="1220" y="866"/>
                    <a:pt x="1537" y="1040"/>
                    <a:pt x="1791" y="1278"/>
                  </a:cubicBezTo>
                  <a:cubicBezTo>
                    <a:pt x="1799" y="1278"/>
                    <a:pt x="1803" y="1282"/>
                    <a:pt x="1807" y="1286"/>
                  </a:cubicBezTo>
                  <a:lnTo>
                    <a:pt x="1807" y="1286"/>
                  </a:lnTo>
                  <a:cubicBezTo>
                    <a:pt x="1807" y="1284"/>
                    <a:pt x="1807" y="1281"/>
                    <a:pt x="1807" y="1278"/>
                  </a:cubicBezTo>
                  <a:lnTo>
                    <a:pt x="1807" y="1278"/>
                  </a:lnTo>
                  <a:cubicBezTo>
                    <a:pt x="1812" y="1283"/>
                    <a:pt x="1817" y="1289"/>
                    <a:pt x="1822" y="1294"/>
                  </a:cubicBezTo>
                  <a:lnTo>
                    <a:pt x="1822" y="1294"/>
                  </a:lnTo>
                  <a:cubicBezTo>
                    <a:pt x="1814" y="1294"/>
                    <a:pt x="1811" y="1290"/>
                    <a:pt x="1807" y="1286"/>
                  </a:cubicBezTo>
                  <a:lnTo>
                    <a:pt x="1807" y="1286"/>
                  </a:lnTo>
                  <a:cubicBezTo>
                    <a:pt x="1807" y="1294"/>
                    <a:pt x="1810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3" y="1294"/>
                  </a:cubicBez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61" y="1336"/>
                    <a:pt x="1891" y="1380"/>
                    <a:pt x="1933" y="1436"/>
                  </a:cubicBezTo>
                  <a:cubicBezTo>
                    <a:pt x="1933" y="1452"/>
                    <a:pt x="1949" y="1468"/>
                    <a:pt x="1965" y="1500"/>
                  </a:cubicBezTo>
                  <a:cubicBezTo>
                    <a:pt x="1965" y="1500"/>
                    <a:pt x="1965" y="1516"/>
                    <a:pt x="1965" y="1531"/>
                  </a:cubicBezTo>
                  <a:cubicBezTo>
                    <a:pt x="1965" y="1531"/>
                    <a:pt x="1965" y="1547"/>
                    <a:pt x="1965" y="1547"/>
                  </a:cubicBezTo>
                  <a:cubicBezTo>
                    <a:pt x="1949" y="1547"/>
                    <a:pt x="1949" y="1563"/>
                    <a:pt x="1949" y="1563"/>
                  </a:cubicBezTo>
                  <a:cubicBezTo>
                    <a:pt x="1933" y="1579"/>
                    <a:pt x="1918" y="1595"/>
                    <a:pt x="1886" y="1611"/>
                  </a:cubicBezTo>
                  <a:cubicBezTo>
                    <a:pt x="1838" y="1642"/>
                    <a:pt x="1775" y="1658"/>
                    <a:pt x="1712" y="1690"/>
                  </a:cubicBezTo>
                  <a:cubicBezTo>
                    <a:pt x="1601" y="1722"/>
                    <a:pt x="1490" y="1737"/>
                    <a:pt x="1379" y="1753"/>
                  </a:cubicBezTo>
                  <a:cubicBezTo>
                    <a:pt x="1284" y="1769"/>
                    <a:pt x="1236" y="1864"/>
                    <a:pt x="1252" y="1959"/>
                  </a:cubicBezTo>
                  <a:cubicBezTo>
                    <a:pt x="1268" y="2054"/>
                    <a:pt x="1347" y="2102"/>
                    <a:pt x="1442" y="2102"/>
                  </a:cubicBezTo>
                  <a:cubicBezTo>
                    <a:pt x="1648" y="2070"/>
                    <a:pt x="1838" y="2023"/>
                    <a:pt x="2028" y="1928"/>
                  </a:cubicBezTo>
                  <a:cubicBezTo>
                    <a:pt x="2139" y="1864"/>
                    <a:pt x="2266" y="1769"/>
                    <a:pt x="2298" y="1627"/>
                  </a:cubicBezTo>
                  <a:cubicBezTo>
                    <a:pt x="2329" y="1484"/>
                    <a:pt x="2298" y="1357"/>
                    <a:pt x="2219" y="1246"/>
                  </a:cubicBezTo>
                  <a:cubicBezTo>
                    <a:pt x="2139" y="1120"/>
                    <a:pt x="2028" y="1025"/>
                    <a:pt x="1918" y="929"/>
                  </a:cubicBezTo>
                  <a:cubicBezTo>
                    <a:pt x="1791" y="834"/>
                    <a:pt x="1648" y="739"/>
                    <a:pt x="1506" y="644"/>
                  </a:cubicBezTo>
                  <a:cubicBezTo>
                    <a:pt x="1347" y="549"/>
                    <a:pt x="1173" y="454"/>
                    <a:pt x="999" y="359"/>
                  </a:cubicBezTo>
                  <a:cubicBezTo>
                    <a:pt x="761" y="232"/>
                    <a:pt x="508" y="121"/>
                    <a:pt x="254" y="11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89"/>
            <p:cNvSpPr/>
            <p:nvPr/>
          </p:nvSpPr>
          <p:spPr>
            <a:xfrm rot="5400000" flipH="1">
              <a:off x="2876464" y="3478348"/>
              <a:ext cx="48985" cy="54808"/>
            </a:xfrm>
            <a:custGeom>
              <a:avLst/>
              <a:gdLst/>
              <a:ahLst/>
              <a:cxnLst/>
              <a:rect l="l" t="t" r="r" b="b"/>
              <a:pathLst>
                <a:path w="3186" h="3279" extrusionOk="0">
                  <a:moveTo>
                    <a:pt x="183" y="1"/>
                  </a:moveTo>
                  <a:cubicBezTo>
                    <a:pt x="159" y="1"/>
                    <a:pt x="135" y="5"/>
                    <a:pt x="112" y="13"/>
                  </a:cubicBezTo>
                  <a:cubicBezTo>
                    <a:pt x="80" y="29"/>
                    <a:pt x="48" y="76"/>
                    <a:pt x="32" y="108"/>
                  </a:cubicBezTo>
                  <a:cubicBezTo>
                    <a:pt x="1" y="187"/>
                    <a:pt x="32" y="314"/>
                    <a:pt x="127" y="330"/>
                  </a:cubicBezTo>
                  <a:cubicBezTo>
                    <a:pt x="254" y="361"/>
                    <a:pt x="365" y="393"/>
                    <a:pt x="492" y="425"/>
                  </a:cubicBezTo>
                  <a:cubicBezTo>
                    <a:pt x="682" y="472"/>
                    <a:pt x="872" y="520"/>
                    <a:pt x="1062" y="567"/>
                  </a:cubicBezTo>
                  <a:cubicBezTo>
                    <a:pt x="1474" y="678"/>
                    <a:pt x="1902" y="821"/>
                    <a:pt x="2282" y="1011"/>
                  </a:cubicBezTo>
                  <a:cubicBezTo>
                    <a:pt x="2425" y="1090"/>
                    <a:pt x="2551" y="1169"/>
                    <a:pt x="2662" y="1264"/>
                  </a:cubicBezTo>
                  <a:cubicBezTo>
                    <a:pt x="2710" y="1312"/>
                    <a:pt x="2757" y="1359"/>
                    <a:pt x="2789" y="1407"/>
                  </a:cubicBezTo>
                  <a:cubicBezTo>
                    <a:pt x="2805" y="1439"/>
                    <a:pt x="2821" y="1470"/>
                    <a:pt x="2837" y="1502"/>
                  </a:cubicBezTo>
                  <a:cubicBezTo>
                    <a:pt x="2837" y="1534"/>
                    <a:pt x="2837" y="1549"/>
                    <a:pt x="2852" y="1581"/>
                  </a:cubicBezTo>
                  <a:cubicBezTo>
                    <a:pt x="2852" y="1613"/>
                    <a:pt x="2837" y="1645"/>
                    <a:pt x="2837" y="1676"/>
                  </a:cubicBezTo>
                  <a:cubicBezTo>
                    <a:pt x="2837" y="1692"/>
                    <a:pt x="2821" y="1724"/>
                    <a:pt x="2805" y="1755"/>
                  </a:cubicBezTo>
                  <a:cubicBezTo>
                    <a:pt x="2789" y="1803"/>
                    <a:pt x="2757" y="1850"/>
                    <a:pt x="2710" y="1882"/>
                  </a:cubicBezTo>
                  <a:cubicBezTo>
                    <a:pt x="2615" y="1993"/>
                    <a:pt x="2488" y="2072"/>
                    <a:pt x="2361" y="2151"/>
                  </a:cubicBezTo>
                  <a:lnTo>
                    <a:pt x="2377" y="2151"/>
                  </a:lnTo>
                  <a:cubicBezTo>
                    <a:pt x="2155" y="2278"/>
                    <a:pt x="1918" y="2405"/>
                    <a:pt x="1680" y="2500"/>
                  </a:cubicBezTo>
                  <a:cubicBezTo>
                    <a:pt x="1441" y="2605"/>
                    <a:pt x="1187" y="2695"/>
                    <a:pt x="933" y="2785"/>
                  </a:cubicBezTo>
                  <a:lnTo>
                    <a:pt x="933" y="2785"/>
                  </a:lnTo>
                  <a:cubicBezTo>
                    <a:pt x="934" y="2785"/>
                    <a:pt x="935" y="2785"/>
                    <a:pt x="935" y="2785"/>
                  </a:cubicBezTo>
                  <a:cubicBezTo>
                    <a:pt x="929" y="2787"/>
                    <a:pt x="922" y="2789"/>
                    <a:pt x="915" y="2792"/>
                  </a:cubicBezTo>
                  <a:lnTo>
                    <a:pt x="915" y="2792"/>
                  </a:lnTo>
                  <a:cubicBezTo>
                    <a:pt x="921" y="2789"/>
                    <a:pt x="927" y="2787"/>
                    <a:pt x="933" y="2785"/>
                  </a:cubicBezTo>
                  <a:lnTo>
                    <a:pt x="933" y="2785"/>
                  </a:lnTo>
                  <a:cubicBezTo>
                    <a:pt x="918" y="2785"/>
                    <a:pt x="904" y="2786"/>
                    <a:pt x="890" y="2799"/>
                  </a:cubicBezTo>
                  <a:lnTo>
                    <a:pt x="890" y="2799"/>
                  </a:lnTo>
                  <a:cubicBezTo>
                    <a:pt x="898" y="2797"/>
                    <a:pt x="906" y="2794"/>
                    <a:pt x="915" y="2792"/>
                  </a:cubicBezTo>
                  <a:lnTo>
                    <a:pt x="915" y="2792"/>
                  </a:lnTo>
                  <a:cubicBezTo>
                    <a:pt x="906" y="2795"/>
                    <a:pt x="897" y="2798"/>
                    <a:pt x="888" y="2801"/>
                  </a:cubicBezTo>
                  <a:cubicBezTo>
                    <a:pt x="889" y="2800"/>
                    <a:pt x="889" y="2800"/>
                    <a:pt x="890" y="2799"/>
                  </a:cubicBezTo>
                  <a:lnTo>
                    <a:pt x="890" y="2799"/>
                  </a:lnTo>
                  <a:cubicBezTo>
                    <a:pt x="699" y="2858"/>
                    <a:pt x="508" y="2914"/>
                    <a:pt x="318" y="2944"/>
                  </a:cubicBezTo>
                  <a:cubicBezTo>
                    <a:pt x="238" y="2959"/>
                    <a:pt x="175" y="3055"/>
                    <a:pt x="191" y="3134"/>
                  </a:cubicBezTo>
                  <a:cubicBezTo>
                    <a:pt x="205" y="3219"/>
                    <a:pt x="270" y="3279"/>
                    <a:pt x="352" y="3279"/>
                  </a:cubicBezTo>
                  <a:cubicBezTo>
                    <a:pt x="361" y="3279"/>
                    <a:pt x="371" y="3278"/>
                    <a:pt x="381" y="3276"/>
                  </a:cubicBezTo>
                  <a:cubicBezTo>
                    <a:pt x="634" y="3245"/>
                    <a:pt x="872" y="3165"/>
                    <a:pt x="1094" y="3086"/>
                  </a:cubicBezTo>
                  <a:cubicBezTo>
                    <a:pt x="1427" y="2975"/>
                    <a:pt x="1743" y="2849"/>
                    <a:pt x="2060" y="2706"/>
                  </a:cubicBezTo>
                  <a:cubicBezTo>
                    <a:pt x="2203" y="2643"/>
                    <a:pt x="2345" y="2563"/>
                    <a:pt x="2488" y="2484"/>
                  </a:cubicBezTo>
                  <a:cubicBezTo>
                    <a:pt x="2615" y="2405"/>
                    <a:pt x="2741" y="2310"/>
                    <a:pt x="2868" y="2215"/>
                  </a:cubicBezTo>
                  <a:cubicBezTo>
                    <a:pt x="3042" y="2056"/>
                    <a:pt x="3185" y="1850"/>
                    <a:pt x="3185" y="1597"/>
                  </a:cubicBezTo>
                  <a:cubicBezTo>
                    <a:pt x="3185" y="1454"/>
                    <a:pt x="3153" y="1328"/>
                    <a:pt x="3074" y="1217"/>
                  </a:cubicBezTo>
                  <a:cubicBezTo>
                    <a:pt x="3027" y="1138"/>
                    <a:pt x="2947" y="1058"/>
                    <a:pt x="2884" y="995"/>
                  </a:cubicBezTo>
                  <a:cubicBezTo>
                    <a:pt x="2678" y="821"/>
                    <a:pt x="2425" y="694"/>
                    <a:pt x="2171" y="583"/>
                  </a:cubicBezTo>
                  <a:cubicBezTo>
                    <a:pt x="1632" y="345"/>
                    <a:pt x="1062" y="219"/>
                    <a:pt x="508" y="76"/>
                  </a:cubicBezTo>
                  <a:cubicBezTo>
                    <a:pt x="413" y="60"/>
                    <a:pt x="333" y="29"/>
                    <a:pt x="254" y="13"/>
                  </a:cubicBezTo>
                  <a:cubicBezTo>
                    <a:pt x="230" y="5"/>
                    <a:pt x="207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89"/>
            <p:cNvSpPr/>
            <p:nvPr/>
          </p:nvSpPr>
          <p:spPr>
            <a:xfrm rot="5400000" flipH="1">
              <a:off x="2902920" y="3503848"/>
              <a:ext cx="37776" cy="18921"/>
            </a:xfrm>
            <a:custGeom>
              <a:avLst/>
              <a:gdLst/>
              <a:ahLst/>
              <a:cxnLst/>
              <a:rect l="l" t="t" r="r" b="b"/>
              <a:pathLst>
                <a:path w="2457" h="1132" extrusionOk="0">
                  <a:moveTo>
                    <a:pt x="175" y="1"/>
                  </a:moveTo>
                  <a:cubicBezTo>
                    <a:pt x="155" y="1"/>
                    <a:pt x="136" y="5"/>
                    <a:pt x="112" y="12"/>
                  </a:cubicBezTo>
                  <a:cubicBezTo>
                    <a:pt x="64" y="28"/>
                    <a:pt x="33" y="60"/>
                    <a:pt x="17" y="108"/>
                  </a:cubicBezTo>
                  <a:cubicBezTo>
                    <a:pt x="1" y="155"/>
                    <a:pt x="1" y="203"/>
                    <a:pt x="17" y="234"/>
                  </a:cubicBezTo>
                  <a:cubicBezTo>
                    <a:pt x="33" y="282"/>
                    <a:pt x="80" y="313"/>
                    <a:pt x="128" y="329"/>
                  </a:cubicBezTo>
                  <a:cubicBezTo>
                    <a:pt x="856" y="504"/>
                    <a:pt x="1522" y="836"/>
                    <a:pt x="2219" y="1121"/>
                  </a:cubicBezTo>
                  <a:cubicBezTo>
                    <a:pt x="2236" y="1128"/>
                    <a:pt x="2254" y="1131"/>
                    <a:pt x="2273" y="1131"/>
                  </a:cubicBezTo>
                  <a:cubicBezTo>
                    <a:pt x="2342" y="1131"/>
                    <a:pt x="2416" y="1089"/>
                    <a:pt x="2441" y="1026"/>
                  </a:cubicBezTo>
                  <a:cubicBezTo>
                    <a:pt x="2457" y="963"/>
                    <a:pt x="2457" y="915"/>
                    <a:pt x="2425" y="868"/>
                  </a:cubicBezTo>
                  <a:cubicBezTo>
                    <a:pt x="2409" y="836"/>
                    <a:pt x="2377" y="820"/>
                    <a:pt x="2330" y="805"/>
                  </a:cubicBezTo>
                  <a:cubicBezTo>
                    <a:pt x="1649" y="504"/>
                    <a:pt x="967" y="171"/>
                    <a:pt x="239" y="12"/>
                  </a:cubicBezTo>
                  <a:cubicBezTo>
                    <a:pt x="215" y="5"/>
                    <a:pt x="195" y="1"/>
                    <a:pt x="17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89"/>
            <p:cNvSpPr/>
            <p:nvPr/>
          </p:nvSpPr>
          <p:spPr>
            <a:xfrm rot="5400000" flipH="1">
              <a:off x="2900842" y="3500891"/>
              <a:ext cx="42650" cy="22883"/>
            </a:xfrm>
            <a:custGeom>
              <a:avLst/>
              <a:gdLst/>
              <a:ahLst/>
              <a:cxnLst/>
              <a:rect l="l" t="t" r="r" b="b"/>
              <a:pathLst>
                <a:path w="2774" h="1369" extrusionOk="0">
                  <a:moveTo>
                    <a:pt x="195" y="0"/>
                  </a:moveTo>
                  <a:cubicBezTo>
                    <a:pt x="122" y="0"/>
                    <a:pt x="58" y="46"/>
                    <a:pt x="33" y="121"/>
                  </a:cubicBezTo>
                  <a:cubicBezTo>
                    <a:pt x="1" y="200"/>
                    <a:pt x="48" y="311"/>
                    <a:pt x="128" y="343"/>
                  </a:cubicBezTo>
                  <a:cubicBezTo>
                    <a:pt x="951" y="644"/>
                    <a:pt x="1744" y="976"/>
                    <a:pt x="2536" y="1357"/>
                  </a:cubicBezTo>
                  <a:cubicBezTo>
                    <a:pt x="2552" y="1364"/>
                    <a:pt x="2575" y="1368"/>
                    <a:pt x="2599" y="1368"/>
                  </a:cubicBezTo>
                  <a:cubicBezTo>
                    <a:pt x="2623" y="1368"/>
                    <a:pt x="2647" y="1364"/>
                    <a:pt x="2662" y="1357"/>
                  </a:cubicBezTo>
                  <a:cubicBezTo>
                    <a:pt x="2710" y="1341"/>
                    <a:pt x="2742" y="1293"/>
                    <a:pt x="2758" y="1261"/>
                  </a:cubicBezTo>
                  <a:cubicBezTo>
                    <a:pt x="2773" y="1214"/>
                    <a:pt x="2773" y="1166"/>
                    <a:pt x="2758" y="1135"/>
                  </a:cubicBezTo>
                  <a:cubicBezTo>
                    <a:pt x="2742" y="1119"/>
                    <a:pt x="2742" y="1119"/>
                    <a:pt x="2742" y="1103"/>
                  </a:cubicBezTo>
                  <a:cubicBezTo>
                    <a:pt x="2726" y="1071"/>
                    <a:pt x="2694" y="1055"/>
                    <a:pt x="2647" y="1040"/>
                  </a:cubicBezTo>
                  <a:cubicBezTo>
                    <a:pt x="1870" y="659"/>
                    <a:pt x="1062" y="327"/>
                    <a:pt x="254" y="10"/>
                  </a:cubicBezTo>
                  <a:cubicBezTo>
                    <a:pt x="235" y="3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89"/>
            <p:cNvSpPr/>
            <p:nvPr/>
          </p:nvSpPr>
          <p:spPr>
            <a:xfrm rot="5400000" flipH="1">
              <a:off x="2897252" y="3501309"/>
              <a:ext cx="50199" cy="25691"/>
            </a:xfrm>
            <a:custGeom>
              <a:avLst/>
              <a:gdLst/>
              <a:ahLst/>
              <a:cxnLst/>
              <a:rect l="l" t="t" r="r" b="b"/>
              <a:pathLst>
                <a:path w="3265" h="1537" extrusionOk="0">
                  <a:moveTo>
                    <a:pt x="2902" y="1461"/>
                  </a:moveTo>
                  <a:cubicBezTo>
                    <a:pt x="2905" y="1464"/>
                    <a:pt x="2909" y="1467"/>
                    <a:pt x="2916" y="1467"/>
                  </a:cubicBezTo>
                  <a:lnTo>
                    <a:pt x="2916" y="1467"/>
                  </a:lnTo>
                  <a:cubicBezTo>
                    <a:pt x="2911" y="1465"/>
                    <a:pt x="2907" y="1463"/>
                    <a:pt x="2902" y="1461"/>
                  </a:cubicBezTo>
                  <a:close/>
                  <a:moveTo>
                    <a:pt x="201" y="0"/>
                  </a:moveTo>
                  <a:cubicBezTo>
                    <a:pt x="132" y="0"/>
                    <a:pt x="57" y="46"/>
                    <a:pt x="32" y="121"/>
                  </a:cubicBezTo>
                  <a:cubicBezTo>
                    <a:pt x="1" y="200"/>
                    <a:pt x="48" y="311"/>
                    <a:pt x="143" y="343"/>
                  </a:cubicBezTo>
                  <a:cubicBezTo>
                    <a:pt x="1078" y="644"/>
                    <a:pt x="1997" y="992"/>
                    <a:pt x="2884" y="1452"/>
                  </a:cubicBezTo>
                  <a:cubicBezTo>
                    <a:pt x="2890" y="1455"/>
                    <a:pt x="2896" y="1458"/>
                    <a:pt x="2902" y="1461"/>
                  </a:cubicBezTo>
                  <a:lnTo>
                    <a:pt x="2902" y="1461"/>
                  </a:lnTo>
                  <a:cubicBezTo>
                    <a:pt x="2900" y="1456"/>
                    <a:pt x="2900" y="1452"/>
                    <a:pt x="2900" y="1452"/>
                  </a:cubicBezTo>
                  <a:lnTo>
                    <a:pt x="2900" y="1452"/>
                  </a:lnTo>
                  <a:cubicBezTo>
                    <a:pt x="2900" y="1452"/>
                    <a:pt x="2916" y="1467"/>
                    <a:pt x="2916" y="1467"/>
                  </a:cubicBezTo>
                  <a:lnTo>
                    <a:pt x="2916" y="1467"/>
                  </a:lnTo>
                  <a:cubicBezTo>
                    <a:pt x="2937" y="1478"/>
                    <a:pt x="2958" y="1488"/>
                    <a:pt x="2979" y="1499"/>
                  </a:cubicBezTo>
                  <a:cubicBezTo>
                    <a:pt x="3014" y="1522"/>
                    <a:pt x="3040" y="1537"/>
                    <a:pt x="3076" y="1537"/>
                  </a:cubicBezTo>
                  <a:cubicBezTo>
                    <a:pt x="3090" y="1537"/>
                    <a:pt x="3105" y="1535"/>
                    <a:pt x="3122" y="1531"/>
                  </a:cubicBezTo>
                  <a:cubicBezTo>
                    <a:pt x="3153" y="1515"/>
                    <a:pt x="3201" y="1499"/>
                    <a:pt x="3217" y="1467"/>
                  </a:cubicBezTo>
                  <a:cubicBezTo>
                    <a:pt x="3248" y="1420"/>
                    <a:pt x="3264" y="1372"/>
                    <a:pt x="3248" y="1325"/>
                  </a:cubicBezTo>
                  <a:cubicBezTo>
                    <a:pt x="3248" y="1309"/>
                    <a:pt x="3248" y="1277"/>
                    <a:pt x="3232" y="1261"/>
                  </a:cubicBezTo>
                  <a:cubicBezTo>
                    <a:pt x="3217" y="1246"/>
                    <a:pt x="3201" y="1230"/>
                    <a:pt x="3185" y="1214"/>
                  </a:cubicBezTo>
                  <a:cubicBezTo>
                    <a:pt x="2725" y="976"/>
                    <a:pt x="2266" y="754"/>
                    <a:pt x="1791" y="564"/>
                  </a:cubicBezTo>
                  <a:cubicBezTo>
                    <a:pt x="1284" y="358"/>
                    <a:pt x="777" y="184"/>
                    <a:pt x="254" y="10"/>
                  </a:cubicBezTo>
                  <a:cubicBezTo>
                    <a:pt x="237" y="3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89"/>
            <p:cNvSpPr/>
            <p:nvPr/>
          </p:nvSpPr>
          <p:spPr>
            <a:xfrm rot="5400000" flipH="1">
              <a:off x="2869577" y="3500619"/>
              <a:ext cx="28275" cy="15879"/>
            </a:xfrm>
            <a:custGeom>
              <a:avLst/>
              <a:gdLst/>
              <a:ahLst/>
              <a:cxnLst/>
              <a:rect l="l" t="t" r="r" b="b"/>
              <a:pathLst>
                <a:path w="1839" h="950" extrusionOk="0">
                  <a:moveTo>
                    <a:pt x="1661" y="1"/>
                  </a:moveTo>
                  <a:cubicBezTo>
                    <a:pt x="1641" y="1"/>
                    <a:pt x="1621" y="5"/>
                    <a:pt x="1601" y="19"/>
                  </a:cubicBezTo>
                  <a:cubicBezTo>
                    <a:pt x="1126" y="256"/>
                    <a:pt x="635" y="478"/>
                    <a:pt x="112" y="621"/>
                  </a:cubicBezTo>
                  <a:cubicBezTo>
                    <a:pt x="80" y="621"/>
                    <a:pt x="33" y="668"/>
                    <a:pt x="17" y="700"/>
                  </a:cubicBezTo>
                  <a:cubicBezTo>
                    <a:pt x="1" y="748"/>
                    <a:pt x="1" y="795"/>
                    <a:pt x="17" y="843"/>
                  </a:cubicBezTo>
                  <a:cubicBezTo>
                    <a:pt x="33" y="874"/>
                    <a:pt x="64" y="922"/>
                    <a:pt x="112" y="938"/>
                  </a:cubicBezTo>
                  <a:cubicBezTo>
                    <a:pt x="128" y="946"/>
                    <a:pt x="147" y="950"/>
                    <a:pt x="169" y="950"/>
                  </a:cubicBezTo>
                  <a:cubicBezTo>
                    <a:pt x="191" y="950"/>
                    <a:pt x="215" y="946"/>
                    <a:pt x="238" y="938"/>
                  </a:cubicBezTo>
                  <a:cubicBezTo>
                    <a:pt x="761" y="811"/>
                    <a:pt x="1252" y="589"/>
                    <a:pt x="1728" y="336"/>
                  </a:cubicBezTo>
                  <a:cubicBezTo>
                    <a:pt x="1759" y="320"/>
                    <a:pt x="1791" y="288"/>
                    <a:pt x="1823" y="241"/>
                  </a:cubicBezTo>
                  <a:cubicBezTo>
                    <a:pt x="1839" y="209"/>
                    <a:pt x="1839" y="161"/>
                    <a:pt x="1823" y="114"/>
                  </a:cubicBezTo>
                  <a:cubicBezTo>
                    <a:pt x="1823" y="98"/>
                    <a:pt x="1807" y="98"/>
                    <a:pt x="1807" y="82"/>
                  </a:cubicBezTo>
                  <a:cubicBezTo>
                    <a:pt x="1791" y="51"/>
                    <a:pt x="1759" y="35"/>
                    <a:pt x="1743" y="19"/>
                  </a:cubicBezTo>
                  <a:cubicBezTo>
                    <a:pt x="1716" y="10"/>
                    <a:pt x="1689" y="1"/>
                    <a:pt x="1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89"/>
            <p:cNvSpPr/>
            <p:nvPr/>
          </p:nvSpPr>
          <p:spPr>
            <a:xfrm rot="5400000" flipH="1">
              <a:off x="2866414" y="3500456"/>
              <a:ext cx="32411" cy="18403"/>
            </a:xfrm>
            <a:custGeom>
              <a:avLst/>
              <a:gdLst/>
              <a:ahLst/>
              <a:cxnLst/>
              <a:rect l="l" t="t" r="r" b="b"/>
              <a:pathLst>
                <a:path w="2108" h="1101" extrusionOk="0">
                  <a:moveTo>
                    <a:pt x="1924" y="1"/>
                  </a:moveTo>
                  <a:cubicBezTo>
                    <a:pt x="1905" y="1"/>
                    <a:pt x="1887" y="5"/>
                    <a:pt x="1870" y="13"/>
                  </a:cubicBezTo>
                  <a:cubicBezTo>
                    <a:pt x="1300" y="298"/>
                    <a:pt x="745" y="583"/>
                    <a:pt x="128" y="758"/>
                  </a:cubicBezTo>
                  <a:cubicBezTo>
                    <a:pt x="48" y="789"/>
                    <a:pt x="1" y="900"/>
                    <a:pt x="33" y="979"/>
                  </a:cubicBezTo>
                  <a:cubicBezTo>
                    <a:pt x="58" y="1055"/>
                    <a:pt x="132" y="1100"/>
                    <a:pt x="202" y="1100"/>
                  </a:cubicBezTo>
                  <a:cubicBezTo>
                    <a:pt x="220" y="1100"/>
                    <a:pt x="238" y="1097"/>
                    <a:pt x="254" y="1090"/>
                  </a:cubicBezTo>
                  <a:cubicBezTo>
                    <a:pt x="856" y="900"/>
                    <a:pt x="1427" y="615"/>
                    <a:pt x="1981" y="330"/>
                  </a:cubicBezTo>
                  <a:cubicBezTo>
                    <a:pt x="2029" y="314"/>
                    <a:pt x="2060" y="298"/>
                    <a:pt x="2076" y="251"/>
                  </a:cubicBezTo>
                  <a:cubicBezTo>
                    <a:pt x="2108" y="203"/>
                    <a:pt x="2108" y="156"/>
                    <a:pt x="2092" y="108"/>
                  </a:cubicBezTo>
                  <a:cubicBezTo>
                    <a:pt x="2092" y="108"/>
                    <a:pt x="2076" y="92"/>
                    <a:pt x="2076" y="92"/>
                  </a:cubicBezTo>
                  <a:cubicBezTo>
                    <a:pt x="2041" y="33"/>
                    <a:pt x="1980" y="1"/>
                    <a:pt x="1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89"/>
            <p:cNvSpPr/>
            <p:nvPr/>
          </p:nvSpPr>
          <p:spPr>
            <a:xfrm rot="5400000" flipH="1">
              <a:off x="2865770" y="3501508"/>
              <a:ext cx="31426" cy="18236"/>
            </a:xfrm>
            <a:custGeom>
              <a:avLst/>
              <a:gdLst/>
              <a:ahLst/>
              <a:cxnLst/>
              <a:rect l="l" t="t" r="r" b="b"/>
              <a:pathLst>
                <a:path w="2044" h="1091" extrusionOk="0">
                  <a:moveTo>
                    <a:pt x="1859" y="1"/>
                  </a:moveTo>
                  <a:cubicBezTo>
                    <a:pt x="1839" y="1"/>
                    <a:pt x="1820" y="6"/>
                    <a:pt x="1806" y="19"/>
                  </a:cubicBezTo>
                  <a:cubicBezTo>
                    <a:pt x="1268" y="304"/>
                    <a:pt x="713" y="574"/>
                    <a:pt x="143" y="764"/>
                  </a:cubicBezTo>
                  <a:cubicBezTo>
                    <a:pt x="48" y="796"/>
                    <a:pt x="0" y="891"/>
                    <a:pt x="32" y="986"/>
                  </a:cubicBezTo>
                  <a:cubicBezTo>
                    <a:pt x="69" y="1048"/>
                    <a:pt x="136" y="1091"/>
                    <a:pt x="201" y="1091"/>
                  </a:cubicBezTo>
                  <a:cubicBezTo>
                    <a:pt x="219" y="1091"/>
                    <a:pt x="237" y="1087"/>
                    <a:pt x="254" y="1081"/>
                  </a:cubicBezTo>
                  <a:cubicBezTo>
                    <a:pt x="840" y="891"/>
                    <a:pt x="1378" y="621"/>
                    <a:pt x="1917" y="336"/>
                  </a:cubicBezTo>
                  <a:cubicBezTo>
                    <a:pt x="1965" y="320"/>
                    <a:pt x="1996" y="289"/>
                    <a:pt x="2012" y="257"/>
                  </a:cubicBezTo>
                  <a:cubicBezTo>
                    <a:pt x="2044" y="209"/>
                    <a:pt x="2044" y="162"/>
                    <a:pt x="2028" y="114"/>
                  </a:cubicBezTo>
                  <a:cubicBezTo>
                    <a:pt x="2012" y="98"/>
                    <a:pt x="2012" y="98"/>
                    <a:pt x="2012" y="83"/>
                  </a:cubicBezTo>
                  <a:cubicBezTo>
                    <a:pt x="1996" y="51"/>
                    <a:pt x="1965" y="35"/>
                    <a:pt x="1933" y="19"/>
                  </a:cubicBezTo>
                  <a:cubicBezTo>
                    <a:pt x="1915" y="10"/>
                    <a:pt x="1886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89"/>
            <p:cNvSpPr/>
            <p:nvPr/>
          </p:nvSpPr>
          <p:spPr>
            <a:xfrm rot="5400000" flipH="1">
              <a:off x="2864156" y="3501823"/>
              <a:ext cx="33133" cy="18821"/>
            </a:xfrm>
            <a:custGeom>
              <a:avLst/>
              <a:gdLst/>
              <a:ahLst/>
              <a:cxnLst/>
              <a:rect l="l" t="t" r="r" b="b"/>
              <a:pathLst>
                <a:path w="2155" h="1126" extrusionOk="0">
                  <a:moveTo>
                    <a:pt x="1977" y="1"/>
                  </a:moveTo>
                  <a:cubicBezTo>
                    <a:pt x="1946" y="1"/>
                    <a:pt x="1920" y="16"/>
                    <a:pt x="1885" y="39"/>
                  </a:cubicBezTo>
                  <a:cubicBezTo>
                    <a:pt x="1858" y="52"/>
                    <a:pt x="1831" y="66"/>
                    <a:pt x="1804" y="80"/>
                  </a:cubicBezTo>
                  <a:lnTo>
                    <a:pt x="1804" y="80"/>
                  </a:lnTo>
                  <a:cubicBezTo>
                    <a:pt x="1805" y="77"/>
                    <a:pt x="1806" y="74"/>
                    <a:pt x="1806" y="70"/>
                  </a:cubicBezTo>
                  <a:lnTo>
                    <a:pt x="1806" y="70"/>
                  </a:lnTo>
                  <a:cubicBezTo>
                    <a:pt x="1268" y="356"/>
                    <a:pt x="697" y="577"/>
                    <a:pt x="127" y="799"/>
                  </a:cubicBezTo>
                  <a:cubicBezTo>
                    <a:pt x="48" y="831"/>
                    <a:pt x="0" y="926"/>
                    <a:pt x="32" y="1021"/>
                  </a:cubicBezTo>
                  <a:cubicBezTo>
                    <a:pt x="57" y="1083"/>
                    <a:pt x="121" y="1126"/>
                    <a:pt x="193" y="1126"/>
                  </a:cubicBezTo>
                  <a:cubicBezTo>
                    <a:pt x="213" y="1126"/>
                    <a:pt x="233" y="1123"/>
                    <a:pt x="254" y="1116"/>
                  </a:cubicBezTo>
                  <a:cubicBezTo>
                    <a:pt x="555" y="1005"/>
                    <a:pt x="856" y="878"/>
                    <a:pt x="1157" y="752"/>
                  </a:cubicBezTo>
                  <a:cubicBezTo>
                    <a:pt x="1473" y="625"/>
                    <a:pt x="1790" y="482"/>
                    <a:pt x="2091" y="308"/>
                  </a:cubicBezTo>
                  <a:cubicBezTo>
                    <a:pt x="2123" y="292"/>
                    <a:pt x="2155" y="245"/>
                    <a:pt x="2155" y="197"/>
                  </a:cubicBezTo>
                  <a:cubicBezTo>
                    <a:pt x="2155" y="165"/>
                    <a:pt x="2155" y="118"/>
                    <a:pt x="2123" y="86"/>
                  </a:cubicBezTo>
                  <a:cubicBezTo>
                    <a:pt x="2123" y="86"/>
                    <a:pt x="2123" y="70"/>
                    <a:pt x="2123" y="70"/>
                  </a:cubicBezTo>
                  <a:cubicBezTo>
                    <a:pt x="2107" y="39"/>
                    <a:pt x="2060" y="7"/>
                    <a:pt x="2012" y="7"/>
                  </a:cubicBezTo>
                  <a:cubicBezTo>
                    <a:pt x="1999" y="3"/>
                    <a:pt x="1988" y="1"/>
                    <a:pt x="197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89"/>
            <p:cNvSpPr/>
            <p:nvPr/>
          </p:nvSpPr>
          <p:spPr>
            <a:xfrm rot="5400000" flipH="1">
              <a:off x="2699477" y="3577605"/>
              <a:ext cx="398997" cy="388991"/>
            </a:xfrm>
            <a:custGeom>
              <a:avLst/>
              <a:gdLst/>
              <a:ahLst/>
              <a:cxnLst/>
              <a:rect l="l" t="t" r="r" b="b"/>
              <a:pathLst>
                <a:path w="25951" h="23272" extrusionOk="0">
                  <a:moveTo>
                    <a:pt x="8176" y="1"/>
                  </a:moveTo>
                  <a:cubicBezTo>
                    <a:pt x="8165" y="1"/>
                    <a:pt x="8154" y="2"/>
                    <a:pt x="8143" y="5"/>
                  </a:cubicBezTo>
                  <a:cubicBezTo>
                    <a:pt x="7985" y="52"/>
                    <a:pt x="7826" y="84"/>
                    <a:pt x="7652" y="116"/>
                  </a:cubicBezTo>
                  <a:cubicBezTo>
                    <a:pt x="7303" y="132"/>
                    <a:pt x="6955" y="179"/>
                    <a:pt x="6606" y="227"/>
                  </a:cubicBezTo>
                  <a:cubicBezTo>
                    <a:pt x="6511" y="243"/>
                    <a:pt x="6416" y="258"/>
                    <a:pt x="6337" y="274"/>
                  </a:cubicBezTo>
                  <a:cubicBezTo>
                    <a:pt x="6290" y="274"/>
                    <a:pt x="6258" y="306"/>
                    <a:pt x="6226" y="338"/>
                  </a:cubicBezTo>
                  <a:cubicBezTo>
                    <a:pt x="6194" y="385"/>
                    <a:pt x="6194" y="433"/>
                    <a:pt x="6194" y="480"/>
                  </a:cubicBezTo>
                  <a:cubicBezTo>
                    <a:pt x="5941" y="575"/>
                    <a:pt x="5688" y="655"/>
                    <a:pt x="5418" y="734"/>
                  </a:cubicBezTo>
                  <a:cubicBezTo>
                    <a:pt x="4943" y="892"/>
                    <a:pt x="4515" y="1066"/>
                    <a:pt x="4103" y="1257"/>
                  </a:cubicBezTo>
                  <a:cubicBezTo>
                    <a:pt x="3691" y="1447"/>
                    <a:pt x="3311" y="1668"/>
                    <a:pt x="2978" y="1906"/>
                  </a:cubicBezTo>
                  <a:cubicBezTo>
                    <a:pt x="2646" y="2160"/>
                    <a:pt x="2329" y="2445"/>
                    <a:pt x="2044" y="2762"/>
                  </a:cubicBezTo>
                  <a:cubicBezTo>
                    <a:pt x="1774" y="3047"/>
                    <a:pt x="1537" y="3379"/>
                    <a:pt x="1315" y="3744"/>
                  </a:cubicBezTo>
                  <a:cubicBezTo>
                    <a:pt x="919" y="4393"/>
                    <a:pt x="602" y="5170"/>
                    <a:pt x="364" y="6025"/>
                  </a:cubicBezTo>
                  <a:cubicBezTo>
                    <a:pt x="174" y="6786"/>
                    <a:pt x="63" y="7625"/>
                    <a:pt x="16" y="8528"/>
                  </a:cubicBezTo>
                  <a:cubicBezTo>
                    <a:pt x="0" y="8908"/>
                    <a:pt x="0" y="9305"/>
                    <a:pt x="16" y="9764"/>
                  </a:cubicBezTo>
                  <a:cubicBezTo>
                    <a:pt x="16" y="10081"/>
                    <a:pt x="48" y="10414"/>
                    <a:pt x="79" y="10730"/>
                  </a:cubicBezTo>
                  <a:lnTo>
                    <a:pt x="79" y="10889"/>
                  </a:lnTo>
                  <a:cubicBezTo>
                    <a:pt x="111" y="11206"/>
                    <a:pt x="127" y="11538"/>
                    <a:pt x="158" y="11871"/>
                  </a:cubicBezTo>
                  <a:cubicBezTo>
                    <a:pt x="190" y="12267"/>
                    <a:pt x="206" y="12647"/>
                    <a:pt x="238" y="13028"/>
                  </a:cubicBezTo>
                  <a:cubicBezTo>
                    <a:pt x="317" y="13946"/>
                    <a:pt x="412" y="14739"/>
                    <a:pt x="507" y="15451"/>
                  </a:cubicBezTo>
                  <a:cubicBezTo>
                    <a:pt x="650" y="16370"/>
                    <a:pt x="808" y="17162"/>
                    <a:pt x="1014" y="17907"/>
                  </a:cubicBezTo>
                  <a:cubicBezTo>
                    <a:pt x="1252" y="18747"/>
                    <a:pt x="1537" y="19460"/>
                    <a:pt x="1885" y="20109"/>
                  </a:cubicBezTo>
                  <a:cubicBezTo>
                    <a:pt x="1980" y="20268"/>
                    <a:pt x="2075" y="20442"/>
                    <a:pt x="2170" y="20584"/>
                  </a:cubicBezTo>
                  <a:cubicBezTo>
                    <a:pt x="2487" y="21076"/>
                    <a:pt x="2852" y="21488"/>
                    <a:pt x="3248" y="21836"/>
                  </a:cubicBezTo>
                  <a:cubicBezTo>
                    <a:pt x="3517" y="22074"/>
                    <a:pt x="3818" y="22264"/>
                    <a:pt x="4135" y="22438"/>
                  </a:cubicBezTo>
                  <a:cubicBezTo>
                    <a:pt x="4452" y="22597"/>
                    <a:pt x="4816" y="22739"/>
                    <a:pt x="5244" y="22866"/>
                  </a:cubicBezTo>
                  <a:cubicBezTo>
                    <a:pt x="5608" y="22977"/>
                    <a:pt x="6020" y="23056"/>
                    <a:pt x="6495" y="23135"/>
                  </a:cubicBezTo>
                  <a:cubicBezTo>
                    <a:pt x="6923" y="23199"/>
                    <a:pt x="7367" y="23246"/>
                    <a:pt x="7826" y="23262"/>
                  </a:cubicBezTo>
                  <a:cubicBezTo>
                    <a:pt x="7983" y="23268"/>
                    <a:pt x="8139" y="23271"/>
                    <a:pt x="8296" y="23271"/>
                  </a:cubicBezTo>
                  <a:cubicBezTo>
                    <a:pt x="8567" y="23271"/>
                    <a:pt x="8838" y="23260"/>
                    <a:pt x="9110" y="23230"/>
                  </a:cubicBezTo>
                  <a:cubicBezTo>
                    <a:pt x="9537" y="23199"/>
                    <a:pt x="9902" y="23135"/>
                    <a:pt x="10250" y="23040"/>
                  </a:cubicBezTo>
                  <a:cubicBezTo>
                    <a:pt x="10646" y="22945"/>
                    <a:pt x="11058" y="22818"/>
                    <a:pt x="11549" y="22612"/>
                  </a:cubicBezTo>
                  <a:cubicBezTo>
                    <a:pt x="11945" y="22470"/>
                    <a:pt x="12373" y="22280"/>
                    <a:pt x="12880" y="22042"/>
                  </a:cubicBezTo>
                  <a:cubicBezTo>
                    <a:pt x="13736" y="21630"/>
                    <a:pt x="14591" y="21155"/>
                    <a:pt x="15415" y="20711"/>
                  </a:cubicBezTo>
                  <a:lnTo>
                    <a:pt x="15478" y="20664"/>
                  </a:lnTo>
                  <a:cubicBezTo>
                    <a:pt x="16381" y="20173"/>
                    <a:pt x="17268" y="19697"/>
                    <a:pt x="18251" y="19190"/>
                  </a:cubicBezTo>
                  <a:cubicBezTo>
                    <a:pt x="19154" y="18715"/>
                    <a:pt x="20215" y="18145"/>
                    <a:pt x="21229" y="17559"/>
                  </a:cubicBezTo>
                  <a:cubicBezTo>
                    <a:pt x="22290" y="16941"/>
                    <a:pt x="23209" y="16339"/>
                    <a:pt x="24049" y="15705"/>
                  </a:cubicBezTo>
                  <a:cubicBezTo>
                    <a:pt x="24366" y="15483"/>
                    <a:pt x="24651" y="15246"/>
                    <a:pt x="24952" y="15008"/>
                  </a:cubicBezTo>
                  <a:lnTo>
                    <a:pt x="25142" y="14865"/>
                  </a:lnTo>
                  <a:cubicBezTo>
                    <a:pt x="25253" y="14770"/>
                    <a:pt x="25396" y="14659"/>
                    <a:pt x="25522" y="14548"/>
                  </a:cubicBezTo>
                  <a:cubicBezTo>
                    <a:pt x="25602" y="14485"/>
                    <a:pt x="25665" y="14422"/>
                    <a:pt x="25728" y="14343"/>
                  </a:cubicBezTo>
                  <a:cubicBezTo>
                    <a:pt x="25792" y="14279"/>
                    <a:pt x="25839" y="14216"/>
                    <a:pt x="25903" y="14152"/>
                  </a:cubicBezTo>
                  <a:lnTo>
                    <a:pt x="25871" y="14137"/>
                  </a:lnTo>
                  <a:cubicBezTo>
                    <a:pt x="25728" y="14057"/>
                    <a:pt x="25570" y="13962"/>
                    <a:pt x="25443" y="13851"/>
                  </a:cubicBezTo>
                  <a:cubicBezTo>
                    <a:pt x="25364" y="13788"/>
                    <a:pt x="25301" y="13725"/>
                    <a:pt x="25237" y="13661"/>
                  </a:cubicBezTo>
                  <a:cubicBezTo>
                    <a:pt x="25190" y="13598"/>
                    <a:pt x="25142" y="13535"/>
                    <a:pt x="25110" y="13471"/>
                  </a:cubicBezTo>
                  <a:cubicBezTo>
                    <a:pt x="25031" y="13344"/>
                    <a:pt x="24984" y="13218"/>
                    <a:pt x="24968" y="13075"/>
                  </a:cubicBezTo>
                  <a:cubicBezTo>
                    <a:pt x="24952" y="12948"/>
                    <a:pt x="24952" y="12822"/>
                    <a:pt x="25000" y="12695"/>
                  </a:cubicBezTo>
                  <a:cubicBezTo>
                    <a:pt x="25031" y="12600"/>
                    <a:pt x="25079" y="12489"/>
                    <a:pt x="25142" y="12394"/>
                  </a:cubicBezTo>
                  <a:cubicBezTo>
                    <a:pt x="25253" y="12188"/>
                    <a:pt x="25411" y="12014"/>
                    <a:pt x="25507" y="11792"/>
                  </a:cubicBezTo>
                  <a:cubicBezTo>
                    <a:pt x="25522" y="11760"/>
                    <a:pt x="25538" y="11713"/>
                    <a:pt x="25554" y="11681"/>
                  </a:cubicBezTo>
                  <a:cubicBezTo>
                    <a:pt x="25554" y="11649"/>
                    <a:pt x="25570" y="11602"/>
                    <a:pt x="25570" y="11570"/>
                  </a:cubicBezTo>
                  <a:cubicBezTo>
                    <a:pt x="25586" y="11507"/>
                    <a:pt x="25586" y="11459"/>
                    <a:pt x="25586" y="11396"/>
                  </a:cubicBezTo>
                  <a:lnTo>
                    <a:pt x="25570" y="11396"/>
                  </a:lnTo>
                  <a:cubicBezTo>
                    <a:pt x="25570" y="11364"/>
                    <a:pt x="25570" y="11332"/>
                    <a:pt x="25554" y="11301"/>
                  </a:cubicBezTo>
                  <a:cubicBezTo>
                    <a:pt x="25554" y="11269"/>
                    <a:pt x="25538" y="11237"/>
                    <a:pt x="25522" y="11206"/>
                  </a:cubicBezTo>
                  <a:cubicBezTo>
                    <a:pt x="25491" y="11142"/>
                    <a:pt x="25459" y="11079"/>
                    <a:pt x="25427" y="11031"/>
                  </a:cubicBezTo>
                  <a:cubicBezTo>
                    <a:pt x="25380" y="10968"/>
                    <a:pt x="25332" y="10921"/>
                    <a:pt x="25285" y="10873"/>
                  </a:cubicBezTo>
                  <a:cubicBezTo>
                    <a:pt x="25237" y="10810"/>
                    <a:pt x="25174" y="10762"/>
                    <a:pt x="25110" y="10715"/>
                  </a:cubicBezTo>
                  <a:cubicBezTo>
                    <a:pt x="25015" y="10635"/>
                    <a:pt x="24936" y="10540"/>
                    <a:pt x="24857" y="10445"/>
                  </a:cubicBezTo>
                  <a:cubicBezTo>
                    <a:pt x="24794" y="10350"/>
                    <a:pt x="24730" y="10255"/>
                    <a:pt x="24730" y="10128"/>
                  </a:cubicBezTo>
                  <a:cubicBezTo>
                    <a:pt x="24730" y="10065"/>
                    <a:pt x="24730" y="10002"/>
                    <a:pt x="24746" y="9922"/>
                  </a:cubicBezTo>
                  <a:cubicBezTo>
                    <a:pt x="24762" y="9859"/>
                    <a:pt x="24778" y="9796"/>
                    <a:pt x="24809" y="9732"/>
                  </a:cubicBezTo>
                  <a:cubicBezTo>
                    <a:pt x="24857" y="9653"/>
                    <a:pt x="24904" y="9574"/>
                    <a:pt x="24952" y="9495"/>
                  </a:cubicBezTo>
                  <a:cubicBezTo>
                    <a:pt x="25000" y="9431"/>
                    <a:pt x="25047" y="9384"/>
                    <a:pt x="25095" y="9320"/>
                  </a:cubicBezTo>
                  <a:cubicBezTo>
                    <a:pt x="25206" y="9210"/>
                    <a:pt x="25332" y="9114"/>
                    <a:pt x="25475" y="9019"/>
                  </a:cubicBezTo>
                  <a:cubicBezTo>
                    <a:pt x="25602" y="8924"/>
                    <a:pt x="25744" y="8845"/>
                    <a:pt x="25903" y="8798"/>
                  </a:cubicBezTo>
                  <a:cubicBezTo>
                    <a:pt x="25918" y="8782"/>
                    <a:pt x="25934" y="8782"/>
                    <a:pt x="25950" y="8782"/>
                  </a:cubicBezTo>
                  <a:cubicBezTo>
                    <a:pt x="25728" y="8592"/>
                    <a:pt x="25507" y="8417"/>
                    <a:pt x="25301" y="8259"/>
                  </a:cubicBezTo>
                  <a:cubicBezTo>
                    <a:pt x="24984" y="8005"/>
                    <a:pt x="24651" y="7784"/>
                    <a:pt x="24350" y="7578"/>
                  </a:cubicBezTo>
                  <a:lnTo>
                    <a:pt x="23463" y="6976"/>
                  </a:lnTo>
                  <a:lnTo>
                    <a:pt x="23051" y="6691"/>
                  </a:lnTo>
                  <a:cubicBezTo>
                    <a:pt x="20659" y="5043"/>
                    <a:pt x="18171" y="3332"/>
                    <a:pt x="15510" y="2033"/>
                  </a:cubicBezTo>
                  <a:cubicBezTo>
                    <a:pt x="13941" y="1272"/>
                    <a:pt x="12500" y="750"/>
                    <a:pt x="11106" y="433"/>
                  </a:cubicBezTo>
                  <a:cubicBezTo>
                    <a:pt x="10361" y="274"/>
                    <a:pt x="9601" y="163"/>
                    <a:pt x="8856" y="116"/>
                  </a:cubicBezTo>
                  <a:cubicBezTo>
                    <a:pt x="8682" y="116"/>
                    <a:pt x="8507" y="116"/>
                    <a:pt x="8333" y="100"/>
                  </a:cubicBezTo>
                  <a:cubicBezTo>
                    <a:pt x="8294" y="34"/>
                    <a:pt x="8232" y="1"/>
                    <a:pt x="8176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89"/>
            <p:cNvSpPr/>
            <p:nvPr/>
          </p:nvSpPr>
          <p:spPr>
            <a:xfrm rot="5400000" flipH="1">
              <a:off x="2878717" y="3639215"/>
              <a:ext cx="278672" cy="152274"/>
            </a:xfrm>
            <a:custGeom>
              <a:avLst/>
              <a:gdLst/>
              <a:ahLst/>
              <a:cxnLst/>
              <a:rect l="l" t="t" r="r" b="b"/>
              <a:pathLst>
                <a:path w="18125" h="9110" extrusionOk="0">
                  <a:moveTo>
                    <a:pt x="1205" y="0"/>
                  </a:moveTo>
                  <a:cubicBezTo>
                    <a:pt x="1030" y="0"/>
                    <a:pt x="856" y="0"/>
                    <a:pt x="682" y="16"/>
                  </a:cubicBezTo>
                  <a:cubicBezTo>
                    <a:pt x="507" y="16"/>
                    <a:pt x="333" y="32"/>
                    <a:pt x="159" y="64"/>
                  </a:cubicBezTo>
                  <a:cubicBezTo>
                    <a:pt x="64" y="80"/>
                    <a:pt x="0" y="175"/>
                    <a:pt x="32" y="270"/>
                  </a:cubicBezTo>
                  <a:cubicBezTo>
                    <a:pt x="46" y="353"/>
                    <a:pt x="120" y="399"/>
                    <a:pt x="202" y="399"/>
                  </a:cubicBezTo>
                  <a:cubicBezTo>
                    <a:pt x="214" y="399"/>
                    <a:pt x="226" y="399"/>
                    <a:pt x="238" y="396"/>
                  </a:cubicBezTo>
                  <a:cubicBezTo>
                    <a:pt x="301" y="381"/>
                    <a:pt x="365" y="381"/>
                    <a:pt x="444" y="365"/>
                  </a:cubicBezTo>
                  <a:cubicBezTo>
                    <a:pt x="634" y="349"/>
                    <a:pt x="824" y="349"/>
                    <a:pt x="1014" y="349"/>
                  </a:cubicBezTo>
                  <a:cubicBezTo>
                    <a:pt x="1205" y="349"/>
                    <a:pt x="1395" y="349"/>
                    <a:pt x="1585" y="365"/>
                  </a:cubicBezTo>
                  <a:cubicBezTo>
                    <a:pt x="1949" y="381"/>
                    <a:pt x="2313" y="412"/>
                    <a:pt x="2694" y="476"/>
                  </a:cubicBezTo>
                  <a:cubicBezTo>
                    <a:pt x="3898" y="682"/>
                    <a:pt x="5038" y="1125"/>
                    <a:pt x="6147" y="1632"/>
                  </a:cubicBezTo>
                  <a:cubicBezTo>
                    <a:pt x="7019" y="2044"/>
                    <a:pt x="7874" y="2504"/>
                    <a:pt x="8730" y="2979"/>
                  </a:cubicBezTo>
                  <a:cubicBezTo>
                    <a:pt x="9664" y="3502"/>
                    <a:pt x="10567" y="4056"/>
                    <a:pt x="11470" y="4642"/>
                  </a:cubicBezTo>
                  <a:cubicBezTo>
                    <a:pt x="13276" y="5815"/>
                    <a:pt x="15019" y="7066"/>
                    <a:pt x="16762" y="8334"/>
                  </a:cubicBezTo>
                  <a:cubicBezTo>
                    <a:pt x="17110" y="8587"/>
                    <a:pt x="17459" y="8856"/>
                    <a:pt x="17807" y="9110"/>
                  </a:cubicBezTo>
                  <a:cubicBezTo>
                    <a:pt x="17823" y="9094"/>
                    <a:pt x="17839" y="9078"/>
                    <a:pt x="17871" y="9062"/>
                  </a:cubicBezTo>
                  <a:cubicBezTo>
                    <a:pt x="17950" y="9015"/>
                    <a:pt x="18029" y="8951"/>
                    <a:pt x="18124" y="8920"/>
                  </a:cubicBezTo>
                  <a:cubicBezTo>
                    <a:pt x="16445" y="7684"/>
                    <a:pt x="14766" y="6448"/>
                    <a:pt x="13055" y="5276"/>
                  </a:cubicBezTo>
                  <a:cubicBezTo>
                    <a:pt x="11296" y="4088"/>
                    <a:pt x="9474" y="2947"/>
                    <a:pt x="7573" y="1965"/>
                  </a:cubicBezTo>
                  <a:cubicBezTo>
                    <a:pt x="6433" y="1363"/>
                    <a:pt x="5260" y="808"/>
                    <a:pt x="4024" y="444"/>
                  </a:cubicBezTo>
                  <a:cubicBezTo>
                    <a:pt x="3422" y="270"/>
                    <a:pt x="2820" y="127"/>
                    <a:pt x="2187" y="64"/>
                  </a:cubicBezTo>
                  <a:cubicBezTo>
                    <a:pt x="1870" y="16"/>
                    <a:pt x="1537" y="0"/>
                    <a:pt x="120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89"/>
            <p:cNvSpPr/>
            <p:nvPr/>
          </p:nvSpPr>
          <p:spPr>
            <a:xfrm rot="5400000" flipH="1">
              <a:off x="3028340" y="3785289"/>
              <a:ext cx="100860" cy="33079"/>
            </a:xfrm>
            <a:custGeom>
              <a:avLst/>
              <a:gdLst/>
              <a:ahLst/>
              <a:cxnLst/>
              <a:rect l="l" t="t" r="r" b="b"/>
              <a:pathLst>
                <a:path w="6560" h="1979" extrusionOk="0">
                  <a:moveTo>
                    <a:pt x="1138" y="1"/>
                  </a:moveTo>
                  <a:cubicBezTo>
                    <a:pt x="806" y="1"/>
                    <a:pt x="475" y="23"/>
                    <a:pt x="143" y="83"/>
                  </a:cubicBezTo>
                  <a:cubicBezTo>
                    <a:pt x="64" y="99"/>
                    <a:pt x="1" y="194"/>
                    <a:pt x="17" y="289"/>
                  </a:cubicBezTo>
                  <a:cubicBezTo>
                    <a:pt x="31" y="372"/>
                    <a:pt x="105" y="419"/>
                    <a:pt x="187" y="419"/>
                  </a:cubicBezTo>
                  <a:cubicBezTo>
                    <a:pt x="199" y="419"/>
                    <a:pt x="211" y="418"/>
                    <a:pt x="223" y="416"/>
                  </a:cubicBezTo>
                  <a:cubicBezTo>
                    <a:pt x="349" y="400"/>
                    <a:pt x="492" y="384"/>
                    <a:pt x="619" y="368"/>
                  </a:cubicBezTo>
                  <a:lnTo>
                    <a:pt x="603" y="368"/>
                  </a:lnTo>
                  <a:cubicBezTo>
                    <a:pt x="798" y="351"/>
                    <a:pt x="993" y="343"/>
                    <a:pt x="1187" y="343"/>
                  </a:cubicBezTo>
                  <a:cubicBezTo>
                    <a:pt x="1704" y="343"/>
                    <a:pt x="2219" y="399"/>
                    <a:pt x="2726" y="479"/>
                  </a:cubicBezTo>
                  <a:lnTo>
                    <a:pt x="2678" y="479"/>
                  </a:lnTo>
                  <a:cubicBezTo>
                    <a:pt x="3502" y="622"/>
                    <a:pt x="4326" y="860"/>
                    <a:pt x="5086" y="1208"/>
                  </a:cubicBezTo>
                  <a:cubicBezTo>
                    <a:pt x="5514" y="1414"/>
                    <a:pt x="5926" y="1652"/>
                    <a:pt x="6290" y="1953"/>
                  </a:cubicBezTo>
                  <a:cubicBezTo>
                    <a:pt x="6309" y="1971"/>
                    <a:pt x="6333" y="1979"/>
                    <a:pt x="6359" y="1979"/>
                  </a:cubicBezTo>
                  <a:cubicBezTo>
                    <a:pt x="6378" y="1979"/>
                    <a:pt x="6397" y="1975"/>
                    <a:pt x="6417" y="1969"/>
                  </a:cubicBezTo>
                  <a:cubicBezTo>
                    <a:pt x="6449" y="1969"/>
                    <a:pt x="6496" y="1937"/>
                    <a:pt x="6528" y="1905"/>
                  </a:cubicBezTo>
                  <a:cubicBezTo>
                    <a:pt x="6544" y="1858"/>
                    <a:pt x="6560" y="1810"/>
                    <a:pt x="6544" y="1763"/>
                  </a:cubicBezTo>
                  <a:cubicBezTo>
                    <a:pt x="6544" y="1747"/>
                    <a:pt x="6528" y="1731"/>
                    <a:pt x="6528" y="1715"/>
                  </a:cubicBezTo>
                  <a:cubicBezTo>
                    <a:pt x="6512" y="1699"/>
                    <a:pt x="6496" y="1683"/>
                    <a:pt x="6465" y="1668"/>
                  </a:cubicBezTo>
                  <a:cubicBezTo>
                    <a:pt x="6069" y="1319"/>
                    <a:pt x="5609" y="1066"/>
                    <a:pt x="5118" y="860"/>
                  </a:cubicBezTo>
                  <a:cubicBezTo>
                    <a:pt x="4595" y="606"/>
                    <a:pt x="4025" y="432"/>
                    <a:pt x="3455" y="289"/>
                  </a:cubicBezTo>
                  <a:cubicBezTo>
                    <a:pt x="2884" y="147"/>
                    <a:pt x="2298" y="52"/>
                    <a:pt x="1712" y="20"/>
                  </a:cubicBezTo>
                  <a:cubicBezTo>
                    <a:pt x="1521" y="8"/>
                    <a:pt x="1329" y="1"/>
                    <a:pt x="1138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89"/>
            <p:cNvSpPr/>
            <p:nvPr/>
          </p:nvSpPr>
          <p:spPr>
            <a:xfrm rot="5400000" flipH="1">
              <a:off x="3029751" y="3735818"/>
              <a:ext cx="66497" cy="36773"/>
            </a:xfrm>
            <a:custGeom>
              <a:avLst/>
              <a:gdLst/>
              <a:ahLst/>
              <a:cxnLst/>
              <a:rect l="l" t="t" r="r" b="b"/>
              <a:pathLst>
                <a:path w="4325" h="2200" extrusionOk="0">
                  <a:moveTo>
                    <a:pt x="185" y="1"/>
                  </a:moveTo>
                  <a:cubicBezTo>
                    <a:pt x="116" y="1"/>
                    <a:pt x="44" y="46"/>
                    <a:pt x="32" y="122"/>
                  </a:cubicBezTo>
                  <a:cubicBezTo>
                    <a:pt x="0" y="201"/>
                    <a:pt x="48" y="312"/>
                    <a:pt x="143" y="328"/>
                  </a:cubicBezTo>
                  <a:cubicBezTo>
                    <a:pt x="840" y="534"/>
                    <a:pt x="1521" y="803"/>
                    <a:pt x="2186" y="1104"/>
                  </a:cubicBezTo>
                  <a:cubicBezTo>
                    <a:pt x="2186" y="1104"/>
                    <a:pt x="2185" y="1103"/>
                    <a:pt x="2183" y="1101"/>
                  </a:cubicBezTo>
                  <a:lnTo>
                    <a:pt x="2183" y="1101"/>
                  </a:lnTo>
                  <a:cubicBezTo>
                    <a:pt x="2838" y="1399"/>
                    <a:pt x="3462" y="1759"/>
                    <a:pt x="4056" y="2165"/>
                  </a:cubicBezTo>
                  <a:cubicBezTo>
                    <a:pt x="4085" y="2189"/>
                    <a:pt x="4118" y="2199"/>
                    <a:pt x="4151" y="2199"/>
                  </a:cubicBezTo>
                  <a:cubicBezTo>
                    <a:pt x="4208" y="2199"/>
                    <a:pt x="4263" y="2168"/>
                    <a:pt x="4293" y="2118"/>
                  </a:cubicBezTo>
                  <a:cubicBezTo>
                    <a:pt x="4325" y="2054"/>
                    <a:pt x="4325" y="1991"/>
                    <a:pt x="4293" y="1928"/>
                  </a:cubicBezTo>
                  <a:cubicBezTo>
                    <a:pt x="4277" y="1912"/>
                    <a:pt x="4262" y="1896"/>
                    <a:pt x="4246" y="1880"/>
                  </a:cubicBezTo>
                  <a:cubicBezTo>
                    <a:pt x="3644" y="1452"/>
                    <a:pt x="2994" y="1104"/>
                    <a:pt x="2329" y="803"/>
                  </a:cubicBezTo>
                  <a:cubicBezTo>
                    <a:pt x="1663" y="486"/>
                    <a:pt x="966" y="217"/>
                    <a:pt x="238" y="11"/>
                  </a:cubicBezTo>
                  <a:cubicBezTo>
                    <a:pt x="221" y="4"/>
                    <a:pt x="203" y="1"/>
                    <a:pt x="18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89"/>
            <p:cNvSpPr/>
            <p:nvPr/>
          </p:nvSpPr>
          <p:spPr>
            <a:xfrm rot="5400000" flipH="1">
              <a:off x="3032489" y="3735320"/>
              <a:ext cx="64314" cy="35586"/>
            </a:xfrm>
            <a:custGeom>
              <a:avLst/>
              <a:gdLst/>
              <a:ahLst/>
              <a:cxnLst/>
              <a:rect l="l" t="t" r="r" b="b"/>
              <a:pathLst>
                <a:path w="4183" h="2129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00"/>
                    <a:pt x="48" y="311"/>
                    <a:pt x="143" y="327"/>
                  </a:cubicBezTo>
                  <a:cubicBezTo>
                    <a:pt x="729" y="486"/>
                    <a:pt x="1300" y="707"/>
                    <a:pt x="1838" y="961"/>
                  </a:cubicBezTo>
                  <a:cubicBezTo>
                    <a:pt x="2551" y="1294"/>
                    <a:pt x="3248" y="1690"/>
                    <a:pt x="3914" y="2102"/>
                  </a:cubicBezTo>
                  <a:cubicBezTo>
                    <a:pt x="3943" y="2119"/>
                    <a:pt x="3978" y="2128"/>
                    <a:pt x="4011" y="2128"/>
                  </a:cubicBezTo>
                  <a:cubicBezTo>
                    <a:pt x="4067" y="2128"/>
                    <a:pt x="4122" y="2104"/>
                    <a:pt x="4151" y="2054"/>
                  </a:cubicBezTo>
                  <a:cubicBezTo>
                    <a:pt x="4183" y="1991"/>
                    <a:pt x="4183" y="1927"/>
                    <a:pt x="4151" y="1864"/>
                  </a:cubicBezTo>
                  <a:cubicBezTo>
                    <a:pt x="4135" y="1848"/>
                    <a:pt x="4120" y="1832"/>
                    <a:pt x="4104" y="1816"/>
                  </a:cubicBezTo>
                  <a:cubicBezTo>
                    <a:pt x="3502" y="1436"/>
                    <a:pt x="2900" y="1088"/>
                    <a:pt x="2266" y="771"/>
                  </a:cubicBezTo>
                  <a:cubicBezTo>
                    <a:pt x="1617" y="454"/>
                    <a:pt x="935" y="185"/>
                    <a:pt x="254" y="10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89"/>
            <p:cNvSpPr/>
            <p:nvPr/>
          </p:nvSpPr>
          <p:spPr>
            <a:xfrm rot="5400000" flipH="1">
              <a:off x="3030872" y="3735685"/>
              <a:ext cx="70171" cy="38745"/>
            </a:xfrm>
            <a:custGeom>
              <a:avLst/>
              <a:gdLst/>
              <a:ahLst/>
              <a:cxnLst/>
              <a:rect l="l" t="t" r="r" b="b"/>
              <a:pathLst>
                <a:path w="4564" h="2318" extrusionOk="0">
                  <a:moveTo>
                    <a:pt x="187" y="1"/>
                  </a:moveTo>
                  <a:cubicBezTo>
                    <a:pt x="111" y="1"/>
                    <a:pt x="43" y="55"/>
                    <a:pt x="17" y="120"/>
                  </a:cubicBezTo>
                  <a:cubicBezTo>
                    <a:pt x="1" y="215"/>
                    <a:pt x="48" y="310"/>
                    <a:pt x="127" y="342"/>
                  </a:cubicBezTo>
                  <a:cubicBezTo>
                    <a:pt x="825" y="564"/>
                    <a:pt x="1490" y="833"/>
                    <a:pt x="2155" y="1134"/>
                  </a:cubicBezTo>
                  <a:cubicBezTo>
                    <a:pt x="2884" y="1482"/>
                    <a:pt x="3597" y="1863"/>
                    <a:pt x="4294" y="2290"/>
                  </a:cubicBezTo>
                  <a:cubicBezTo>
                    <a:pt x="4324" y="2308"/>
                    <a:pt x="4358" y="2317"/>
                    <a:pt x="4392" y="2317"/>
                  </a:cubicBezTo>
                  <a:cubicBezTo>
                    <a:pt x="4448" y="2317"/>
                    <a:pt x="4502" y="2292"/>
                    <a:pt x="4532" y="2243"/>
                  </a:cubicBezTo>
                  <a:cubicBezTo>
                    <a:pt x="4563" y="2180"/>
                    <a:pt x="4563" y="2116"/>
                    <a:pt x="4532" y="2053"/>
                  </a:cubicBezTo>
                  <a:cubicBezTo>
                    <a:pt x="4516" y="2037"/>
                    <a:pt x="4500" y="2021"/>
                    <a:pt x="4484" y="2005"/>
                  </a:cubicBezTo>
                  <a:cubicBezTo>
                    <a:pt x="3138" y="1181"/>
                    <a:pt x="1728" y="500"/>
                    <a:pt x="238" y="9"/>
                  </a:cubicBezTo>
                  <a:cubicBezTo>
                    <a:pt x="221" y="3"/>
                    <a:pt x="204" y="1"/>
                    <a:pt x="187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89"/>
            <p:cNvSpPr/>
            <p:nvPr/>
          </p:nvSpPr>
          <p:spPr>
            <a:xfrm rot="5400000" flipH="1">
              <a:off x="3027570" y="3726763"/>
              <a:ext cx="69188" cy="40016"/>
            </a:xfrm>
            <a:custGeom>
              <a:avLst/>
              <a:gdLst/>
              <a:ahLst/>
              <a:cxnLst/>
              <a:rect l="l" t="t" r="r" b="b"/>
              <a:pathLst>
                <a:path w="4500" h="2394" extrusionOk="0">
                  <a:moveTo>
                    <a:pt x="1886" y="1049"/>
                  </a:moveTo>
                  <a:cubicBezTo>
                    <a:pt x="1890" y="1052"/>
                    <a:pt x="1894" y="1056"/>
                    <a:pt x="1901" y="1056"/>
                  </a:cubicBezTo>
                  <a:cubicBezTo>
                    <a:pt x="1896" y="1053"/>
                    <a:pt x="1891" y="1051"/>
                    <a:pt x="1886" y="1049"/>
                  </a:cubicBezTo>
                  <a:close/>
                  <a:moveTo>
                    <a:pt x="179" y="0"/>
                  </a:moveTo>
                  <a:cubicBezTo>
                    <a:pt x="106" y="0"/>
                    <a:pt x="41" y="46"/>
                    <a:pt x="16" y="121"/>
                  </a:cubicBezTo>
                  <a:cubicBezTo>
                    <a:pt x="0" y="216"/>
                    <a:pt x="48" y="311"/>
                    <a:pt x="127" y="343"/>
                  </a:cubicBezTo>
                  <a:cubicBezTo>
                    <a:pt x="739" y="547"/>
                    <a:pt x="1321" y="782"/>
                    <a:pt x="1886" y="1049"/>
                  </a:cubicBezTo>
                  <a:lnTo>
                    <a:pt x="1886" y="1049"/>
                  </a:lnTo>
                  <a:cubicBezTo>
                    <a:pt x="1886" y="1048"/>
                    <a:pt x="1885" y="1047"/>
                    <a:pt x="1884" y="1047"/>
                  </a:cubicBezTo>
                  <a:lnTo>
                    <a:pt x="1884" y="1047"/>
                  </a:lnTo>
                  <a:cubicBezTo>
                    <a:pt x="2703" y="1425"/>
                    <a:pt x="3490" y="1867"/>
                    <a:pt x="4230" y="2371"/>
                  </a:cubicBezTo>
                  <a:cubicBezTo>
                    <a:pt x="4255" y="2386"/>
                    <a:pt x="4284" y="2393"/>
                    <a:pt x="4313" y="2393"/>
                  </a:cubicBezTo>
                  <a:cubicBezTo>
                    <a:pt x="4374" y="2393"/>
                    <a:pt x="4435" y="2361"/>
                    <a:pt x="4468" y="2307"/>
                  </a:cubicBezTo>
                  <a:cubicBezTo>
                    <a:pt x="4499" y="2260"/>
                    <a:pt x="4499" y="2181"/>
                    <a:pt x="4468" y="2133"/>
                  </a:cubicBezTo>
                  <a:cubicBezTo>
                    <a:pt x="4452" y="2101"/>
                    <a:pt x="4436" y="2086"/>
                    <a:pt x="4420" y="2070"/>
                  </a:cubicBezTo>
                  <a:cubicBezTo>
                    <a:pt x="3121" y="1198"/>
                    <a:pt x="1711" y="533"/>
                    <a:pt x="238" y="10"/>
                  </a:cubicBezTo>
                  <a:cubicBezTo>
                    <a:pt x="218" y="4"/>
                    <a:pt x="198" y="0"/>
                    <a:pt x="179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89"/>
            <p:cNvSpPr/>
            <p:nvPr/>
          </p:nvSpPr>
          <p:spPr>
            <a:xfrm rot="5400000" flipH="1">
              <a:off x="3035772" y="3743116"/>
              <a:ext cx="66758" cy="35570"/>
            </a:xfrm>
            <a:custGeom>
              <a:avLst/>
              <a:gdLst/>
              <a:ahLst/>
              <a:cxnLst/>
              <a:rect l="l" t="t" r="r" b="b"/>
              <a:pathLst>
                <a:path w="4342" h="2128" extrusionOk="0">
                  <a:moveTo>
                    <a:pt x="195" y="0"/>
                  </a:moveTo>
                  <a:cubicBezTo>
                    <a:pt x="122" y="0"/>
                    <a:pt x="57" y="46"/>
                    <a:pt x="32" y="121"/>
                  </a:cubicBezTo>
                  <a:cubicBezTo>
                    <a:pt x="0" y="200"/>
                    <a:pt x="64" y="311"/>
                    <a:pt x="143" y="327"/>
                  </a:cubicBezTo>
                  <a:cubicBezTo>
                    <a:pt x="872" y="533"/>
                    <a:pt x="1585" y="802"/>
                    <a:pt x="2266" y="1119"/>
                  </a:cubicBezTo>
                  <a:cubicBezTo>
                    <a:pt x="2884" y="1420"/>
                    <a:pt x="3486" y="1737"/>
                    <a:pt x="4072" y="2101"/>
                  </a:cubicBezTo>
                  <a:cubicBezTo>
                    <a:pt x="4102" y="2119"/>
                    <a:pt x="4136" y="2128"/>
                    <a:pt x="4169" y="2128"/>
                  </a:cubicBezTo>
                  <a:cubicBezTo>
                    <a:pt x="4225" y="2128"/>
                    <a:pt x="4280" y="2103"/>
                    <a:pt x="4310" y="2054"/>
                  </a:cubicBezTo>
                  <a:cubicBezTo>
                    <a:pt x="4341" y="1990"/>
                    <a:pt x="4341" y="1911"/>
                    <a:pt x="4310" y="1864"/>
                  </a:cubicBezTo>
                  <a:cubicBezTo>
                    <a:pt x="4294" y="1848"/>
                    <a:pt x="4278" y="1816"/>
                    <a:pt x="4262" y="1816"/>
                  </a:cubicBezTo>
                  <a:cubicBezTo>
                    <a:pt x="3010" y="1040"/>
                    <a:pt x="1664" y="390"/>
                    <a:pt x="254" y="10"/>
                  </a:cubicBezTo>
                  <a:cubicBezTo>
                    <a:pt x="234" y="3"/>
                    <a:pt x="214" y="0"/>
                    <a:pt x="19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89"/>
            <p:cNvSpPr/>
            <p:nvPr/>
          </p:nvSpPr>
          <p:spPr>
            <a:xfrm rot="5400000" flipH="1">
              <a:off x="3047506" y="3752691"/>
              <a:ext cx="48739" cy="25674"/>
            </a:xfrm>
            <a:custGeom>
              <a:avLst/>
              <a:gdLst/>
              <a:ahLst/>
              <a:cxnLst/>
              <a:rect l="l" t="t" r="r" b="b"/>
              <a:pathLst>
                <a:path w="3170" h="1536" extrusionOk="0">
                  <a:moveTo>
                    <a:pt x="202" y="1"/>
                  </a:moveTo>
                  <a:cubicBezTo>
                    <a:pt x="120" y="1"/>
                    <a:pt x="44" y="48"/>
                    <a:pt x="16" y="131"/>
                  </a:cubicBezTo>
                  <a:cubicBezTo>
                    <a:pt x="1" y="210"/>
                    <a:pt x="48" y="321"/>
                    <a:pt x="127" y="336"/>
                  </a:cubicBezTo>
                  <a:cubicBezTo>
                    <a:pt x="725" y="494"/>
                    <a:pt x="1275" y="698"/>
                    <a:pt x="1826" y="949"/>
                  </a:cubicBezTo>
                  <a:lnTo>
                    <a:pt x="1826" y="949"/>
                  </a:lnTo>
                  <a:cubicBezTo>
                    <a:pt x="1824" y="946"/>
                    <a:pt x="1823" y="943"/>
                    <a:pt x="1822" y="939"/>
                  </a:cubicBezTo>
                  <a:lnTo>
                    <a:pt x="1822" y="939"/>
                  </a:lnTo>
                  <a:cubicBezTo>
                    <a:pt x="1823" y="943"/>
                    <a:pt x="1824" y="947"/>
                    <a:pt x="1826" y="949"/>
                  </a:cubicBezTo>
                  <a:lnTo>
                    <a:pt x="1826" y="949"/>
                  </a:lnTo>
                  <a:cubicBezTo>
                    <a:pt x="1830" y="950"/>
                    <a:pt x="1833" y="952"/>
                    <a:pt x="1836" y="953"/>
                  </a:cubicBezTo>
                  <a:lnTo>
                    <a:pt x="1836" y="953"/>
                  </a:lnTo>
                  <a:cubicBezTo>
                    <a:pt x="1832" y="953"/>
                    <a:pt x="1829" y="951"/>
                    <a:pt x="1826" y="949"/>
                  </a:cubicBezTo>
                  <a:lnTo>
                    <a:pt x="1826" y="949"/>
                  </a:lnTo>
                  <a:cubicBezTo>
                    <a:pt x="1826" y="949"/>
                    <a:pt x="1826" y="949"/>
                    <a:pt x="1826" y="949"/>
                  </a:cubicBezTo>
                  <a:lnTo>
                    <a:pt x="1826" y="949"/>
                  </a:lnTo>
                  <a:cubicBezTo>
                    <a:pt x="1830" y="954"/>
                    <a:pt x="1838" y="954"/>
                    <a:pt x="1838" y="954"/>
                  </a:cubicBezTo>
                  <a:cubicBezTo>
                    <a:pt x="1838" y="954"/>
                    <a:pt x="1837" y="954"/>
                    <a:pt x="1836" y="953"/>
                  </a:cubicBezTo>
                  <a:lnTo>
                    <a:pt x="1836" y="953"/>
                  </a:lnTo>
                  <a:cubicBezTo>
                    <a:pt x="1841" y="954"/>
                    <a:pt x="1848" y="954"/>
                    <a:pt x="1854" y="954"/>
                  </a:cubicBezTo>
                  <a:cubicBezTo>
                    <a:pt x="2219" y="1129"/>
                    <a:pt x="2551" y="1319"/>
                    <a:pt x="2900" y="1509"/>
                  </a:cubicBezTo>
                  <a:cubicBezTo>
                    <a:pt x="2929" y="1527"/>
                    <a:pt x="2961" y="1536"/>
                    <a:pt x="2993" y="1536"/>
                  </a:cubicBezTo>
                  <a:cubicBezTo>
                    <a:pt x="3046" y="1536"/>
                    <a:pt x="3098" y="1511"/>
                    <a:pt x="3137" y="1461"/>
                  </a:cubicBezTo>
                  <a:cubicBezTo>
                    <a:pt x="3169" y="1414"/>
                    <a:pt x="3169" y="1335"/>
                    <a:pt x="3122" y="1271"/>
                  </a:cubicBezTo>
                  <a:cubicBezTo>
                    <a:pt x="3122" y="1255"/>
                    <a:pt x="3106" y="1239"/>
                    <a:pt x="3074" y="1224"/>
                  </a:cubicBezTo>
                  <a:cubicBezTo>
                    <a:pt x="2187" y="701"/>
                    <a:pt x="1236" y="273"/>
                    <a:pt x="238" y="4"/>
                  </a:cubicBezTo>
                  <a:cubicBezTo>
                    <a:pt x="226" y="2"/>
                    <a:pt x="214" y="1"/>
                    <a:pt x="202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89"/>
            <p:cNvSpPr/>
            <p:nvPr/>
          </p:nvSpPr>
          <p:spPr>
            <a:xfrm rot="5400000" flipH="1">
              <a:off x="2641309" y="3636981"/>
              <a:ext cx="278180" cy="154313"/>
            </a:xfrm>
            <a:custGeom>
              <a:avLst/>
              <a:gdLst/>
              <a:ahLst/>
              <a:cxnLst/>
              <a:rect l="l" t="t" r="r" b="b"/>
              <a:pathLst>
                <a:path w="18093" h="9232" extrusionOk="0">
                  <a:moveTo>
                    <a:pt x="17911" y="0"/>
                  </a:moveTo>
                  <a:cubicBezTo>
                    <a:pt x="17885" y="0"/>
                    <a:pt x="17860" y="7"/>
                    <a:pt x="17839" y="23"/>
                  </a:cubicBezTo>
                  <a:cubicBezTo>
                    <a:pt x="16809" y="704"/>
                    <a:pt x="15875" y="1512"/>
                    <a:pt x="14892" y="2256"/>
                  </a:cubicBezTo>
                  <a:lnTo>
                    <a:pt x="14908" y="2256"/>
                  </a:lnTo>
                  <a:cubicBezTo>
                    <a:pt x="14718" y="2383"/>
                    <a:pt x="14528" y="2526"/>
                    <a:pt x="14338" y="2652"/>
                  </a:cubicBezTo>
                  <a:cubicBezTo>
                    <a:pt x="14116" y="2811"/>
                    <a:pt x="13894" y="2953"/>
                    <a:pt x="13657" y="3080"/>
                  </a:cubicBezTo>
                  <a:cubicBezTo>
                    <a:pt x="13197" y="3365"/>
                    <a:pt x="12738" y="3651"/>
                    <a:pt x="12278" y="3936"/>
                  </a:cubicBezTo>
                  <a:cubicBezTo>
                    <a:pt x="11344" y="4490"/>
                    <a:pt x="10409" y="5029"/>
                    <a:pt x="9459" y="5552"/>
                  </a:cubicBezTo>
                  <a:cubicBezTo>
                    <a:pt x="9062" y="5758"/>
                    <a:pt x="8666" y="5979"/>
                    <a:pt x="8270" y="6185"/>
                  </a:cubicBezTo>
                  <a:cubicBezTo>
                    <a:pt x="7890" y="6407"/>
                    <a:pt x="7494" y="6613"/>
                    <a:pt x="7082" y="6835"/>
                  </a:cubicBezTo>
                  <a:cubicBezTo>
                    <a:pt x="6290" y="7247"/>
                    <a:pt x="5482" y="7643"/>
                    <a:pt x="4658" y="7976"/>
                  </a:cubicBezTo>
                  <a:lnTo>
                    <a:pt x="4627" y="7976"/>
                  </a:lnTo>
                  <a:cubicBezTo>
                    <a:pt x="3628" y="8387"/>
                    <a:pt x="2583" y="8688"/>
                    <a:pt x="1506" y="8815"/>
                  </a:cubicBezTo>
                  <a:cubicBezTo>
                    <a:pt x="1167" y="8864"/>
                    <a:pt x="828" y="8884"/>
                    <a:pt x="489" y="8884"/>
                  </a:cubicBezTo>
                  <a:cubicBezTo>
                    <a:pt x="384" y="8884"/>
                    <a:pt x="280" y="8882"/>
                    <a:pt x="175" y="8879"/>
                  </a:cubicBezTo>
                  <a:cubicBezTo>
                    <a:pt x="80" y="8879"/>
                    <a:pt x="1" y="8958"/>
                    <a:pt x="1" y="9053"/>
                  </a:cubicBezTo>
                  <a:cubicBezTo>
                    <a:pt x="1" y="9148"/>
                    <a:pt x="80" y="9211"/>
                    <a:pt x="159" y="9227"/>
                  </a:cubicBezTo>
                  <a:cubicBezTo>
                    <a:pt x="254" y="9230"/>
                    <a:pt x="350" y="9232"/>
                    <a:pt x="445" y="9232"/>
                  </a:cubicBezTo>
                  <a:cubicBezTo>
                    <a:pt x="1281" y="9232"/>
                    <a:pt x="2103" y="9109"/>
                    <a:pt x="2900" y="8910"/>
                  </a:cubicBezTo>
                  <a:cubicBezTo>
                    <a:pt x="3803" y="8688"/>
                    <a:pt x="4674" y="8356"/>
                    <a:pt x="5530" y="7976"/>
                  </a:cubicBezTo>
                  <a:cubicBezTo>
                    <a:pt x="6385" y="7595"/>
                    <a:pt x="7225" y="7152"/>
                    <a:pt x="8049" y="6708"/>
                  </a:cubicBezTo>
                  <a:cubicBezTo>
                    <a:pt x="8952" y="6217"/>
                    <a:pt x="9855" y="5726"/>
                    <a:pt x="10758" y="5219"/>
                  </a:cubicBezTo>
                  <a:cubicBezTo>
                    <a:pt x="11312" y="4902"/>
                    <a:pt x="11882" y="4569"/>
                    <a:pt x="12437" y="4221"/>
                  </a:cubicBezTo>
                  <a:cubicBezTo>
                    <a:pt x="12738" y="4062"/>
                    <a:pt x="13023" y="3888"/>
                    <a:pt x="13308" y="3698"/>
                  </a:cubicBezTo>
                  <a:cubicBezTo>
                    <a:pt x="13593" y="3524"/>
                    <a:pt x="13894" y="3349"/>
                    <a:pt x="14180" y="3175"/>
                  </a:cubicBezTo>
                  <a:cubicBezTo>
                    <a:pt x="15257" y="2478"/>
                    <a:pt x="16223" y="1623"/>
                    <a:pt x="17253" y="846"/>
                  </a:cubicBezTo>
                  <a:cubicBezTo>
                    <a:pt x="17269" y="846"/>
                    <a:pt x="17269" y="846"/>
                    <a:pt x="17285" y="831"/>
                  </a:cubicBezTo>
                  <a:cubicBezTo>
                    <a:pt x="17443" y="704"/>
                    <a:pt x="17617" y="577"/>
                    <a:pt x="17808" y="466"/>
                  </a:cubicBezTo>
                  <a:cubicBezTo>
                    <a:pt x="17871" y="387"/>
                    <a:pt x="17950" y="308"/>
                    <a:pt x="18029" y="229"/>
                  </a:cubicBezTo>
                  <a:cubicBezTo>
                    <a:pt x="18045" y="213"/>
                    <a:pt x="18077" y="197"/>
                    <a:pt x="18093" y="165"/>
                  </a:cubicBezTo>
                  <a:cubicBezTo>
                    <a:pt x="18093" y="149"/>
                    <a:pt x="18077" y="118"/>
                    <a:pt x="18061" y="86"/>
                  </a:cubicBezTo>
                  <a:cubicBezTo>
                    <a:pt x="18029" y="32"/>
                    <a:pt x="17967" y="0"/>
                    <a:pt x="17911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89"/>
            <p:cNvSpPr/>
            <p:nvPr/>
          </p:nvSpPr>
          <p:spPr>
            <a:xfrm rot="5400000" flipH="1">
              <a:off x="2699339" y="3576459"/>
              <a:ext cx="398505" cy="392268"/>
            </a:xfrm>
            <a:custGeom>
              <a:avLst/>
              <a:gdLst/>
              <a:ahLst/>
              <a:cxnLst/>
              <a:rect l="l" t="t" r="r" b="b"/>
              <a:pathLst>
                <a:path w="25919" h="23468" extrusionOk="0">
                  <a:moveTo>
                    <a:pt x="8175" y="1"/>
                  </a:moveTo>
                  <a:cubicBezTo>
                    <a:pt x="8096" y="17"/>
                    <a:pt x="8001" y="32"/>
                    <a:pt x="7921" y="48"/>
                  </a:cubicBezTo>
                  <a:cubicBezTo>
                    <a:pt x="7890" y="48"/>
                    <a:pt x="7874" y="64"/>
                    <a:pt x="7842" y="80"/>
                  </a:cubicBezTo>
                  <a:lnTo>
                    <a:pt x="7779" y="96"/>
                  </a:lnTo>
                  <a:cubicBezTo>
                    <a:pt x="7716" y="96"/>
                    <a:pt x="7668" y="143"/>
                    <a:pt x="7652" y="191"/>
                  </a:cubicBezTo>
                  <a:cubicBezTo>
                    <a:pt x="7319" y="207"/>
                    <a:pt x="6971" y="238"/>
                    <a:pt x="6622" y="302"/>
                  </a:cubicBezTo>
                  <a:cubicBezTo>
                    <a:pt x="6527" y="318"/>
                    <a:pt x="6432" y="318"/>
                    <a:pt x="6353" y="333"/>
                  </a:cubicBezTo>
                  <a:cubicBezTo>
                    <a:pt x="6306" y="349"/>
                    <a:pt x="6258" y="365"/>
                    <a:pt x="6242" y="413"/>
                  </a:cubicBezTo>
                  <a:cubicBezTo>
                    <a:pt x="6210" y="460"/>
                    <a:pt x="6210" y="508"/>
                    <a:pt x="6210" y="555"/>
                  </a:cubicBezTo>
                  <a:cubicBezTo>
                    <a:pt x="6068" y="603"/>
                    <a:pt x="5925" y="650"/>
                    <a:pt x="5767" y="698"/>
                  </a:cubicBezTo>
                  <a:cubicBezTo>
                    <a:pt x="5656" y="730"/>
                    <a:pt x="5545" y="777"/>
                    <a:pt x="5434" y="809"/>
                  </a:cubicBezTo>
                  <a:cubicBezTo>
                    <a:pt x="4943" y="967"/>
                    <a:pt x="4515" y="1141"/>
                    <a:pt x="4119" y="1316"/>
                  </a:cubicBezTo>
                  <a:cubicBezTo>
                    <a:pt x="3707" y="1522"/>
                    <a:pt x="3327" y="1743"/>
                    <a:pt x="2994" y="1981"/>
                  </a:cubicBezTo>
                  <a:cubicBezTo>
                    <a:pt x="2662" y="2219"/>
                    <a:pt x="2345" y="2504"/>
                    <a:pt x="2060" y="2821"/>
                  </a:cubicBezTo>
                  <a:cubicBezTo>
                    <a:pt x="1790" y="3122"/>
                    <a:pt x="1537" y="3454"/>
                    <a:pt x="1331" y="3819"/>
                  </a:cubicBezTo>
                  <a:cubicBezTo>
                    <a:pt x="919" y="4468"/>
                    <a:pt x="602" y="5245"/>
                    <a:pt x="380" y="6100"/>
                  </a:cubicBezTo>
                  <a:cubicBezTo>
                    <a:pt x="190" y="6861"/>
                    <a:pt x="64" y="7700"/>
                    <a:pt x="32" y="8603"/>
                  </a:cubicBezTo>
                  <a:cubicBezTo>
                    <a:pt x="0" y="8983"/>
                    <a:pt x="0" y="9395"/>
                    <a:pt x="16" y="9839"/>
                  </a:cubicBezTo>
                  <a:cubicBezTo>
                    <a:pt x="32" y="10108"/>
                    <a:pt x="48" y="10393"/>
                    <a:pt x="64" y="10663"/>
                  </a:cubicBezTo>
                  <a:lnTo>
                    <a:pt x="79" y="10726"/>
                  </a:lnTo>
                  <a:lnTo>
                    <a:pt x="79" y="10805"/>
                  </a:lnTo>
                  <a:lnTo>
                    <a:pt x="95" y="10964"/>
                  </a:lnTo>
                  <a:lnTo>
                    <a:pt x="143" y="11629"/>
                  </a:lnTo>
                  <a:lnTo>
                    <a:pt x="174" y="11946"/>
                  </a:lnTo>
                  <a:lnTo>
                    <a:pt x="174" y="12089"/>
                  </a:lnTo>
                  <a:cubicBezTo>
                    <a:pt x="206" y="12421"/>
                    <a:pt x="222" y="12770"/>
                    <a:pt x="254" y="13103"/>
                  </a:cubicBezTo>
                  <a:cubicBezTo>
                    <a:pt x="333" y="14021"/>
                    <a:pt x="412" y="14814"/>
                    <a:pt x="523" y="15526"/>
                  </a:cubicBezTo>
                  <a:cubicBezTo>
                    <a:pt x="650" y="16430"/>
                    <a:pt x="824" y="17237"/>
                    <a:pt x="1030" y="17982"/>
                  </a:cubicBezTo>
                  <a:cubicBezTo>
                    <a:pt x="1268" y="18822"/>
                    <a:pt x="1553" y="19551"/>
                    <a:pt x="1901" y="20200"/>
                  </a:cubicBezTo>
                  <a:cubicBezTo>
                    <a:pt x="1981" y="20358"/>
                    <a:pt x="2076" y="20517"/>
                    <a:pt x="2171" y="20675"/>
                  </a:cubicBezTo>
                  <a:cubicBezTo>
                    <a:pt x="2487" y="21151"/>
                    <a:pt x="2852" y="21578"/>
                    <a:pt x="3264" y="21911"/>
                  </a:cubicBezTo>
                  <a:cubicBezTo>
                    <a:pt x="3533" y="22149"/>
                    <a:pt x="3834" y="22355"/>
                    <a:pt x="4151" y="22513"/>
                  </a:cubicBezTo>
                  <a:cubicBezTo>
                    <a:pt x="4468" y="22672"/>
                    <a:pt x="4816" y="22814"/>
                    <a:pt x="5244" y="22941"/>
                  </a:cubicBezTo>
                  <a:cubicBezTo>
                    <a:pt x="5624" y="23052"/>
                    <a:pt x="6036" y="23147"/>
                    <a:pt x="6511" y="23226"/>
                  </a:cubicBezTo>
                  <a:cubicBezTo>
                    <a:pt x="6908" y="23289"/>
                    <a:pt x="7319" y="23321"/>
                    <a:pt x="7747" y="23337"/>
                  </a:cubicBezTo>
                  <a:lnTo>
                    <a:pt x="7747" y="23353"/>
                  </a:lnTo>
                  <a:cubicBezTo>
                    <a:pt x="7779" y="23384"/>
                    <a:pt x="7826" y="23416"/>
                    <a:pt x="7874" y="23416"/>
                  </a:cubicBezTo>
                  <a:lnTo>
                    <a:pt x="8302" y="23416"/>
                  </a:lnTo>
                  <a:cubicBezTo>
                    <a:pt x="8333" y="23448"/>
                    <a:pt x="8365" y="23464"/>
                    <a:pt x="8413" y="23464"/>
                  </a:cubicBezTo>
                  <a:cubicBezTo>
                    <a:pt x="8492" y="23466"/>
                    <a:pt x="8573" y="23468"/>
                    <a:pt x="8655" y="23468"/>
                  </a:cubicBezTo>
                  <a:cubicBezTo>
                    <a:pt x="9078" y="23468"/>
                    <a:pt x="9527" y="23432"/>
                    <a:pt x="9965" y="23353"/>
                  </a:cubicBezTo>
                  <a:cubicBezTo>
                    <a:pt x="10456" y="23258"/>
                    <a:pt x="10979" y="23115"/>
                    <a:pt x="11534" y="22909"/>
                  </a:cubicBezTo>
                  <a:cubicBezTo>
                    <a:pt x="11977" y="22751"/>
                    <a:pt x="12437" y="22545"/>
                    <a:pt x="12959" y="22291"/>
                  </a:cubicBezTo>
                  <a:lnTo>
                    <a:pt x="13102" y="22228"/>
                  </a:lnTo>
                  <a:lnTo>
                    <a:pt x="13245" y="22165"/>
                  </a:lnTo>
                  <a:cubicBezTo>
                    <a:pt x="14148" y="21768"/>
                    <a:pt x="15019" y="21309"/>
                    <a:pt x="15764" y="20897"/>
                  </a:cubicBezTo>
                  <a:cubicBezTo>
                    <a:pt x="16730" y="20390"/>
                    <a:pt x="17585" y="19915"/>
                    <a:pt x="18473" y="19424"/>
                  </a:cubicBezTo>
                  <a:cubicBezTo>
                    <a:pt x="19043" y="19091"/>
                    <a:pt x="19597" y="18758"/>
                    <a:pt x="20168" y="18426"/>
                  </a:cubicBezTo>
                  <a:cubicBezTo>
                    <a:pt x="20453" y="18251"/>
                    <a:pt x="20738" y="18077"/>
                    <a:pt x="21023" y="17903"/>
                  </a:cubicBezTo>
                  <a:lnTo>
                    <a:pt x="21150" y="17824"/>
                  </a:lnTo>
                  <a:cubicBezTo>
                    <a:pt x="21403" y="17681"/>
                    <a:pt x="21641" y="17523"/>
                    <a:pt x="21895" y="17364"/>
                  </a:cubicBezTo>
                  <a:cubicBezTo>
                    <a:pt x="22449" y="17016"/>
                    <a:pt x="22972" y="16620"/>
                    <a:pt x="23415" y="16271"/>
                  </a:cubicBezTo>
                  <a:cubicBezTo>
                    <a:pt x="23637" y="16113"/>
                    <a:pt x="23859" y="15954"/>
                    <a:pt x="24081" y="15796"/>
                  </a:cubicBezTo>
                  <a:cubicBezTo>
                    <a:pt x="24350" y="15590"/>
                    <a:pt x="24619" y="15368"/>
                    <a:pt x="24889" y="15162"/>
                  </a:cubicBezTo>
                  <a:lnTo>
                    <a:pt x="24968" y="15099"/>
                  </a:lnTo>
                  <a:lnTo>
                    <a:pt x="25158" y="14956"/>
                  </a:lnTo>
                  <a:lnTo>
                    <a:pt x="25237" y="14893"/>
                  </a:lnTo>
                  <a:cubicBezTo>
                    <a:pt x="25301" y="14829"/>
                    <a:pt x="25380" y="14766"/>
                    <a:pt x="25459" y="14703"/>
                  </a:cubicBezTo>
                  <a:cubicBezTo>
                    <a:pt x="25554" y="14608"/>
                    <a:pt x="25649" y="14513"/>
                    <a:pt x="25744" y="14418"/>
                  </a:cubicBezTo>
                  <a:cubicBezTo>
                    <a:pt x="25808" y="14354"/>
                    <a:pt x="25871" y="14291"/>
                    <a:pt x="25919" y="14227"/>
                  </a:cubicBezTo>
                  <a:cubicBezTo>
                    <a:pt x="25903" y="14212"/>
                    <a:pt x="25903" y="14212"/>
                    <a:pt x="25887" y="14212"/>
                  </a:cubicBezTo>
                  <a:cubicBezTo>
                    <a:pt x="25744" y="14132"/>
                    <a:pt x="25586" y="14037"/>
                    <a:pt x="25459" y="13926"/>
                  </a:cubicBezTo>
                  <a:cubicBezTo>
                    <a:pt x="25396" y="13863"/>
                    <a:pt x="25317" y="13800"/>
                    <a:pt x="25253" y="13736"/>
                  </a:cubicBezTo>
                  <a:cubicBezTo>
                    <a:pt x="25206" y="13673"/>
                    <a:pt x="25158" y="13610"/>
                    <a:pt x="25126" y="13546"/>
                  </a:cubicBezTo>
                  <a:cubicBezTo>
                    <a:pt x="25047" y="13419"/>
                    <a:pt x="25000" y="13293"/>
                    <a:pt x="24984" y="13150"/>
                  </a:cubicBezTo>
                  <a:cubicBezTo>
                    <a:pt x="24968" y="13039"/>
                    <a:pt x="24968" y="12928"/>
                    <a:pt x="25000" y="12817"/>
                  </a:cubicBezTo>
                  <a:lnTo>
                    <a:pt x="25000" y="12817"/>
                  </a:lnTo>
                  <a:cubicBezTo>
                    <a:pt x="24984" y="12833"/>
                    <a:pt x="24952" y="12865"/>
                    <a:pt x="24936" y="12881"/>
                  </a:cubicBezTo>
                  <a:cubicBezTo>
                    <a:pt x="24794" y="12992"/>
                    <a:pt x="24651" y="13118"/>
                    <a:pt x="24509" y="13229"/>
                  </a:cubicBezTo>
                  <a:cubicBezTo>
                    <a:pt x="24334" y="13372"/>
                    <a:pt x="24144" y="13514"/>
                    <a:pt x="23970" y="13657"/>
                  </a:cubicBezTo>
                  <a:cubicBezTo>
                    <a:pt x="23574" y="13942"/>
                    <a:pt x="23178" y="14227"/>
                    <a:pt x="22766" y="14481"/>
                  </a:cubicBezTo>
                  <a:cubicBezTo>
                    <a:pt x="21831" y="15067"/>
                    <a:pt x="20849" y="15590"/>
                    <a:pt x="19835" y="16065"/>
                  </a:cubicBezTo>
                  <a:cubicBezTo>
                    <a:pt x="19566" y="16192"/>
                    <a:pt x="19265" y="16303"/>
                    <a:pt x="18980" y="16414"/>
                  </a:cubicBezTo>
                  <a:cubicBezTo>
                    <a:pt x="18536" y="16588"/>
                    <a:pt x="18077" y="16746"/>
                    <a:pt x="17601" y="16905"/>
                  </a:cubicBezTo>
                  <a:cubicBezTo>
                    <a:pt x="17094" y="17063"/>
                    <a:pt x="16571" y="17222"/>
                    <a:pt x="16033" y="17333"/>
                  </a:cubicBezTo>
                  <a:cubicBezTo>
                    <a:pt x="15779" y="17380"/>
                    <a:pt x="15526" y="17428"/>
                    <a:pt x="15272" y="17459"/>
                  </a:cubicBezTo>
                  <a:cubicBezTo>
                    <a:pt x="15051" y="17491"/>
                    <a:pt x="14813" y="17523"/>
                    <a:pt x="14591" y="17523"/>
                  </a:cubicBezTo>
                  <a:cubicBezTo>
                    <a:pt x="14385" y="17523"/>
                    <a:pt x="14195" y="17507"/>
                    <a:pt x="14005" y="17459"/>
                  </a:cubicBezTo>
                  <a:cubicBezTo>
                    <a:pt x="13926" y="17443"/>
                    <a:pt x="13831" y="17428"/>
                    <a:pt x="13752" y="17396"/>
                  </a:cubicBezTo>
                  <a:cubicBezTo>
                    <a:pt x="13688" y="17364"/>
                    <a:pt x="13625" y="17333"/>
                    <a:pt x="13561" y="17285"/>
                  </a:cubicBezTo>
                  <a:cubicBezTo>
                    <a:pt x="13530" y="17269"/>
                    <a:pt x="13498" y="17237"/>
                    <a:pt x="13466" y="17206"/>
                  </a:cubicBezTo>
                  <a:cubicBezTo>
                    <a:pt x="13451" y="17190"/>
                    <a:pt x="13419" y="17158"/>
                    <a:pt x="13403" y="17127"/>
                  </a:cubicBezTo>
                  <a:cubicBezTo>
                    <a:pt x="13355" y="17079"/>
                    <a:pt x="13324" y="17016"/>
                    <a:pt x="13292" y="16952"/>
                  </a:cubicBezTo>
                  <a:cubicBezTo>
                    <a:pt x="13229" y="16794"/>
                    <a:pt x="13213" y="16635"/>
                    <a:pt x="13245" y="16461"/>
                  </a:cubicBezTo>
                  <a:cubicBezTo>
                    <a:pt x="13245" y="16366"/>
                    <a:pt x="13276" y="16255"/>
                    <a:pt x="13308" y="16144"/>
                  </a:cubicBezTo>
                  <a:cubicBezTo>
                    <a:pt x="13324" y="16097"/>
                    <a:pt x="13340" y="16033"/>
                    <a:pt x="13355" y="15986"/>
                  </a:cubicBezTo>
                  <a:cubicBezTo>
                    <a:pt x="13387" y="15923"/>
                    <a:pt x="13403" y="15859"/>
                    <a:pt x="13435" y="15812"/>
                  </a:cubicBezTo>
                  <a:cubicBezTo>
                    <a:pt x="13561" y="15558"/>
                    <a:pt x="13752" y="15336"/>
                    <a:pt x="13910" y="15099"/>
                  </a:cubicBezTo>
                  <a:cubicBezTo>
                    <a:pt x="14005" y="14972"/>
                    <a:pt x="14100" y="14829"/>
                    <a:pt x="14163" y="14671"/>
                  </a:cubicBezTo>
                  <a:cubicBezTo>
                    <a:pt x="14195" y="14608"/>
                    <a:pt x="14211" y="14528"/>
                    <a:pt x="14227" y="14449"/>
                  </a:cubicBezTo>
                  <a:cubicBezTo>
                    <a:pt x="14227" y="14386"/>
                    <a:pt x="14227" y="14322"/>
                    <a:pt x="14227" y="14259"/>
                  </a:cubicBezTo>
                  <a:cubicBezTo>
                    <a:pt x="14211" y="14212"/>
                    <a:pt x="14211" y="14164"/>
                    <a:pt x="14195" y="14132"/>
                  </a:cubicBezTo>
                  <a:cubicBezTo>
                    <a:pt x="14179" y="14101"/>
                    <a:pt x="14163" y="14069"/>
                    <a:pt x="14163" y="14037"/>
                  </a:cubicBezTo>
                  <a:cubicBezTo>
                    <a:pt x="14116" y="13958"/>
                    <a:pt x="14068" y="13879"/>
                    <a:pt x="14021" y="13800"/>
                  </a:cubicBezTo>
                  <a:lnTo>
                    <a:pt x="14005" y="13800"/>
                  </a:lnTo>
                  <a:cubicBezTo>
                    <a:pt x="13973" y="13752"/>
                    <a:pt x="13926" y="13705"/>
                    <a:pt x="13862" y="13657"/>
                  </a:cubicBezTo>
                  <a:cubicBezTo>
                    <a:pt x="13783" y="13610"/>
                    <a:pt x="13688" y="13562"/>
                    <a:pt x="13593" y="13514"/>
                  </a:cubicBezTo>
                  <a:cubicBezTo>
                    <a:pt x="13165" y="13356"/>
                    <a:pt x="12706" y="13324"/>
                    <a:pt x="12278" y="13150"/>
                  </a:cubicBezTo>
                  <a:cubicBezTo>
                    <a:pt x="12167" y="13118"/>
                    <a:pt x="12072" y="13071"/>
                    <a:pt x="11977" y="13008"/>
                  </a:cubicBezTo>
                  <a:cubicBezTo>
                    <a:pt x="11898" y="12960"/>
                    <a:pt x="11819" y="12897"/>
                    <a:pt x="11755" y="12817"/>
                  </a:cubicBezTo>
                  <a:cubicBezTo>
                    <a:pt x="11692" y="12738"/>
                    <a:pt x="11629" y="12659"/>
                    <a:pt x="11581" y="12564"/>
                  </a:cubicBezTo>
                  <a:cubicBezTo>
                    <a:pt x="11534" y="12485"/>
                    <a:pt x="11502" y="12390"/>
                    <a:pt x="11470" y="12295"/>
                  </a:cubicBezTo>
                  <a:cubicBezTo>
                    <a:pt x="11454" y="12184"/>
                    <a:pt x="11423" y="12089"/>
                    <a:pt x="11423" y="11978"/>
                  </a:cubicBezTo>
                  <a:cubicBezTo>
                    <a:pt x="11423" y="11883"/>
                    <a:pt x="11423" y="11788"/>
                    <a:pt x="11439" y="11693"/>
                  </a:cubicBezTo>
                  <a:cubicBezTo>
                    <a:pt x="11470" y="11471"/>
                    <a:pt x="11534" y="11265"/>
                    <a:pt x="11597" y="11059"/>
                  </a:cubicBezTo>
                  <a:cubicBezTo>
                    <a:pt x="11740" y="10631"/>
                    <a:pt x="11914" y="10203"/>
                    <a:pt x="11977" y="9744"/>
                  </a:cubicBezTo>
                  <a:cubicBezTo>
                    <a:pt x="11966" y="9744"/>
                    <a:pt x="11963" y="9752"/>
                    <a:pt x="11962" y="9757"/>
                  </a:cubicBezTo>
                  <a:lnTo>
                    <a:pt x="11962" y="9757"/>
                  </a:lnTo>
                  <a:cubicBezTo>
                    <a:pt x="11993" y="9488"/>
                    <a:pt x="11993" y="9220"/>
                    <a:pt x="11945" y="8952"/>
                  </a:cubicBezTo>
                  <a:cubicBezTo>
                    <a:pt x="11930" y="8857"/>
                    <a:pt x="11914" y="8762"/>
                    <a:pt x="11882" y="8667"/>
                  </a:cubicBezTo>
                  <a:cubicBezTo>
                    <a:pt x="11850" y="8572"/>
                    <a:pt x="11819" y="8477"/>
                    <a:pt x="11771" y="8381"/>
                  </a:cubicBezTo>
                  <a:lnTo>
                    <a:pt x="11787" y="8381"/>
                  </a:lnTo>
                  <a:cubicBezTo>
                    <a:pt x="11740" y="8286"/>
                    <a:pt x="11692" y="8191"/>
                    <a:pt x="11629" y="8096"/>
                  </a:cubicBezTo>
                  <a:cubicBezTo>
                    <a:pt x="11581" y="8017"/>
                    <a:pt x="11518" y="7938"/>
                    <a:pt x="11454" y="7859"/>
                  </a:cubicBezTo>
                  <a:lnTo>
                    <a:pt x="11454" y="7859"/>
                  </a:lnTo>
                  <a:cubicBezTo>
                    <a:pt x="11470" y="7875"/>
                    <a:pt x="11470" y="7875"/>
                    <a:pt x="11470" y="7875"/>
                  </a:cubicBezTo>
                  <a:cubicBezTo>
                    <a:pt x="11359" y="7748"/>
                    <a:pt x="11233" y="7605"/>
                    <a:pt x="11106" y="7494"/>
                  </a:cubicBezTo>
                  <a:cubicBezTo>
                    <a:pt x="10963" y="7368"/>
                    <a:pt x="10821" y="7257"/>
                    <a:pt x="10678" y="7146"/>
                  </a:cubicBezTo>
                  <a:lnTo>
                    <a:pt x="10678" y="7146"/>
                  </a:lnTo>
                  <a:lnTo>
                    <a:pt x="10694" y="7162"/>
                  </a:lnTo>
                  <a:cubicBezTo>
                    <a:pt x="10488" y="7019"/>
                    <a:pt x="10282" y="6876"/>
                    <a:pt x="10076" y="6750"/>
                  </a:cubicBezTo>
                  <a:cubicBezTo>
                    <a:pt x="9712" y="6496"/>
                    <a:pt x="9331" y="6259"/>
                    <a:pt x="8983" y="5989"/>
                  </a:cubicBezTo>
                  <a:cubicBezTo>
                    <a:pt x="8809" y="5847"/>
                    <a:pt x="8650" y="5720"/>
                    <a:pt x="8508" y="5561"/>
                  </a:cubicBezTo>
                  <a:cubicBezTo>
                    <a:pt x="8397" y="5451"/>
                    <a:pt x="8302" y="5324"/>
                    <a:pt x="8207" y="5181"/>
                  </a:cubicBezTo>
                  <a:cubicBezTo>
                    <a:pt x="7779" y="4595"/>
                    <a:pt x="7541" y="3882"/>
                    <a:pt x="7446" y="3169"/>
                  </a:cubicBezTo>
                  <a:cubicBezTo>
                    <a:pt x="7415" y="2789"/>
                    <a:pt x="7399" y="2425"/>
                    <a:pt x="7446" y="2044"/>
                  </a:cubicBezTo>
                  <a:cubicBezTo>
                    <a:pt x="7478" y="1680"/>
                    <a:pt x="7557" y="1316"/>
                    <a:pt x="7684" y="983"/>
                  </a:cubicBezTo>
                  <a:cubicBezTo>
                    <a:pt x="7795" y="634"/>
                    <a:pt x="7953" y="318"/>
                    <a:pt x="8159" y="17"/>
                  </a:cubicBezTo>
                  <a:cubicBezTo>
                    <a:pt x="8175" y="17"/>
                    <a:pt x="8175" y="17"/>
                    <a:pt x="8175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89"/>
            <p:cNvSpPr/>
            <p:nvPr/>
          </p:nvSpPr>
          <p:spPr>
            <a:xfrm rot="10800000" flipH="1">
              <a:off x="2864066" y="3756510"/>
              <a:ext cx="0" cy="17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89"/>
            <p:cNvSpPr/>
            <p:nvPr/>
          </p:nvSpPr>
          <p:spPr>
            <a:xfrm rot="5400000" flipH="1">
              <a:off x="2863943" y="3756387"/>
              <a:ext cx="246" cy="1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16" y="1"/>
                    <a:pt x="16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89"/>
            <p:cNvSpPr/>
            <p:nvPr/>
          </p:nvSpPr>
          <p:spPr>
            <a:xfrm rot="5400000" flipH="1">
              <a:off x="2805004" y="3752859"/>
              <a:ext cx="15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89"/>
            <p:cNvSpPr/>
            <p:nvPr/>
          </p:nvSpPr>
          <p:spPr>
            <a:xfrm rot="5400000" flipH="1">
              <a:off x="2460279" y="4316597"/>
              <a:ext cx="1133384" cy="145237"/>
            </a:xfrm>
            <a:custGeom>
              <a:avLst/>
              <a:gdLst/>
              <a:ahLst/>
              <a:cxnLst/>
              <a:rect l="l" t="t" r="r" b="b"/>
              <a:pathLst>
                <a:path w="73716" h="8689" extrusionOk="0">
                  <a:moveTo>
                    <a:pt x="1547" y="0"/>
                  </a:moveTo>
                  <a:cubicBezTo>
                    <a:pt x="1519" y="0"/>
                    <a:pt x="1496" y="11"/>
                    <a:pt x="1474" y="22"/>
                  </a:cubicBezTo>
                  <a:cubicBezTo>
                    <a:pt x="1410" y="70"/>
                    <a:pt x="1395" y="117"/>
                    <a:pt x="1379" y="165"/>
                  </a:cubicBezTo>
                  <a:cubicBezTo>
                    <a:pt x="1379" y="181"/>
                    <a:pt x="1363" y="197"/>
                    <a:pt x="1363" y="213"/>
                  </a:cubicBezTo>
                  <a:cubicBezTo>
                    <a:pt x="444" y="2446"/>
                    <a:pt x="0" y="5013"/>
                    <a:pt x="16" y="8055"/>
                  </a:cubicBezTo>
                  <a:lnTo>
                    <a:pt x="3628" y="8102"/>
                  </a:lnTo>
                  <a:lnTo>
                    <a:pt x="15574" y="8197"/>
                  </a:lnTo>
                  <a:lnTo>
                    <a:pt x="27519" y="8308"/>
                  </a:lnTo>
                  <a:lnTo>
                    <a:pt x="51473" y="8498"/>
                  </a:lnTo>
                  <a:lnTo>
                    <a:pt x="62578" y="8593"/>
                  </a:lnTo>
                  <a:lnTo>
                    <a:pt x="73716" y="8688"/>
                  </a:lnTo>
                  <a:cubicBezTo>
                    <a:pt x="73716" y="8657"/>
                    <a:pt x="73716" y="8641"/>
                    <a:pt x="73700" y="8625"/>
                  </a:cubicBezTo>
                  <a:cubicBezTo>
                    <a:pt x="73668" y="8577"/>
                    <a:pt x="73605" y="8546"/>
                    <a:pt x="73541" y="8530"/>
                  </a:cubicBezTo>
                  <a:cubicBezTo>
                    <a:pt x="73193" y="8514"/>
                    <a:pt x="72876" y="8482"/>
                    <a:pt x="72575" y="8435"/>
                  </a:cubicBezTo>
                  <a:lnTo>
                    <a:pt x="72527" y="8435"/>
                  </a:lnTo>
                  <a:cubicBezTo>
                    <a:pt x="72195" y="8387"/>
                    <a:pt x="71894" y="8324"/>
                    <a:pt x="71624" y="8261"/>
                  </a:cubicBezTo>
                  <a:cubicBezTo>
                    <a:pt x="71419" y="8197"/>
                    <a:pt x="71181" y="8118"/>
                    <a:pt x="70912" y="8007"/>
                  </a:cubicBezTo>
                  <a:cubicBezTo>
                    <a:pt x="70452" y="7817"/>
                    <a:pt x="70009" y="7563"/>
                    <a:pt x="69612" y="7247"/>
                  </a:cubicBezTo>
                  <a:cubicBezTo>
                    <a:pt x="69296" y="6993"/>
                    <a:pt x="69010" y="6724"/>
                    <a:pt x="68789" y="6439"/>
                  </a:cubicBezTo>
                  <a:lnTo>
                    <a:pt x="68757" y="6423"/>
                  </a:lnTo>
                  <a:cubicBezTo>
                    <a:pt x="68757" y="6407"/>
                    <a:pt x="68741" y="6391"/>
                    <a:pt x="68725" y="6359"/>
                  </a:cubicBezTo>
                  <a:lnTo>
                    <a:pt x="68678" y="6296"/>
                  </a:lnTo>
                  <a:lnTo>
                    <a:pt x="68630" y="6201"/>
                  </a:lnTo>
                  <a:cubicBezTo>
                    <a:pt x="68519" y="6043"/>
                    <a:pt x="68424" y="5868"/>
                    <a:pt x="68361" y="5710"/>
                  </a:cubicBezTo>
                  <a:lnTo>
                    <a:pt x="68361" y="5757"/>
                  </a:lnTo>
                  <a:cubicBezTo>
                    <a:pt x="68282" y="5504"/>
                    <a:pt x="68218" y="5282"/>
                    <a:pt x="68187" y="5076"/>
                  </a:cubicBezTo>
                  <a:cubicBezTo>
                    <a:pt x="68171" y="4886"/>
                    <a:pt x="68171" y="4696"/>
                    <a:pt x="68202" y="4506"/>
                  </a:cubicBezTo>
                  <a:cubicBezTo>
                    <a:pt x="68234" y="4300"/>
                    <a:pt x="68282" y="4110"/>
                    <a:pt x="68361" y="3888"/>
                  </a:cubicBezTo>
                  <a:cubicBezTo>
                    <a:pt x="68456" y="3682"/>
                    <a:pt x="68583" y="3460"/>
                    <a:pt x="68757" y="3254"/>
                  </a:cubicBezTo>
                  <a:cubicBezTo>
                    <a:pt x="68979" y="2953"/>
                    <a:pt x="69280" y="2668"/>
                    <a:pt x="69660" y="2367"/>
                  </a:cubicBezTo>
                  <a:lnTo>
                    <a:pt x="69660" y="2367"/>
                  </a:lnTo>
                  <a:lnTo>
                    <a:pt x="69612" y="2383"/>
                  </a:lnTo>
                  <a:cubicBezTo>
                    <a:pt x="70294" y="1892"/>
                    <a:pt x="71086" y="1448"/>
                    <a:pt x="72100" y="1021"/>
                  </a:cubicBezTo>
                  <a:cubicBezTo>
                    <a:pt x="72496" y="862"/>
                    <a:pt x="72892" y="704"/>
                    <a:pt x="73304" y="577"/>
                  </a:cubicBezTo>
                  <a:cubicBezTo>
                    <a:pt x="73367" y="545"/>
                    <a:pt x="73431" y="482"/>
                    <a:pt x="73431" y="418"/>
                  </a:cubicBezTo>
                  <a:cubicBezTo>
                    <a:pt x="73431" y="355"/>
                    <a:pt x="73431" y="308"/>
                    <a:pt x="73399" y="260"/>
                  </a:cubicBezTo>
                  <a:cubicBezTo>
                    <a:pt x="73367" y="213"/>
                    <a:pt x="73320" y="181"/>
                    <a:pt x="73272" y="181"/>
                  </a:cubicBezTo>
                  <a:lnTo>
                    <a:pt x="67949" y="165"/>
                  </a:lnTo>
                  <a:lnTo>
                    <a:pt x="52740" y="133"/>
                  </a:lnTo>
                  <a:cubicBezTo>
                    <a:pt x="45738" y="117"/>
                    <a:pt x="38720" y="102"/>
                    <a:pt x="31717" y="86"/>
                  </a:cubicBezTo>
                  <a:lnTo>
                    <a:pt x="31670" y="70"/>
                  </a:lnTo>
                  <a:lnTo>
                    <a:pt x="10187" y="22"/>
                  </a:lnTo>
                  <a:lnTo>
                    <a:pt x="1585" y="7"/>
                  </a:lnTo>
                  <a:cubicBezTo>
                    <a:pt x="1571" y="2"/>
                    <a:pt x="1558" y="0"/>
                    <a:pt x="1547" y="0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89"/>
            <p:cNvSpPr/>
            <p:nvPr/>
          </p:nvSpPr>
          <p:spPr>
            <a:xfrm rot="5400000" flipH="1">
              <a:off x="2331765" y="4191742"/>
              <a:ext cx="1137781" cy="397867"/>
            </a:xfrm>
            <a:custGeom>
              <a:avLst/>
              <a:gdLst/>
              <a:ahLst/>
              <a:cxnLst/>
              <a:rect l="l" t="t" r="r" b="b"/>
              <a:pathLst>
                <a:path w="74002" h="23803" extrusionOk="0">
                  <a:moveTo>
                    <a:pt x="1785" y="0"/>
                  </a:moveTo>
                  <a:cubicBezTo>
                    <a:pt x="1757" y="0"/>
                    <a:pt x="1734" y="11"/>
                    <a:pt x="1712" y="22"/>
                  </a:cubicBezTo>
                  <a:cubicBezTo>
                    <a:pt x="1648" y="70"/>
                    <a:pt x="1633" y="117"/>
                    <a:pt x="1617" y="165"/>
                  </a:cubicBezTo>
                  <a:cubicBezTo>
                    <a:pt x="1617" y="181"/>
                    <a:pt x="1601" y="197"/>
                    <a:pt x="1601" y="213"/>
                  </a:cubicBezTo>
                  <a:cubicBezTo>
                    <a:pt x="397" y="3143"/>
                    <a:pt x="1" y="6613"/>
                    <a:pt x="381" y="11128"/>
                  </a:cubicBezTo>
                  <a:cubicBezTo>
                    <a:pt x="460" y="11936"/>
                    <a:pt x="555" y="12792"/>
                    <a:pt x="682" y="13853"/>
                  </a:cubicBezTo>
                  <a:cubicBezTo>
                    <a:pt x="730" y="14186"/>
                    <a:pt x="777" y="14534"/>
                    <a:pt x="825" y="14867"/>
                  </a:cubicBezTo>
                  <a:cubicBezTo>
                    <a:pt x="888" y="15390"/>
                    <a:pt x="951" y="15913"/>
                    <a:pt x="1031" y="16420"/>
                  </a:cubicBezTo>
                  <a:cubicBezTo>
                    <a:pt x="1173" y="17497"/>
                    <a:pt x="1332" y="18384"/>
                    <a:pt x="1522" y="19192"/>
                  </a:cubicBezTo>
                  <a:cubicBezTo>
                    <a:pt x="1759" y="20206"/>
                    <a:pt x="2045" y="21061"/>
                    <a:pt x="2393" y="21806"/>
                  </a:cubicBezTo>
                  <a:cubicBezTo>
                    <a:pt x="2536" y="22123"/>
                    <a:pt x="2710" y="22424"/>
                    <a:pt x="2900" y="22709"/>
                  </a:cubicBezTo>
                  <a:lnTo>
                    <a:pt x="2916" y="22757"/>
                  </a:lnTo>
                  <a:cubicBezTo>
                    <a:pt x="2995" y="22883"/>
                    <a:pt x="3090" y="23010"/>
                    <a:pt x="3185" y="23121"/>
                  </a:cubicBezTo>
                  <a:cubicBezTo>
                    <a:pt x="3217" y="23168"/>
                    <a:pt x="3249" y="23216"/>
                    <a:pt x="3296" y="23248"/>
                  </a:cubicBezTo>
                  <a:cubicBezTo>
                    <a:pt x="3328" y="23279"/>
                    <a:pt x="3359" y="23311"/>
                    <a:pt x="3391" y="23343"/>
                  </a:cubicBezTo>
                  <a:lnTo>
                    <a:pt x="3375" y="23390"/>
                  </a:lnTo>
                  <a:cubicBezTo>
                    <a:pt x="3375" y="23390"/>
                    <a:pt x="3375" y="23406"/>
                    <a:pt x="3375" y="23422"/>
                  </a:cubicBezTo>
                  <a:cubicBezTo>
                    <a:pt x="3375" y="23469"/>
                    <a:pt x="3375" y="23517"/>
                    <a:pt x="3407" y="23549"/>
                  </a:cubicBezTo>
                  <a:cubicBezTo>
                    <a:pt x="3439" y="23596"/>
                    <a:pt x="3486" y="23628"/>
                    <a:pt x="3534" y="23628"/>
                  </a:cubicBezTo>
                  <a:lnTo>
                    <a:pt x="15685" y="23660"/>
                  </a:lnTo>
                  <a:lnTo>
                    <a:pt x="23083" y="23675"/>
                  </a:lnTo>
                  <a:lnTo>
                    <a:pt x="38926" y="23723"/>
                  </a:lnTo>
                  <a:lnTo>
                    <a:pt x="45136" y="23739"/>
                  </a:lnTo>
                  <a:cubicBezTo>
                    <a:pt x="52059" y="23755"/>
                    <a:pt x="58983" y="23770"/>
                    <a:pt x="65906" y="23786"/>
                  </a:cubicBezTo>
                  <a:lnTo>
                    <a:pt x="66064" y="23786"/>
                  </a:lnTo>
                  <a:lnTo>
                    <a:pt x="68852" y="23802"/>
                  </a:lnTo>
                  <a:lnTo>
                    <a:pt x="73463" y="23802"/>
                  </a:lnTo>
                  <a:cubicBezTo>
                    <a:pt x="73494" y="23802"/>
                    <a:pt x="73542" y="23802"/>
                    <a:pt x="73589" y="23770"/>
                  </a:cubicBezTo>
                  <a:cubicBezTo>
                    <a:pt x="73621" y="23739"/>
                    <a:pt x="73653" y="23691"/>
                    <a:pt x="73653" y="23644"/>
                  </a:cubicBezTo>
                  <a:cubicBezTo>
                    <a:pt x="73669" y="23612"/>
                    <a:pt x="73653" y="23565"/>
                    <a:pt x="73621" y="23517"/>
                  </a:cubicBezTo>
                  <a:cubicBezTo>
                    <a:pt x="73621" y="23517"/>
                    <a:pt x="73605" y="23501"/>
                    <a:pt x="73589" y="23485"/>
                  </a:cubicBezTo>
                  <a:cubicBezTo>
                    <a:pt x="73558" y="23438"/>
                    <a:pt x="73526" y="23422"/>
                    <a:pt x="73478" y="23406"/>
                  </a:cubicBezTo>
                  <a:cubicBezTo>
                    <a:pt x="73225" y="23327"/>
                    <a:pt x="72971" y="23248"/>
                    <a:pt x="72702" y="23168"/>
                  </a:cubicBezTo>
                  <a:cubicBezTo>
                    <a:pt x="72163" y="23026"/>
                    <a:pt x="71609" y="22867"/>
                    <a:pt x="71102" y="22661"/>
                  </a:cubicBezTo>
                  <a:cubicBezTo>
                    <a:pt x="70912" y="22566"/>
                    <a:pt x="70753" y="22487"/>
                    <a:pt x="70611" y="22408"/>
                  </a:cubicBezTo>
                  <a:cubicBezTo>
                    <a:pt x="70468" y="22329"/>
                    <a:pt x="70326" y="22234"/>
                    <a:pt x="70183" y="22123"/>
                  </a:cubicBezTo>
                  <a:lnTo>
                    <a:pt x="70151" y="22091"/>
                  </a:lnTo>
                  <a:cubicBezTo>
                    <a:pt x="69914" y="21901"/>
                    <a:pt x="69692" y="21679"/>
                    <a:pt x="69502" y="21442"/>
                  </a:cubicBezTo>
                  <a:cubicBezTo>
                    <a:pt x="69439" y="21378"/>
                    <a:pt x="69391" y="21299"/>
                    <a:pt x="69344" y="21220"/>
                  </a:cubicBezTo>
                  <a:cubicBezTo>
                    <a:pt x="69248" y="21061"/>
                    <a:pt x="69153" y="20903"/>
                    <a:pt x="69090" y="20745"/>
                  </a:cubicBezTo>
                  <a:cubicBezTo>
                    <a:pt x="69011" y="20539"/>
                    <a:pt x="68947" y="20333"/>
                    <a:pt x="68916" y="20111"/>
                  </a:cubicBezTo>
                  <a:cubicBezTo>
                    <a:pt x="68884" y="19905"/>
                    <a:pt x="68900" y="19715"/>
                    <a:pt x="68916" y="19509"/>
                  </a:cubicBezTo>
                  <a:cubicBezTo>
                    <a:pt x="68947" y="19319"/>
                    <a:pt x="68995" y="19129"/>
                    <a:pt x="69074" y="18954"/>
                  </a:cubicBezTo>
                  <a:cubicBezTo>
                    <a:pt x="69153" y="18780"/>
                    <a:pt x="69248" y="18622"/>
                    <a:pt x="69359" y="18479"/>
                  </a:cubicBezTo>
                  <a:cubicBezTo>
                    <a:pt x="69502" y="18289"/>
                    <a:pt x="69676" y="18131"/>
                    <a:pt x="69882" y="17956"/>
                  </a:cubicBezTo>
                  <a:cubicBezTo>
                    <a:pt x="70199" y="17719"/>
                    <a:pt x="70563" y="17513"/>
                    <a:pt x="71007" y="17338"/>
                  </a:cubicBezTo>
                  <a:cubicBezTo>
                    <a:pt x="71926" y="16958"/>
                    <a:pt x="72940" y="16752"/>
                    <a:pt x="73811" y="16594"/>
                  </a:cubicBezTo>
                  <a:cubicBezTo>
                    <a:pt x="73843" y="16578"/>
                    <a:pt x="73874" y="16562"/>
                    <a:pt x="73906" y="16530"/>
                  </a:cubicBezTo>
                  <a:cubicBezTo>
                    <a:pt x="73938" y="16499"/>
                    <a:pt x="73985" y="16467"/>
                    <a:pt x="73985" y="16420"/>
                  </a:cubicBezTo>
                  <a:cubicBezTo>
                    <a:pt x="74001" y="16372"/>
                    <a:pt x="74001" y="16309"/>
                    <a:pt x="73970" y="16261"/>
                  </a:cubicBezTo>
                  <a:cubicBezTo>
                    <a:pt x="73938" y="16229"/>
                    <a:pt x="73906" y="16198"/>
                    <a:pt x="73859" y="16198"/>
                  </a:cubicBezTo>
                  <a:cubicBezTo>
                    <a:pt x="72876" y="16008"/>
                    <a:pt x="72084" y="15786"/>
                    <a:pt x="71371" y="15485"/>
                  </a:cubicBezTo>
                  <a:cubicBezTo>
                    <a:pt x="70785" y="15247"/>
                    <a:pt x="70310" y="14962"/>
                    <a:pt x="69882" y="14629"/>
                  </a:cubicBezTo>
                  <a:cubicBezTo>
                    <a:pt x="69502" y="14344"/>
                    <a:pt x="69185" y="14027"/>
                    <a:pt x="68932" y="13679"/>
                  </a:cubicBezTo>
                  <a:lnTo>
                    <a:pt x="68932" y="13726"/>
                  </a:lnTo>
                  <a:lnTo>
                    <a:pt x="68868" y="13584"/>
                  </a:lnTo>
                  <a:lnTo>
                    <a:pt x="68773" y="13457"/>
                  </a:lnTo>
                  <a:cubicBezTo>
                    <a:pt x="68662" y="13283"/>
                    <a:pt x="68583" y="13124"/>
                    <a:pt x="68504" y="12966"/>
                  </a:cubicBezTo>
                  <a:cubicBezTo>
                    <a:pt x="68440" y="12792"/>
                    <a:pt x="68393" y="12617"/>
                    <a:pt x="68361" y="12443"/>
                  </a:cubicBezTo>
                  <a:cubicBezTo>
                    <a:pt x="68345" y="12269"/>
                    <a:pt x="68345" y="12110"/>
                    <a:pt x="68361" y="11968"/>
                  </a:cubicBezTo>
                  <a:cubicBezTo>
                    <a:pt x="68377" y="11825"/>
                    <a:pt x="68425" y="11667"/>
                    <a:pt x="68488" y="11524"/>
                  </a:cubicBezTo>
                  <a:cubicBezTo>
                    <a:pt x="68567" y="11334"/>
                    <a:pt x="68662" y="11176"/>
                    <a:pt x="68789" y="11001"/>
                  </a:cubicBezTo>
                  <a:cubicBezTo>
                    <a:pt x="68963" y="10795"/>
                    <a:pt x="69169" y="10589"/>
                    <a:pt x="69439" y="10383"/>
                  </a:cubicBezTo>
                  <a:lnTo>
                    <a:pt x="69439" y="10383"/>
                  </a:lnTo>
                  <a:lnTo>
                    <a:pt x="69391" y="10399"/>
                  </a:lnTo>
                  <a:cubicBezTo>
                    <a:pt x="69819" y="10098"/>
                    <a:pt x="70294" y="9845"/>
                    <a:pt x="70864" y="9591"/>
                  </a:cubicBezTo>
                  <a:cubicBezTo>
                    <a:pt x="71641" y="9274"/>
                    <a:pt x="72464" y="9053"/>
                    <a:pt x="73320" y="8942"/>
                  </a:cubicBezTo>
                  <a:cubicBezTo>
                    <a:pt x="73463" y="8926"/>
                    <a:pt x="73621" y="8910"/>
                    <a:pt x="73779" y="8910"/>
                  </a:cubicBezTo>
                  <a:cubicBezTo>
                    <a:pt x="73890" y="8894"/>
                    <a:pt x="73970" y="8815"/>
                    <a:pt x="73970" y="8720"/>
                  </a:cubicBezTo>
                  <a:cubicBezTo>
                    <a:pt x="73970" y="8704"/>
                    <a:pt x="73970" y="8688"/>
                    <a:pt x="73954" y="8672"/>
                  </a:cubicBezTo>
                  <a:cubicBezTo>
                    <a:pt x="73954" y="8657"/>
                    <a:pt x="73954" y="8641"/>
                    <a:pt x="73938" y="8625"/>
                  </a:cubicBezTo>
                  <a:cubicBezTo>
                    <a:pt x="73906" y="8577"/>
                    <a:pt x="73843" y="8530"/>
                    <a:pt x="73779" y="8530"/>
                  </a:cubicBezTo>
                  <a:cubicBezTo>
                    <a:pt x="73431" y="8514"/>
                    <a:pt x="73098" y="8482"/>
                    <a:pt x="72813" y="8435"/>
                  </a:cubicBezTo>
                  <a:lnTo>
                    <a:pt x="72765" y="8435"/>
                  </a:lnTo>
                  <a:cubicBezTo>
                    <a:pt x="72433" y="8387"/>
                    <a:pt x="72132" y="8324"/>
                    <a:pt x="71862" y="8261"/>
                  </a:cubicBezTo>
                  <a:cubicBezTo>
                    <a:pt x="71657" y="8197"/>
                    <a:pt x="71419" y="8118"/>
                    <a:pt x="71150" y="8007"/>
                  </a:cubicBezTo>
                  <a:cubicBezTo>
                    <a:pt x="70690" y="7817"/>
                    <a:pt x="70247" y="7563"/>
                    <a:pt x="69850" y="7247"/>
                  </a:cubicBezTo>
                  <a:cubicBezTo>
                    <a:pt x="69534" y="6993"/>
                    <a:pt x="69248" y="6724"/>
                    <a:pt x="69027" y="6439"/>
                  </a:cubicBezTo>
                  <a:lnTo>
                    <a:pt x="68995" y="6423"/>
                  </a:lnTo>
                  <a:cubicBezTo>
                    <a:pt x="68995" y="6407"/>
                    <a:pt x="68979" y="6375"/>
                    <a:pt x="68963" y="6359"/>
                  </a:cubicBezTo>
                  <a:lnTo>
                    <a:pt x="68916" y="6296"/>
                  </a:lnTo>
                  <a:lnTo>
                    <a:pt x="68868" y="6201"/>
                  </a:lnTo>
                  <a:cubicBezTo>
                    <a:pt x="68757" y="6043"/>
                    <a:pt x="68678" y="5884"/>
                    <a:pt x="68599" y="5710"/>
                  </a:cubicBezTo>
                  <a:lnTo>
                    <a:pt x="68599" y="5757"/>
                  </a:lnTo>
                  <a:cubicBezTo>
                    <a:pt x="68520" y="5504"/>
                    <a:pt x="68456" y="5282"/>
                    <a:pt x="68425" y="5076"/>
                  </a:cubicBezTo>
                  <a:cubicBezTo>
                    <a:pt x="68409" y="4886"/>
                    <a:pt x="68409" y="4696"/>
                    <a:pt x="68440" y="4506"/>
                  </a:cubicBezTo>
                  <a:cubicBezTo>
                    <a:pt x="68472" y="4300"/>
                    <a:pt x="68520" y="4110"/>
                    <a:pt x="68599" y="3888"/>
                  </a:cubicBezTo>
                  <a:cubicBezTo>
                    <a:pt x="68694" y="3682"/>
                    <a:pt x="68821" y="3460"/>
                    <a:pt x="68995" y="3254"/>
                  </a:cubicBezTo>
                  <a:cubicBezTo>
                    <a:pt x="69217" y="2953"/>
                    <a:pt x="69518" y="2668"/>
                    <a:pt x="69898" y="2367"/>
                  </a:cubicBezTo>
                  <a:lnTo>
                    <a:pt x="69898" y="2367"/>
                  </a:lnTo>
                  <a:lnTo>
                    <a:pt x="69850" y="2383"/>
                  </a:lnTo>
                  <a:cubicBezTo>
                    <a:pt x="70532" y="1892"/>
                    <a:pt x="71324" y="1448"/>
                    <a:pt x="72338" y="1021"/>
                  </a:cubicBezTo>
                  <a:cubicBezTo>
                    <a:pt x="72734" y="862"/>
                    <a:pt x="73130" y="704"/>
                    <a:pt x="73542" y="577"/>
                  </a:cubicBezTo>
                  <a:cubicBezTo>
                    <a:pt x="73605" y="545"/>
                    <a:pt x="73669" y="482"/>
                    <a:pt x="73669" y="418"/>
                  </a:cubicBezTo>
                  <a:cubicBezTo>
                    <a:pt x="73669" y="355"/>
                    <a:pt x="73669" y="308"/>
                    <a:pt x="73637" y="260"/>
                  </a:cubicBezTo>
                  <a:cubicBezTo>
                    <a:pt x="73605" y="213"/>
                    <a:pt x="73558" y="181"/>
                    <a:pt x="73510" y="181"/>
                  </a:cubicBezTo>
                  <a:lnTo>
                    <a:pt x="68187" y="165"/>
                  </a:lnTo>
                  <a:lnTo>
                    <a:pt x="52978" y="133"/>
                  </a:lnTo>
                  <a:cubicBezTo>
                    <a:pt x="45976" y="117"/>
                    <a:pt x="38958" y="102"/>
                    <a:pt x="31955" y="86"/>
                  </a:cubicBezTo>
                  <a:lnTo>
                    <a:pt x="31908" y="70"/>
                  </a:lnTo>
                  <a:lnTo>
                    <a:pt x="10425" y="22"/>
                  </a:lnTo>
                  <a:lnTo>
                    <a:pt x="1823" y="7"/>
                  </a:lnTo>
                  <a:cubicBezTo>
                    <a:pt x="1809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rgbClr val="F2B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4" name="Google Shape;11394;p89"/>
          <p:cNvGrpSpPr/>
          <p:nvPr/>
        </p:nvGrpSpPr>
        <p:grpSpPr>
          <a:xfrm rot="10800000">
            <a:off x="3355469" y="1821078"/>
            <a:ext cx="236691" cy="657698"/>
            <a:chOff x="2701722" y="3481260"/>
            <a:chExt cx="397867" cy="1478306"/>
          </a:xfrm>
        </p:grpSpPr>
        <p:sp>
          <p:nvSpPr>
            <p:cNvPr id="11395" name="Google Shape;11395;p89"/>
            <p:cNvSpPr/>
            <p:nvPr/>
          </p:nvSpPr>
          <p:spPr>
            <a:xfrm rot="5400000" flipH="1">
              <a:off x="2818495" y="3518078"/>
              <a:ext cx="166142" cy="96412"/>
            </a:xfrm>
            <a:custGeom>
              <a:avLst/>
              <a:gdLst/>
              <a:ahLst/>
              <a:cxnLst/>
              <a:rect l="l" t="t" r="r" b="b"/>
              <a:pathLst>
                <a:path w="10806" h="5768" extrusionOk="0">
                  <a:moveTo>
                    <a:pt x="2992" y="0"/>
                  </a:moveTo>
                  <a:cubicBezTo>
                    <a:pt x="2822" y="0"/>
                    <a:pt x="2655" y="8"/>
                    <a:pt x="2488" y="26"/>
                  </a:cubicBezTo>
                  <a:cubicBezTo>
                    <a:pt x="2171" y="58"/>
                    <a:pt x="1902" y="121"/>
                    <a:pt x="1648" y="232"/>
                  </a:cubicBezTo>
                  <a:cubicBezTo>
                    <a:pt x="1490" y="296"/>
                    <a:pt x="1331" y="391"/>
                    <a:pt x="1141" y="533"/>
                  </a:cubicBezTo>
                  <a:cubicBezTo>
                    <a:pt x="999" y="644"/>
                    <a:pt x="856" y="803"/>
                    <a:pt x="714" y="993"/>
                  </a:cubicBezTo>
                  <a:cubicBezTo>
                    <a:pt x="571" y="1183"/>
                    <a:pt x="476" y="1373"/>
                    <a:pt x="397" y="1516"/>
                  </a:cubicBezTo>
                  <a:cubicBezTo>
                    <a:pt x="302" y="1706"/>
                    <a:pt x="223" y="1912"/>
                    <a:pt x="159" y="2149"/>
                  </a:cubicBezTo>
                  <a:cubicBezTo>
                    <a:pt x="48" y="2561"/>
                    <a:pt x="1" y="2989"/>
                    <a:pt x="32" y="3417"/>
                  </a:cubicBezTo>
                  <a:cubicBezTo>
                    <a:pt x="48" y="3860"/>
                    <a:pt x="159" y="4256"/>
                    <a:pt x="333" y="4605"/>
                  </a:cubicBezTo>
                  <a:cubicBezTo>
                    <a:pt x="365" y="4652"/>
                    <a:pt x="397" y="4700"/>
                    <a:pt x="428" y="4747"/>
                  </a:cubicBezTo>
                  <a:cubicBezTo>
                    <a:pt x="587" y="4985"/>
                    <a:pt x="793" y="5207"/>
                    <a:pt x="1046" y="5365"/>
                  </a:cubicBezTo>
                  <a:cubicBezTo>
                    <a:pt x="1316" y="5524"/>
                    <a:pt x="1648" y="5650"/>
                    <a:pt x="2060" y="5714"/>
                  </a:cubicBezTo>
                  <a:cubicBezTo>
                    <a:pt x="2298" y="5749"/>
                    <a:pt x="2553" y="5767"/>
                    <a:pt x="2867" y="5767"/>
                  </a:cubicBezTo>
                  <a:cubicBezTo>
                    <a:pt x="2971" y="5767"/>
                    <a:pt x="3082" y="5765"/>
                    <a:pt x="3201" y="5761"/>
                  </a:cubicBezTo>
                  <a:cubicBezTo>
                    <a:pt x="3518" y="5746"/>
                    <a:pt x="3850" y="5714"/>
                    <a:pt x="4262" y="5650"/>
                  </a:cubicBezTo>
                  <a:cubicBezTo>
                    <a:pt x="5023" y="5540"/>
                    <a:pt x="5815" y="5381"/>
                    <a:pt x="6623" y="5159"/>
                  </a:cubicBezTo>
                  <a:cubicBezTo>
                    <a:pt x="7526" y="4906"/>
                    <a:pt x="8302" y="4621"/>
                    <a:pt x="8999" y="4288"/>
                  </a:cubicBezTo>
                  <a:cubicBezTo>
                    <a:pt x="9364" y="4114"/>
                    <a:pt x="9696" y="3924"/>
                    <a:pt x="9997" y="3718"/>
                  </a:cubicBezTo>
                  <a:cubicBezTo>
                    <a:pt x="10124" y="3638"/>
                    <a:pt x="10251" y="3528"/>
                    <a:pt x="10409" y="3417"/>
                  </a:cubicBezTo>
                  <a:cubicBezTo>
                    <a:pt x="10473" y="3353"/>
                    <a:pt x="10520" y="3306"/>
                    <a:pt x="10584" y="3242"/>
                  </a:cubicBezTo>
                  <a:lnTo>
                    <a:pt x="10631" y="3195"/>
                  </a:lnTo>
                  <a:cubicBezTo>
                    <a:pt x="10647" y="3179"/>
                    <a:pt x="10679" y="3147"/>
                    <a:pt x="10694" y="3131"/>
                  </a:cubicBezTo>
                  <a:cubicBezTo>
                    <a:pt x="10726" y="3116"/>
                    <a:pt x="10742" y="3100"/>
                    <a:pt x="10758" y="3068"/>
                  </a:cubicBezTo>
                  <a:cubicBezTo>
                    <a:pt x="10805" y="3005"/>
                    <a:pt x="10805" y="2926"/>
                    <a:pt x="10774" y="2862"/>
                  </a:cubicBezTo>
                  <a:cubicBezTo>
                    <a:pt x="10758" y="2830"/>
                    <a:pt x="10758" y="2799"/>
                    <a:pt x="10742" y="2783"/>
                  </a:cubicBezTo>
                  <a:lnTo>
                    <a:pt x="10726" y="2767"/>
                  </a:lnTo>
                  <a:cubicBezTo>
                    <a:pt x="10599" y="2593"/>
                    <a:pt x="10425" y="2419"/>
                    <a:pt x="10203" y="2244"/>
                  </a:cubicBezTo>
                  <a:cubicBezTo>
                    <a:pt x="9997" y="2086"/>
                    <a:pt x="9776" y="1927"/>
                    <a:pt x="9475" y="1753"/>
                  </a:cubicBezTo>
                  <a:cubicBezTo>
                    <a:pt x="8920" y="1436"/>
                    <a:pt x="8318" y="1167"/>
                    <a:pt x="7573" y="882"/>
                  </a:cubicBezTo>
                  <a:cubicBezTo>
                    <a:pt x="6876" y="644"/>
                    <a:pt x="6148" y="438"/>
                    <a:pt x="5403" y="280"/>
                  </a:cubicBezTo>
                  <a:cubicBezTo>
                    <a:pt x="4658" y="121"/>
                    <a:pt x="3993" y="26"/>
                    <a:pt x="3359" y="10"/>
                  </a:cubicBezTo>
                  <a:cubicBezTo>
                    <a:pt x="3235" y="4"/>
                    <a:pt x="3113" y="0"/>
                    <a:pt x="29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89"/>
            <p:cNvSpPr/>
            <p:nvPr/>
          </p:nvSpPr>
          <p:spPr>
            <a:xfrm rot="5400000" flipH="1">
              <a:off x="2808455" y="3530804"/>
              <a:ext cx="144218" cy="49527"/>
            </a:xfrm>
            <a:custGeom>
              <a:avLst/>
              <a:gdLst/>
              <a:ahLst/>
              <a:cxnLst/>
              <a:rect l="l" t="t" r="r" b="b"/>
              <a:pathLst>
                <a:path w="9380" h="2963" extrusionOk="0">
                  <a:moveTo>
                    <a:pt x="1918" y="2611"/>
                  </a:moveTo>
                  <a:cubicBezTo>
                    <a:pt x="1921" y="2611"/>
                    <a:pt x="1925" y="2612"/>
                    <a:pt x="1929" y="2612"/>
                  </a:cubicBezTo>
                  <a:lnTo>
                    <a:pt x="1929" y="2612"/>
                  </a:lnTo>
                  <a:cubicBezTo>
                    <a:pt x="1926" y="2611"/>
                    <a:pt x="1923" y="2611"/>
                    <a:pt x="1918" y="2611"/>
                  </a:cubicBezTo>
                  <a:close/>
                  <a:moveTo>
                    <a:pt x="9173" y="1"/>
                  </a:moveTo>
                  <a:cubicBezTo>
                    <a:pt x="9153" y="1"/>
                    <a:pt x="9131" y="5"/>
                    <a:pt x="9110" y="13"/>
                  </a:cubicBezTo>
                  <a:cubicBezTo>
                    <a:pt x="9031" y="45"/>
                    <a:pt x="8983" y="140"/>
                    <a:pt x="9015" y="235"/>
                  </a:cubicBezTo>
                  <a:cubicBezTo>
                    <a:pt x="9015" y="235"/>
                    <a:pt x="9015" y="251"/>
                    <a:pt x="9015" y="251"/>
                  </a:cubicBezTo>
                  <a:cubicBezTo>
                    <a:pt x="9015" y="267"/>
                    <a:pt x="9015" y="267"/>
                    <a:pt x="9015" y="282"/>
                  </a:cubicBezTo>
                  <a:cubicBezTo>
                    <a:pt x="9015" y="298"/>
                    <a:pt x="9015" y="314"/>
                    <a:pt x="9015" y="330"/>
                  </a:cubicBezTo>
                  <a:cubicBezTo>
                    <a:pt x="8999" y="362"/>
                    <a:pt x="8983" y="377"/>
                    <a:pt x="8983" y="393"/>
                  </a:cubicBezTo>
                  <a:cubicBezTo>
                    <a:pt x="8936" y="457"/>
                    <a:pt x="8873" y="520"/>
                    <a:pt x="8825" y="568"/>
                  </a:cubicBezTo>
                  <a:cubicBezTo>
                    <a:pt x="8635" y="726"/>
                    <a:pt x="8445" y="853"/>
                    <a:pt x="8239" y="979"/>
                  </a:cubicBezTo>
                  <a:cubicBezTo>
                    <a:pt x="8033" y="1090"/>
                    <a:pt x="7827" y="1201"/>
                    <a:pt x="7621" y="1296"/>
                  </a:cubicBezTo>
                  <a:lnTo>
                    <a:pt x="7668" y="1280"/>
                  </a:lnTo>
                  <a:lnTo>
                    <a:pt x="7668" y="1280"/>
                  </a:lnTo>
                  <a:cubicBezTo>
                    <a:pt x="6718" y="1772"/>
                    <a:pt x="5720" y="2120"/>
                    <a:pt x="4690" y="2342"/>
                  </a:cubicBezTo>
                  <a:lnTo>
                    <a:pt x="4738" y="2342"/>
                  </a:lnTo>
                  <a:cubicBezTo>
                    <a:pt x="3961" y="2516"/>
                    <a:pt x="3162" y="2622"/>
                    <a:pt x="2359" y="2622"/>
                  </a:cubicBezTo>
                  <a:cubicBezTo>
                    <a:pt x="2216" y="2622"/>
                    <a:pt x="2072" y="2619"/>
                    <a:pt x="1929" y="2612"/>
                  </a:cubicBezTo>
                  <a:lnTo>
                    <a:pt x="1929" y="2612"/>
                  </a:lnTo>
                  <a:cubicBezTo>
                    <a:pt x="1933" y="2613"/>
                    <a:pt x="1933" y="2616"/>
                    <a:pt x="1933" y="2627"/>
                  </a:cubicBezTo>
                  <a:cubicBezTo>
                    <a:pt x="1918" y="2627"/>
                    <a:pt x="1918" y="2611"/>
                    <a:pt x="1902" y="2611"/>
                  </a:cubicBezTo>
                  <a:cubicBezTo>
                    <a:pt x="1331" y="2595"/>
                    <a:pt x="761" y="2500"/>
                    <a:pt x="207" y="2326"/>
                  </a:cubicBezTo>
                  <a:cubicBezTo>
                    <a:pt x="198" y="2323"/>
                    <a:pt x="188" y="2322"/>
                    <a:pt x="180" y="2322"/>
                  </a:cubicBezTo>
                  <a:cubicBezTo>
                    <a:pt x="142" y="2322"/>
                    <a:pt x="106" y="2345"/>
                    <a:pt x="80" y="2358"/>
                  </a:cubicBezTo>
                  <a:cubicBezTo>
                    <a:pt x="32" y="2389"/>
                    <a:pt x="17" y="2421"/>
                    <a:pt x="1" y="2469"/>
                  </a:cubicBezTo>
                  <a:cubicBezTo>
                    <a:pt x="1" y="2516"/>
                    <a:pt x="17" y="2564"/>
                    <a:pt x="32" y="2595"/>
                  </a:cubicBezTo>
                  <a:cubicBezTo>
                    <a:pt x="64" y="2643"/>
                    <a:pt x="96" y="2659"/>
                    <a:pt x="143" y="2675"/>
                  </a:cubicBezTo>
                  <a:cubicBezTo>
                    <a:pt x="832" y="2890"/>
                    <a:pt x="1559" y="2962"/>
                    <a:pt x="2290" y="2962"/>
                  </a:cubicBezTo>
                  <a:cubicBezTo>
                    <a:pt x="2367" y="2962"/>
                    <a:pt x="2443" y="2961"/>
                    <a:pt x="2520" y="2960"/>
                  </a:cubicBezTo>
                  <a:cubicBezTo>
                    <a:pt x="3375" y="2944"/>
                    <a:pt x="4231" y="2817"/>
                    <a:pt x="5054" y="2611"/>
                  </a:cubicBezTo>
                  <a:cubicBezTo>
                    <a:pt x="5862" y="2405"/>
                    <a:pt x="6655" y="2136"/>
                    <a:pt x="7415" y="1787"/>
                  </a:cubicBezTo>
                  <a:cubicBezTo>
                    <a:pt x="7700" y="1645"/>
                    <a:pt x="7985" y="1502"/>
                    <a:pt x="8270" y="1344"/>
                  </a:cubicBezTo>
                  <a:cubicBezTo>
                    <a:pt x="8540" y="1201"/>
                    <a:pt x="8825" y="1027"/>
                    <a:pt x="9063" y="821"/>
                  </a:cubicBezTo>
                  <a:cubicBezTo>
                    <a:pt x="9174" y="726"/>
                    <a:pt x="9269" y="615"/>
                    <a:pt x="9316" y="488"/>
                  </a:cubicBezTo>
                  <a:cubicBezTo>
                    <a:pt x="9379" y="362"/>
                    <a:pt x="9379" y="235"/>
                    <a:pt x="9332" y="108"/>
                  </a:cubicBezTo>
                  <a:cubicBezTo>
                    <a:pt x="9332" y="92"/>
                    <a:pt x="9332" y="92"/>
                    <a:pt x="9316" y="76"/>
                  </a:cubicBezTo>
                  <a:cubicBezTo>
                    <a:pt x="9281" y="30"/>
                    <a:pt x="9230" y="1"/>
                    <a:pt x="91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89"/>
            <p:cNvSpPr/>
            <p:nvPr/>
          </p:nvSpPr>
          <p:spPr>
            <a:xfrm rot="5400000" flipH="1">
              <a:off x="2887549" y="3483803"/>
              <a:ext cx="35824" cy="35135"/>
            </a:xfrm>
            <a:custGeom>
              <a:avLst/>
              <a:gdLst/>
              <a:ahLst/>
              <a:cxnLst/>
              <a:rect l="l" t="t" r="r" b="b"/>
              <a:pathLst>
                <a:path w="2330" h="2102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17"/>
                    <a:pt x="48" y="312"/>
                    <a:pt x="143" y="343"/>
                  </a:cubicBezTo>
                  <a:cubicBezTo>
                    <a:pt x="397" y="454"/>
                    <a:pt x="666" y="581"/>
                    <a:pt x="919" y="708"/>
                  </a:cubicBezTo>
                  <a:cubicBezTo>
                    <a:pt x="1220" y="866"/>
                    <a:pt x="1537" y="1040"/>
                    <a:pt x="1791" y="1278"/>
                  </a:cubicBezTo>
                  <a:cubicBezTo>
                    <a:pt x="1799" y="1278"/>
                    <a:pt x="1803" y="1282"/>
                    <a:pt x="1807" y="1286"/>
                  </a:cubicBezTo>
                  <a:lnTo>
                    <a:pt x="1807" y="1286"/>
                  </a:lnTo>
                  <a:cubicBezTo>
                    <a:pt x="1807" y="1284"/>
                    <a:pt x="1807" y="1281"/>
                    <a:pt x="1807" y="1278"/>
                  </a:cubicBezTo>
                  <a:lnTo>
                    <a:pt x="1807" y="1278"/>
                  </a:lnTo>
                  <a:cubicBezTo>
                    <a:pt x="1812" y="1283"/>
                    <a:pt x="1817" y="1289"/>
                    <a:pt x="1822" y="1294"/>
                  </a:cubicBezTo>
                  <a:lnTo>
                    <a:pt x="1822" y="1294"/>
                  </a:lnTo>
                  <a:cubicBezTo>
                    <a:pt x="1814" y="1294"/>
                    <a:pt x="1811" y="1290"/>
                    <a:pt x="1807" y="1286"/>
                  </a:cubicBezTo>
                  <a:lnTo>
                    <a:pt x="1807" y="1286"/>
                  </a:lnTo>
                  <a:cubicBezTo>
                    <a:pt x="1807" y="1294"/>
                    <a:pt x="1810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3" y="1294"/>
                  </a:cubicBez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61" y="1336"/>
                    <a:pt x="1891" y="1380"/>
                    <a:pt x="1933" y="1436"/>
                  </a:cubicBezTo>
                  <a:cubicBezTo>
                    <a:pt x="1933" y="1452"/>
                    <a:pt x="1949" y="1468"/>
                    <a:pt x="1965" y="1500"/>
                  </a:cubicBezTo>
                  <a:cubicBezTo>
                    <a:pt x="1965" y="1500"/>
                    <a:pt x="1965" y="1516"/>
                    <a:pt x="1965" y="1531"/>
                  </a:cubicBezTo>
                  <a:cubicBezTo>
                    <a:pt x="1965" y="1531"/>
                    <a:pt x="1965" y="1547"/>
                    <a:pt x="1965" y="1547"/>
                  </a:cubicBezTo>
                  <a:cubicBezTo>
                    <a:pt x="1949" y="1547"/>
                    <a:pt x="1949" y="1563"/>
                    <a:pt x="1949" y="1563"/>
                  </a:cubicBezTo>
                  <a:cubicBezTo>
                    <a:pt x="1933" y="1579"/>
                    <a:pt x="1918" y="1595"/>
                    <a:pt x="1886" y="1611"/>
                  </a:cubicBezTo>
                  <a:cubicBezTo>
                    <a:pt x="1838" y="1642"/>
                    <a:pt x="1775" y="1658"/>
                    <a:pt x="1712" y="1690"/>
                  </a:cubicBezTo>
                  <a:cubicBezTo>
                    <a:pt x="1601" y="1722"/>
                    <a:pt x="1490" y="1737"/>
                    <a:pt x="1379" y="1753"/>
                  </a:cubicBezTo>
                  <a:cubicBezTo>
                    <a:pt x="1284" y="1769"/>
                    <a:pt x="1236" y="1864"/>
                    <a:pt x="1252" y="1959"/>
                  </a:cubicBezTo>
                  <a:cubicBezTo>
                    <a:pt x="1268" y="2054"/>
                    <a:pt x="1347" y="2102"/>
                    <a:pt x="1442" y="2102"/>
                  </a:cubicBezTo>
                  <a:cubicBezTo>
                    <a:pt x="1648" y="2070"/>
                    <a:pt x="1838" y="2023"/>
                    <a:pt x="2028" y="1928"/>
                  </a:cubicBezTo>
                  <a:cubicBezTo>
                    <a:pt x="2139" y="1864"/>
                    <a:pt x="2266" y="1769"/>
                    <a:pt x="2298" y="1627"/>
                  </a:cubicBezTo>
                  <a:cubicBezTo>
                    <a:pt x="2329" y="1484"/>
                    <a:pt x="2298" y="1357"/>
                    <a:pt x="2219" y="1246"/>
                  </a:cubicBezTo>
                  <a:cubicBezTo>
                    <a:pt x="2139" y="1120"/>
                    <a:pt x="2028" y="1025"/>
                    <a:pt x="1918" y="929"/>
                  </a:cubicBezTo>
                  <a:cubicBezTo>
                    <a:pt x="1791" y="834"/>
                    <a:pt x="1648" y="739"/>
                    <a:pt x="1506" y="644"/>
                  </a:cubicBezTo>
                  <a:cubicBezTo>
                    <a:pt x="1347" y="549"/>
                    <a:pt x="1173" y="454"/>
                    <a:pt x="999" y="359"/>
                  </a:cubicBezTo>
                  <a:cubicBezTo>
                    <a:pt x="761" y="232"/>
                    <a:pt x="508" y="121"/>
                    <a:pt x="254" y="11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89"/>
            <p:cNvSpPr/>
            <p:nvPr/>
          </p:nvSpPr>
          <p:spPr>
            <a:xfrm rot="5400000" flipH="1">
              <a:off x="2876464" y="3478348"/>
              <a:ext cx="48985" cy="54808"/>
            </a:xfrm>
            <a:custGeom>
              <a:avLst/>
              <a:gdLst/>
              <a:ahLst/>
              <a:cxnLst/>
              <a:rect l="l" t="t" r="r" b="b"/>
              <a:pathLst>
                <a:path w="3186" h="3279" extrusionOk="0">
                  <a:moveTo>
                    <a:pt x="183" y="1"/>
                  </a:moveTo>
                  <a:cubicBezTo>
                    <a:pt x="159" y="1"/>
                    <a:pt x="135" y="5"/>
                    <a:pt x="112" y="13"/>
                  </a:cubicBezTo>
                  <a:cubicBezTo>
                    <a:pt x="80" y="29"/>
                    <a:pt x="48" y="76"/>
                    <a:pt x="32" y="108"/>
                  </a:cubicBezTo>
                  <a:cubicBezTo>
                    <a:pt x="1" y="187"/>
                    <a:pt x="32" y="314"/>
                    <a:pt x="127" y="330"/>
                  </a:cubicBezTo>
                  <a:cubicBezTo>
                    <a:pt x="254" y="361"/>
                    <a:pt x="365" y="393"/>
                    <a:pt x="492" y="425"/>
                  </a:cubicBezTo>
                  <a:cubicBezTo>
                    <a:pt x="682" y="472"/>
                    <a:pt x="872" y="520"/>
                    <a:pt x="1062" y="567"/>
                  </a:cubicBezTo>
                  <a:cubicBezTo>
                    <a:pt x="1474" y="678"/>
                    <a:pt x="1902" y="821"/>
                    <a:pt x="2282" y="1011"/>
                  </a:cubicBezTo>
                  <a:cubicBezTo>
                    <a:pt x="2425" y="1090"/>
                    <a:pt x="2551" y="1169"/>
                    <a:pt x="2662" y="1264"/>
                  </a:cubicBezTo>
                  <a:cubicBezTo>
                    <a:pt x="2710" y="1312"/>
                    <a:pt x="2757" y="1359"/>
                    <a:pt x="2789" y="1407"/>
                  </a:cubicBezTo>
                  <a:cubicBezTo>
                    <a:pt x="2805" y="1439"/>
                    <a:pt x="2821" y="1470"/>
                    <a:pt x="2837" y="1502"/>
                  </a:cubicBezTo>
                  <a:cubicBezTo>
                    <a:pt x="2837" y="1534"/>
                    <a:pt x="2837" y="1549"/>
                    <a:pt x="2852" y="1581"/>
                  </a:cubicBezTo>
                  <a:cubicBezTo>
                    <a:pt x="2852" y="1613"/>
                    <a:pt x="2837" y="1645"/>
                    <a:pt x="2837" y="1676"/>
                  </a:cubicBezTo>
                  <a:cubicBezTo>
                    <a:pt x="2837" y="1692"/>
                    <a:pt x="2821" y="1724"/>
                    <a:pt x="2805" y="1755"/>
                  </a:cubicBezTo>
                  <a:cubicBezTo>
                    <a:pt x="2789" y="1803"/>
                    <a:pt x="2757" y="1850"/>
                    <a:pt x="2710" y="1882"/>
                  </a:cubicBezTo>
                  <a:cubicBezTo>
                    <a:pt x="2615" y="1993"/>
                    <a:pt x="2488" y="2072"/>
                    <a:pt x="2361" y="2151"/>
                  </a:cubicBezTo>
                  <a:lnTo>
                    <a:pt x="2377" y="2151"/>
                  </a:lnTo>
                  <a:cubicBezTo>
                    <a:pt x="2155" y="2278"/>
                    <a:pt x="1918" y="2405"/>
                    <a:pt x="1680" y="2500"/>
                  </a:cubicBezTo>
                  <a:cubicBezTo>
                    <a:pt x="1441" y="2605"/>
                    <a:pt x="1187" y="2695"/>
                    <a:pt x="933" y="2785"/>
                  </a:cubicBezTo>
                  <a:lnTo>
                    <a:pt x="933" y="2785"/>
                  </a:lnTo>
                  <a:cubicBezTo>
                    <a:pt x="934" y="2785"/>
                    <a:pt x="935" y="2785"/>
                    <a:pt x="935" y="2785"/>
                  </a:cubicBezTo>
                  <a:cubicBezTo>
                    <a:pt x="929" y="2787"/>
                    <a:pt x="922" y="2789"/>
                    <a:pt x="915" y="2792"/>
                  </a:cubicBezTo>
                  <a:lnTo>
                    <a:pt x="915" y="2792"/>
                  </a:lnTo>
                  <a:cubicBezTo>
                    <a:pt x="921" y="2789"/>
                    <a:pt x="927" y="2787"/>
                    <a:pt x="933" y="2785"/>
                  </a:cubicBezTo>
                  <a:lnTo>
                    <a:pt x="933" y="2785"/>
                  </a:lnTo>
                  <a:cubicBezTo>
                    <a:pt x="918" y="2785"/>
                    <a:pt x="904" y="2786"/>
                    <a:pt x="890" y="2799"/>
                  </a:cubicBezTo>
                  <a:lnTo>
                    <a:pt x="890" y="2799"/>
                  </a:lnTo>
                  <a:cubicBezTo>
                    <a:pt x="898" y="2797"/>
                    <a:pt x="906" y="2794"/>
                    <a:pt x="915" y="2792"/>
                  </a:cubicBezTo>
                  <a:lnTo>
                    <a:pt x="915" y="2792"/>
                  </a:lnTo>
                  <a:cubicBezTo>
                    <a:pt x="906" y="2795"/>
                    <a:pt x="897" y="2798"/>
                    <a:pt x="888" y="2801"/>
                  </a:cubicBezTo>
                  <a:cubicBezTo>
                    <a:pt x="889" y="2800"/>
                    <a:pt x="889" y="2800"/>
                    <a:pt x="890" y="2799"/>
                  </a:cubicBezTo>
                  <a:lnTo>
                    <a:pt x="890" y="2799"/>
                  </a:lnTo>
                  <a:cubicBezTo>
                    <a:pt x="699" y="2858"/>
                    <a:pt x="508" y="2914"/>
                    <a:pt x="318" y="2944"/>
                  </a:cubicBezTo>
                  <a:cubicBezTo>
                    <a:pt x="238" y="2959"/>
                    <a:pt x="175" y="3055"/>
                    <a:pt x="191" y="3134"/>
                  </a:cubicBezTo>
                  <a:cubicBezTo>
                    <a:pt x="205" y="3219"/>
                    <a:pt x="270" y="3279"/>
                    <a:pt x="352" y="3279"/>
                  </a:cubicBezTo>
                  <a:cubicBezTo>
                    <a:pt x="361" y="3279"/>
                    <a:pt x="371" y="3278"/>
                    <a:pt x="381" y="3276"/>
                  </a:cubicBezTo>
                  <a:cubicBezTo>
                    <a:pt x="634" y="3245"/>
                    <a:pt x="872" y="3165"/>
                    <a:pt x="1094" y="3086"/>
                  </a:cubicBezTo>
                  <a:cubicBezTo>
                    <a:pt x="1427" y="2975"/>
                    <a:pt x="1743" y="2849"/>
                    <a:pt x="2060" y="2706"/>
                  </a:cubicBezTo>
                  <a:cubicBezTo>
                    <a:pt x="2203" y="2643"/>
                    <a:pt x="2345" y="2563"/>
                    <a:pt x="2488" y="2484"/>
                  </a:cubicBezTo>
                  <a:cubicBezTo>
                    <a:pt x="2615" y="2405"/>
                    <a:pt x="2741" y="2310"/>
                    <a:pt x="2868" y="2215"/>
                  </a:cubicBezTo>
                  <a:cubicBezTo>
                    <a:pt x="3042" y="2056"/>
                    <a:pt x="3185" y="1850"/>
                    <a:pt x="3185" y="1597"/>
                  </a:cubicBezTo>
                  <a:cubicBezTo>
                    <a:pt x="3185" y="1454"/>
                    <a:pt x="3153" y="1328"/>
                    <a:pt x="3074" y="1217"/>
                  </a:cubicBezTo>
                  <a:cubicBezTo>
                    <a:pt x="3027" y="1138"/>
                    <a:pt x="2947" y="1058"/>
                    <a:pt x="2884" y="995"/>
                  </a:cubicBezTo>
                  <a:cubicBezTo>
                    <a:pt x="2678" y="821"/>
                    <a:pt x="2425" y="694"/>
                    <a:pt x="2171" y="583"/>
                  </a:cubicBezTo>
                  <a:cubicBezTo>
                    <a:pt x="1632" y="345"/>
                    <a:pt x="1062" y="219"/>
                    <a:pt x="508" y="76"/>
                  </a:cubicBezTo>
                  <a:cubicBezTo>
                    <a:pt x="413" y="60"/>
                    <a:pt x="333" y="29"/>
                    <a:pt x="254" y="13"/>
                  </a:cubicBezTo>
                  <a:cubicBezTo>
                    <a:pt x="230" y="5"/>
                    <a:pt x="207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89"/>
            <p:cNvSpPr/>
            <p:nvPr/>
          </p:nvSpPr>
          <p:spPr>
            <a:xfrm rot="5400000" flipH="1">
              <a:off x="2902920" y="3503848"/>
              <a:ext cx="37776" cy="18921"/>
            </a:xfrm>
            <a:custGeom>
              <a:avLst/>
              <a:gdLst/>
              <a:ahLst/>
              <a:cxnLst/>
              <a:rect l="l" t="t" r="r" b="b"/>
              <a:pathLst>
                <a:path w="2457" h="1132" extrusionOk="0">
                  <a:moveTo>
                    <a:pt x="175" y="1"/>
                  </a:moveTo>
                  <a:cubicBezTo>
                    <a:pt x="155" y="1"/>
                    <a:pt x="136" y="5"/>
                    <a:pt x="112" y="12"/>
                  </a:cubicBezTo>
                  <a:cubicBezTo>
                    <a:pt x="64" y="28"/>
                    <a:pt x="33" y="60"/>
                    <a:pt x="17" y="108"/>
                  </a:cubicBezTo>
                  <a:cubicBezTo>
                    <a:pt x="1" y="155"/>
                    <a:pt x="1" y="203"/>
                    <a:pt x="17" y="234"/>
                  </a:cubicBezTo>
                  <a:cubicBezTo>
                    <a:pt x="33" y="282"/>
                    <a:pt x="80" y="313"/>
                    <a:pt x="128" y="329"/>
                  </a:cubicBezTo>
                  <a:cubicBezTo>
                    <a:pt x="856" y="504"/>
                    <a:pt x="1522" y="836"/>
                    <a:pt x="2219" y="1121"/>
                  </a:cubicBezTo>
                  <a:cubicBezTo>
                    <a:pt x="2236" y="1128"/>
                    <a:pt x="2254" y="1131"/>
                    <a:pt x="2273" y="1131"/>
                  </a:cubicBezTo>
                  <a:cubicBezTo>
                    <a:pt x="2342" y="1131"/>
                    <a:pt x="2416" y="1089"/>
                    <a:pt x="2441" y="1026"/>
                  </a:cubicBezTo>
                  <a:cubicBezTo>
                    <a:pt x="2457" y="963"/>
                    <a:pt x="2457" y="915"/>
                    <a:pt x="2425" y="868"/>
                  </a:cubicBezTo>
                  <a:cubicBezTo>
                    <a:pt x="2409" y="836"/>
                    <a:pt x="2377" y="820"/>
                    <a:pt x="2330" y="805"/>
                  </a:cubicBezTo>
                  <a:cubicBezTo>
                    <a:pt x="1649" y="504"/>
                    <a:pt x="967" y="171"/>
                    <a:pt x="239" y="12"/>
                  </a:cubicBezTo>
                  <a:cubicBezTo>
                    <a:pt x="215" y="5"/>
                    <a:pt x="195" y="1"/>
                    <a:pt x="17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89"/>
            <p:cNvSpPr/>
            <p:nvPr/>
          </p:nvSpPr>
          <p:spPr>
            <a:xfrm rot="5400000" flipH="1">
              <a:off x="2900842" y="3500891"/>
              <a:ext cx="42650" cy="22883"/>
            </a:xfrm>
            <a:custGeom>
              <a:avLst/>
              <a:gdLst/>
              <a:ahLst/>
              <a:cxnLst/>
              <a:rect l="l" t="t" r="r" b="b"/>
              <a:pathLst>
                <a:path w="2774" h="1369" extrusionOk="0">
                  <a:moveTo>
                    <a:pt x="195" y="0"/>
                  </a:moveTo>
                  <a:cubicBezTo>
                    <a:pt x="122" y="0"/>
                    <a:pt x="58" y="46"/>
                    <a:pt x="33" y="121"/>
                  </a:cubicBezTo>
                  <a:cubicBezTo>
                    <a:pt x="1" y="200"/>
                    <a:pt x="48" y="311"/>
                    <a:pt x="128" y="343"/>
                  </a:cubicBezTo>
                  <a:cubicBezTo>
                    <a:pt x="951" y="644"/>
                    <a:pt x="1744" y="976"/>
                    <a:pt x="2536" y="1357"/>
                  </a:cubicBezTo>
                  <a:cubicBezTo>
                    <a:pt x="2552" y="1364"/>
                    <a:pt x="2575" y="1368"/>
                    <a:pt x="2599" y="1368"/>
                  </a:cubicBezTo>
                  <a:cubicBezTo>
                    <a:pt x="2623" y="1368"/>
                    <a:pt x="2647" y="1364"/>
                    <a:pt x="2662" y="1357"/>
                  </a:cubicBezTo>
                  <a:cubicBezTo>
                    <a:pt x="2710" y="1341"/>
                    <a:pt x="2742" y="1293"/>
                    <a:pt x="2758" y="1261"/>
                  </a:cubicBezTo>
                  <a:cubicBezTo>
                    <a:pt x="2773" y="1214"/>
                    <a:pt x="2773" y="1166"/>
                    <a:pt x="2758" y="1135"/>
                  </a:cubicBezTo>
                  <a:cubicBezTo>
                    <a:pt x="2742" y="1119"/>
                    <a:pt x="2742" y="1119"/>
                    <a:pt x="2742" y="1103"/>
                  </a:cubicBezTo>
                  <a:cubicBezTo>
                    <a:pt x="2726" y="1071"/>
                    <a:pt x="2694" y="1055"/>
                    <a:pt x="2647" y="1040"/>
                  </a:cubicBezTo>
                  <a:cubicBezTo>
                    <a:pt x="1870" y="659"/>
                    <a:pt x="1062" y="327"/>
                    <a:pt x="254" y="10"/>
                  </a:cubicBezTo>
                  <a:cubicBezTo>
                    <a:pt x="235" y="3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89"/>
            <p:cNvSpPr/>
            <p:nvPr/>
          </p:nvSpPr>
          <p:spPr>
            <a:xfrm rot="5400000" flipH="1">
              <a:off x="2897252" y="3501309"/>
              <a:ext cx="50199" cy="25691"/>
            </a:xfrm>
            <a:custGeom>
              <a:avLst/>
              <a:gdLst/>
              <a:ahLst/>
              <a:cxnLst/>
              <a:rect l="l" t="t" r="r" b="b"/>
              <a:pathLst>
                <a:path w="3265" h="1537" extrusionOk="0">
                  <a:moveTo>
                    <a:pt x="2902" y="1461"/>
                  </a:moveTo>
                  <a:cubicBezTo>
                    <a:pt x="2905" y="1464"/>
                    <a:pt x="2909" y="1467"/>
                    <a:pt x="2916" y="1467"/>
                  </a:cubicBezTo>
                  <a:lnTo>
                    <a:pt x="2916" y="1467"/>
                  </a:lnTo>
                  <a:cubicBezTo>
                    <a:pt x="2911" y="1465"/>
                    <a:pt x="2907" y="1463"/>
                    <a:pt x="2902" y="1461"/>
                  </a:cubicBezTo>
                  <a:close/>
                  <a:moveTo>
                    <a:pt x="201" y="0"/>
                  </a:moveTo>
                  <a:cubicBezTo>
                    <a:pt x="132" y="0"/>
                    <a:pt x="57" y="46"/>
                    <a:pt x="32" y="121"/>
                  </a:cubicBezTo>
                  <a:cubicBezTo>
                    <a:pt x="1" y="200"/>
                    <a:pt x="48" y="311"/>
                    <a:pt x="143" y="343"/>
                  </a:cubicBezTo>
                  <a:cubicBezTo>
                    <a:pt x="1078" y="644"/>
                    <a:pt x="1997" y="992"/>
                    <a:pt x="2884" y="1452"/>
                  </a:cubicBezTo>
                  <a:cubicBezTo>
                    <a:pt x="2890" y="1455"/>
                    <a:pt x="2896" y="1458"/>
                    <a:pt x="2902" y="1461"/>
                  </a:cubicBezTo>
                  <a:lnTo>
                    <a:pt x="2902" y="1461"/>
                  </a:lnTo>
                  <a:cubicBezTo>
                    <a:pt x="2900" y="1456"/>
                    <a:pt x="2900" y="1452"/>
                    <a:pt x="2900" y="1452"/>
                  </a:cubicBezTo>
                  <a:lnTo>
                    <a:pt x="2900" y="1452"/>
                  </a:lnTo>
                  <a:cubicBezTo>
                    <a:pt x="2900" y="1452"/>
                    <a:pt x="2916" y="1467"/>
                    <a:pt x="2916" y="1467"/>
                  </a:cubicBezTo>
                  <a:lnTo>
                    <a:pt x="2916" y="1467"/>
                  </a:lnTo>
                  <a:cubicBezTo>
                    <a:pt x="2937" y="1478"/>
                    <a:pt x="2958" y="1488"/>
                    <a:pt x="2979" y="1499"/>
                  </a:cubicBezTo>
                  <a:cubicBezTo>
                    <a:pt x="3014" y="1522"/>
                    <a:pt x="3040" y="1537"/>
                    <a:pt x="3076" y="1537"/>
                  </a:cubicBezTo>
                  <a:cubicBezTo>
                    <a:pt x="3090" y="1537"/>
                    <a:pt x="3105" y="1535"/>
                    <a:pt x="3122" y="1531"/>
                  </a:cubicBezTo>
                  <a:cubicBezTo>
                    <a:pt x="3153" y="1515"/>
                    <a:pt x="3201" y="1499"/>
                    <a:pt x="3217" y="1467"/>
                  </a:cubicBezTo>
                  <a:cubicBezTo>
                    <a:pt x="3248" y="1420"/>
                    <a:pt x="3264" y="1372"/>
                    <a:pt x="3248" y="1325"/>
                  </a:cubicBezTo>
                  <a:cubicBezTo>
                    <a:pt x="3248" y="1309"/>
                    <a:pt x="3248" y="1277"/>
                    <a:pt x="3232" y="1261"/>
                  </a:cubicBezTo>
                  <a:cubicBezTo>
                    <a:pt x="3217" y="1246"/>
                    <a:pt x="3201" y="1230"/>
                    <a:pt x="3185" y="1214"/>
                  </a:cubicBezTo>
                  <a:cubicBezTo>
                    <a:pt x="2725" y="976"/>
                    <a:pt x="2266" y="754"/>
                    <a:pt x="1791" y="564"/>
                  </a:cubicBezTo>
                  <a:cubicBezTo>
                    <a:pt x="1284" y="358"/>
                    <a:pt x="777" y="184"/>
                    <a:pt x="254" y="10"/>
                  </a:cubicBezTo>
                  <a:cubicBezTo>
                    <a:pt x="237" y="3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89"/>
            <p:cNvSpPr/>
            <p:nvPr/>
          </p:nvSpPr>
          <p:spPr>
            <a:xfrm rot="5400000" flipH="1">
              <a:off x="2869577" y="3500619"/>
              <a:ext cx="28275" cy="15879"/>
            </a:xfrm>
            <a:custGeom>
              <a:avLst/>
              <a:gdLst/>
              <a:ahLst/>
              <a:cxnLst/>
              <a:rect l="l" t="t" r="r" b="b"/>
              <a:pathLst>
                <a:path w="1839" h="950" extrusionOk="0">
                  <a:moveTo>
                    <a:pt x="1661" y="1"/>
                  </a:moveTo>
                  <a:cubicBezTo>
                    <a:pt x="1641" y="1"/>
                    <a:pt x="1621" y="5"/>
                    <a:pt x="1601" y="19"/>
                  </a:cubicBezTo>
                  <a:cubicBezTo>
                    <a:pt x="1126" y="256"/>
                    <a:pt x="635" y="478"/>
                    <a:pt x="112" y="621"/>
                  </a:cubicBezTo>
                  <a:cubicBezTo>
                    <a:pt x="80" y="621"/>
                    <a:pt x="33" y="668"/>
                    <a:pt x="17" y="700"/>
                  </a:cubicBezTo>
                  <a:cubicBezTo>
                    <a:pt x="1" y="748"/>
                    <a:pt x="1" y="795"/>
                    <a:pt x="17" y="843"/>
                  </a:cubicBezTo>
                  <a:cubicBezTo>
                    <a:pt x="33" y="874"/>
                    <a:pt x="64" y="922"/>
                    <a:pt x="112" y="938"/>
                  </a:cubicBezTo>
                  <a:cubicBezTo>
                    <a:pt x="128" y="946"/>
                    <a:pt x="147" y="950"/>
                    <a:pt x="169" y="950"/>
                  </a:cubicBezTo>
                  <a:cubicBezTo>
                    <a:pt x="191" y="950"/>
                    <a:pt x="215" y="946"/>
                    <a:pt x="238" y="938"/>
                  </a:cubicBezTo>
                  <a:cubicBezTo>
                    <a:pt x="761" y="811"/>
                    <a:pt x="1252" y="589"/>
                    <a:pt x="1728" y="336"/>
                  </a:cubicBezTo>
                  <a:cubicBezTo>
                    <a:pt x="1759" y="320"/>
                    <a:pt x="1791" y="288"/>
                    <a:pt x="1823" y="241"/>
                  </a:cubicBezTo>
                  <a:cubicBezTo>
                    <a:pt x="1839" y="209"/>
                    <a:pt x="1839" y="161"/>
                    <a:pt x="1823" y="114"/>
                  </a:cubicBezTo>
                  <a:cubicBezTo>
                    <a:pt x="1823" y="98"/>
                    <a:pt x="1807" y="98"/>
                    <a:pt x="1807" y="82"/>
                  </a:cubicBezTo>
                  <a:cubicBezTo>
                    <a:pt x="1791" y="51"/>
                    <a:pt x="1759" y="35"/>
                    <a:pt x="1743" y="19"/>
                  </a:cubicBezTo>
                  <a:cubicBezTo>
                    <a:pt x="1716" y="10"/>
                    <a:pt x="1689" y="1"/>
                    <a:pt x="1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89"/>
            <p:cNvSpPr/>
            <p:nvPr/>
          </p:nvSpPr>
          <p:spPr>
            <a:xfrm rot="5400000" flipH="1">
              <a:off x="2866414" y="3500456"/>
              <a:ext cx="32411" cy="18403"/>
            </a:xfrm>
            <a:custGeom>
              <a:avLst/>
              <a:gdLst/>
              <a:ahLst/>
              <a:cxnLst/>
              <a:rect l="l" t="t" r="r" b="b"/>
              <a:pathLst>
                <a:path w="2108" h="1101" extrusionOk="0">
                  <a:moveTo>
                    <a:pt x="1924" y="1"/>
                  </a:moveTo>
                  <a:cubicBezTo>
                    <a:pt x="1905" y="1"/>
                    <a:pt x="1887" y="5"/>
                    <a:pt x="1870" y="13"/>
                  </a:cubicBezTo>
                  <a:cubicBezTo>
                    <a:pt x="1300" y="298"/>
                    <a:pt x="745" y="583"/>
                    <a:pt x="128" y="758"/>
                  </a:cubicBezTo>
                  <a:cubicBezTo>
                    <a:pt x="48" y="789"/>
                    <a:pt x="1" y="900"/>
                    <a:pt x="33" y="979"/>
                  </a:cubicBezTo>
                  <a:cubicBezTo>
                    <a:pt x="58" y="1055"/>
                    <a:pt x="132" y="1100"/>
                    <a:pt x="202" y="1100"/>
                  </a:cubicBezTo>
                  <a:cubicBezTo>
                    <a:pt x="220" y="1100"/>
                    <a:pt x="238" y="1097"/>
                    <a:pt x="254" y="1090"/>
                  </a:cubicBezTo>
                  <a:cubicBezTo>
                    <a:pt x="856" y="900"/>
                    <a:pt x="1427" y="615"/>
                    <a:pt x="1981" y="330"/>
                  </a:cubicBezTo>
                  <a:cubicBezTo>
                    <a:pt x="2029" y="314"/>
                    <a:pt x="2060" y="298"/>
                    <a:pt x="2076" y="251"/>
                  </a:cubicBezTo>
                  <a:cubicBezTo>
                    <a:pt x="2108" y="203"/>
                    <a:pt x="2108" y="156"/>
                    <a:pt x="2092" y="108"/>
                  </a:cubicBezTo>
                  <a:cubicBezTo>
                    <a:pt x="2092" y="108"/>
                    <a:pt x="2076" y="92"/>
                    <a:pt x="2076" y="92"/>
                  </a:cubicBezTo>
                  <a:cubicBezTo>
                    <a:pt x="2041" y="33"/>
                    <a:pt x="1980" y="1"/>
                    <a:pt x="1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89"/>
            <p:cNvSpPr/>
            <p:nvPr/>
          </p:nvSpPr>
          <p:spPr>
            <a:xfrm rot="5400000" flipH="1">
              <a:off x="2865770" y="3501508"/>
              <a:ext cx="31426" cy="18236"/>
            </a:xfrm>
            <a:custGeom>
              <a:avLst/>
              <a:gdLst/>
              <a:ahLst/>
              <a:cxnLst/>
              <a:rect l="l" t="t" r="r" b="b"/>
              <a:pathLst>
                <a:path w="2044" h="1091" extrusionOk="0">
                  <a:moveTo>
                    <a:pt x="1859" y="1"/>
                  </a:moveTo>
                  <a:cubicBezTo>
                    <a:pt x="1839" y="1"/>
                    <a:pt x="1820" y="6"/>
                    <a:pt x="1806" y="19"/>
                  </a:cubicBezTo>
                  <a:cubicBezTo>
                    <a:pt x="1268" y="304"/>
                    <a:pt x="713" y="574"/>
                    <a:pt x="143" y="764"/>
                  </a:cubicBezTo>
                  <a:cubicBezTo>
                    <a:pt x="48" y="796"/>
                    <a:pt x="0" y="891"/>
                    <a:pt x="32" y="986"/>
                  </a:cubicBezTo>
                  <a:cubicBezTo>
                    <a:pt x="69" y="1048"/>
                    <a:pt x="136" y="1091"/>
                    <a:pt x="201" y="1091"/>
                  </a:cubicBezTo>
                  <a:cubicBezTo>
                    <a:pt x="219" y="1091"/>
                    <a:pt x="237" y="1087"/>
                    <a:pt x="254" y="1081"/>
                  </a:cubicBezTo>
                  <a:cubicBezTo>
                    <a:pt x="840" y="891"/>
                    <a:pt x="1378" y="621"/>
                    <a:pt x="1917" y="336"/>
                  </a:cubicBezTo>
                  <a:cubicBezTo>
                    <a:pt x="1965" y="320"/>
                    <a:pt x="1996" y="289"/>
                    <a:pt x="2012" y="257"/>
                  </a:cubicBezTo>
                  <a:cubicBezTo>
                    <a:pt x="2044" y="209"/>
                    <a:pt x="2044" y="162"/>
                    <a:pt x="2028" y="114"/>
                  </a:cubicBezTo>
                  <a:cubicBezTo>
                    <a:pt x="2012" y="98"/>
                    <a:pt x="2012" y="98"/>
                    <a:pt x="2012" y="83"/>
                  </a:cubicBezTo>
                  <a:cubicBezTo>
                    <a:pt x="1996" y="51"/>
                    <a:pt x="1965" y="35"/>
                    <a:pt x="1933" y="19"/>
                  </a:cubicBezTo>
                  <a:cubicBezTo>
                    <a:pt x="1915" y="10"/>
                    <a:pt x="1886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89"/>
            <p:cNvSpPr/>
            <p:nvPr/>
          </p:nvSpPr>
          <p:spPr>
            <a:xfrm rot="5400000" flipH="1">
              <a:off x="2864156" y="3501823"/>
              <a:ext cx="33133" cy="18821"/>
            </a:xfrm>
            <a:custGeom>
              <a:avLst/>
              <a:gdLst/>
              <a:ahLst/>
              <a:cxnLst/>
              <a:rect l="l" t="t" r="r" b="b"/>
              <a:pathLst>
                <a:path w="2155" h="1126" extrusionOk="0">
                  <a:moveTo>
                    <a:pt x="1977" y="1"/>
                  </a:moveTo>
                  <a:cubicBezTo>
                    <a:pt x="1946" y="1"/>
                    <a:pt x="1920" y="16"/>
                    <a:pt x="1885" y="39"/>
                  </a:cubicBezTo>
                  <a:cubicBezTo>
                    <a:pt x="1858" y="52"/>
                    <a:pt x="1831" y="66"/>
                    <a:pt x="1804" y="80"/>
                  </a:cubicBezTo>
                  <a:lnTo>
                    <a:pt x="1804" y="80"/>
                  </a:lnTo>
                  <a:cubicBezTo>
                    <a:pt x="1805" y="77"/>
                    <a:pt x="1806" y="74"/>
                    <a:pt x="1806" y="70"/>
                  </a:cubicBezTo>
                  <a:lnTo>
                    <a:pt x="1806" y="70"/>
                  </a:lnTo>
                  <a:cubicBezTo>
                    <a:pt x="1268" y="356"/>
                    <a:pt x="697" y="577"/>
                    <a:pt x="127" y="799"/>
                  </a:cubicBezTo>
                  <a:cubicBezTo>
                    <a:pt x="48" y="831"/>
                    <a:pt x="0" y="926"/>
                    <a:pt x="32" y="1021"/>
                  </a:cubicBezTo>
                  <a:cubicBezTo>
                    <a:pt x="57" y="1083"/>
                    <a:pt x="121" y="1126"/>
                    <a:pt x="193" y="1126"/>
                  </a:cubicBezTo>
                  <a:cubicBezTo>
                    <a:pt x="213" y="1126"/>
                    <a:pt x="233" y="1123"/>
                    <a:pt x="254" y="1116"/>
                  </a:cubicBezTo>
                  <a:cubicBezTo>
                    <a:pt x="555" y="1005"/>
                    <a:pt x="856" y="878"/>
                    <a:pt x="1157" y="752"/>
                  </a:cubicBezTo>
                  <a:cubicBezTo>
                    <a:pt x="1473" y="625"/>
                    <a:pt x="1790" y="482"/>
                    <a:pt x="2091" y="308"/>
                  </a:cubicBezTo>
                  <a:cubicBezTo>
                    <a:pt x="2123" y="292"/>
                    <a:pt x="2155" y="245"/>
                    <a:pt x="2155" y="197"/>
                  </a:cubicBezTo>
                  <a:cubicBezTo>
                    <a:pt x="2155" y="165"/>
                    <a:pt x="2155" y="118"/>
                    <a:pt x="2123" y="86"/>
                  </a:cubicBezTo>
                  <a:cubicBezTo>
                    <a:pt x="2123" y="86"/>
                    <a:pt x="2123" y="70"/>
                    <a:pt x="2123" y="70"/>
                  </a:cubicBezTo>
                  <a:cubicBezTo>
                    <a:pt x="2107" y="39"/>
                    <a:pt x="2060" y="7"/>
                    <a:pt x="2012" y="7"/>
                  </a:cubicBezTo>
                  <a:cubicBezTo>
                    <a:pt x="1999" y="3"/>
                    <a:pt x="1988" y="1"/>
                    <a:pt x="197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89"/>
            <p:cNvSpPr/>
            <p:nvPr/>
          </p:nvSpPr>
          <p:spPr>
            <a:xfrm rot="5400000" flipH="1">
              <a:off x="2699477" y="3577605"/>
              <a:ext cx="398997" cy="388991"/>
            </a:xfrm>
            <a:custGeom>
              <a:avLst/>
              <a:gdLst/>
              <a:ahLst/>
              <a:cxnLst/>
              <a:rect l="l" t="t" r="r" b="b"/>
              <a:pathLst>
                <a:path w="25951" h="23272" extrusionOk="0">
                  <a:moveTo>
                    <a:pt x="8176" y="1"/>
                  </a:moveTo>
                  <a:cubicBezTo>
                    <a:pt x="8165" y="1"/>
                    <a:pt x="8154" y="2"/>
                    <a:pt x="8143" y="5"/>
                  </a:cubicBezTo>
                  <a:cubicBezTo>
                    <a:pt x="7985" y="52"/>
                    <a:pt x="7826" y="84"/>
                    <a:pt x="7652" y="116"/>
                  </a:cubicBezTo>
                  <a:cubicBezTo>
                    <a:pt x="7303" y="132"/>
                    <a:pt x="6955" y="179"/>
                    <a:pt x="6606" y="227"/>
                  </a:cubicBezTo>
                  <a:cubicBezTo>
                    <a:pt x="6511" y="243"/>
                    <a:pt x="6416" y="258"/>
                    <a:pt x="6337" y="274"/>
                  </a:cubicBezTo>
                  <a:cubicBezTo>
                    <a:pt x="6290" y="274"/>
                    <a:pt x="6258" y="306"/>
                    <a:pt x="6226" y="338"/>
                  </a:cubicBezTo>
                  <a:cubicBezTo>
                    <a:pt x="6194" y="385"/>
                    <a:pt x="6194" y="433"/>
                    <a:pt x="6194" y="480"/>
                  </a:cubicBezTo>
                  <a:cubicBezTo>
                    <a:pt x="5941" y="575"/>
                    <a:pt x="5688" y="655"/>
                    <a:pt x="5418" y="734"/>
                  </a:cubicBezTo>
                  <a:cubicBezTo>
                    <a:pt x="4943" y="892"/>
                    <a:pt x="4515" y="1066"/>
                    <a:pt x="4103" y="1257"/>
                  </a:cubicBezTo>
                  <a:cubicBezTo>
                    <a:pt x="3691" y="1447"/>
                    <a:pt x="3311" y="1668"/>
                    <a:pt x="2978" y="1906"/>
                  </a:cubicBezTo>
                  <a:cubicBezTo>
                    <a:pt x="2646" y="2160"/>
                    <a:pt x="2329" y="2445"/>
                    <a:pt x="2044" y="2762"/>
                  </a:cubicBezTo>
                  <a:cubicBezTo>
                    <a:pt x="1774" y="3047"/>
                    <a:pt x="1537" y="3379"/>
                    <a:pt x="1315" y="3744"/>
                  </a:cubicBezTo>
                  <a:cubicBezTo>
                    <a:pt x="919" y="4393"/>
                    <a:pt x="602" y="5170"/>
                    <a:pt x="364" y="6025"/>
                  </a:cubicBezTo>
                  <a:cubicBezTo>
                    <a:pt x="174" y="6786"/>
                    <a:pt x="63" y="7625"/>
                    <a:pt x="16" y="8528"/>
                  </a:cubicBezTo>
                  <a:cubicBezTo>
                    <a:pt x="0" y="8908"/>
                    <a:pt x="0" y="9305"/>
                    <a:pt x="16" y="9764"/>
                  </a:cubicBezTo>
                  <a:cubicBezTo>
                    <a:pt x="16" y="10081"/>
                    <a:pt x="48" y="10414"/>
                    <a:pt x="79" y="10730"/>
                  </a:cubicBezTo>
                  <a:lnTo>
                    <a:pt x="79" y="10889"/>
                  </a:lnTo>
                  <a:cubicBezTo>
                    <a:pt x="111" y="11206"/>
                    <a:pt x="127" y="11538"/>
                    <a:pt x="158" y="11871"/>
                  </a:cubicBezTo>
                  <a:cubicBezTo>
                    <a:pt x="190" y="12267"/>
                    <a:pt x="206" y="12647"/>
                    <a:pt x="238" y="13028"/>
                  </a:cubicBezTo>
                  <a:cubicBezTo>
                    <a:pt x="317" y="13946"/>
                    <a:pt x="412" y="14739"/>
                    <a:pt x="507" y="15451"/>
                  </a:cubicBezTo>
                  <a:cubicBezTo>
                    <a:pt x="650" y="16370"/>
                    <a:pt x="808" y="17162"/>
                    <a:pt x="1014" y="17907"/>
                  </a:cubicBezTo>
                  <a:cubicBezTo>
                    <a:pt x="1252" y="18747"/>
                    <a:pt x="1537" y="19460"/>
                    <a:pt x="1885" y="20109"/>
                  </a:cubicBezTo>
                  <a:cubicBezTo>
                    <a:pt x="1980" y="20268"/>
                    <a:pt x="2075" y="20442"/>
                    <a:pt x="2170" y="20584"/>
                  </a:cubicBezTo>
                  <a:cubicBezTo>
                    <a:pt x="2487" y="21076"/>
                    <a:pt x="2852" y="21488"/>
                    <a:pt x="3248" y="21836"/>
                  </a:cubicBezTo>
                  <a:cubicBezTo>
                    <a:pt x="3517" y="22074"/>
                    <a:pt x="3818" y="22264"/>
                    <a:pt x="4135" y="22438"/>
                  </a:cubicBezTo>
                  <a:cubicBezTo>
                    <a:pt x="4452" y="22597"/>
                    <a:pt x="4816" y="22739"/>
                    <a:pt x="5244" y="22866"/>
                  </a:cubicBezTo>
                  <a:cubicBezTo>
                    <a:pt x="5608" y="22977"/>
                    <a:pt x="6020" y="23056"/>
                    <a:pt x="6495" y="23135"/>
                  </a:cubicBezTo>
                  <a:cubicBezTo>
                    <a:pt x="6923" y="23199"/>
                    <a:pt x="7367" y="23246"/>
                    <a:pt x="7826" y="23262"/>
                  </a:cubicBezTo>
                  <a:cubicBezTo>
                    <a:pt x="7983" y="23268"/>
                    <a:pt x="8139" y="23271"/>
                    <a:pt x="8296" y="23271"/>
                  </a:cubicBezTo>
                  <a:cubicBezTo>
                    <a:pt x="8567" y="23271"/>
                    <a:pt x="8838" y="23260"/>
                    <a:pt x="9110" y="23230"/>
                  </a:cubicBezTo>
                  <a:cubicBezTo>
                    <a:pt x="9537" y="23199"/>
                    <a:pt x="9902" y="23135"/>
                    <a:pt x="10250" y="23040"/>
                  </a:cubicBezTo>
                  <a:cubicBezTo>
                    <a:pt x="10646" y="22945"/>
                    <a:pt x="11058" y="22818"/>
                    <a:pt x="11549" y="22612"/>
                  </a:cubicBezTo>
                  <a:cubicBezTo>
                    <a:pt x="11945" y="22470"/>
                    <a:pt x="12373" y="22280"/>
                    <a:pt x="12880" y="22042"/>
                  </a:cubicBezTo>
                  <a:cubicBezTo>
                    <a:pt x="13736" y="21630"/>
                    <a:pt x="14591" y="21155"/>
                    <a:pt x="15415" y="20711"/>
                  </a:cubicBezTo>
                  <a:lnTo>
                    <a:pt x="15478" y="20664"/>
                  </a:lnTo>
                  <a:cubicBezTo>
                    <a:pt x="16381" y="20173"/>
                    <a:pt x="17268" y="19697"/>
                    <a:pt x="18251" y="19190"/>
                  </a:cubicBezTo>
                  <a:cubicBezTo>
                    <a:pt x="19154" y="18715"/>
                    <a:pt x="20215" y="18145"/>
                    <a:pt x="21229" y="17559"/>
                  </a:cubicBezTo>
                  <a:cubicBezTo>
                    <a:pt x="22290" y="16941"/>
                    <a:pt x="23209" y="16339"/>
                    <a:pt x="24049" y="15705"/>
                  </a:cubicBezTo>
                  <a:cubicBezTo>
                    <a:pt x="24366" y="15483"/>
                    <a:pt x="24651" y="15246"/>
                    <a:pt x="24952" y="15008"/>
                  </a:cubicBezTo>
                  <a:lnTo>
                    <a:pt x="25142" y="14865"/>
                  </a:lnTo>
                  <a:cubicBezTo>
                    <a:pt x="25253" y="14770"/>
                    <a:pt x="25396" y="14659"/>
                    <a:pt x="25522" y="14548"/>
                  </a:cubicBezTo>
                  <a:cubicBezTo>
                    <a:pt x="25602" y="14485"/>
                    <a:pt x="25665" y="14422"/>
                    <a:pt x="25728" y="14343"/>
                  </a:cubicBezTo>
                  <a:cubicBezTo>
                    <a:pt x="25792" y="14279"/>
                    <a:pt x="25839" y="14216"/>
                    <a:pt x="25903" y="14152"/>
                  </a:cubicBezTo>
                  <a:lnTo>
                    <a:pt x="25871" y="14137"/>
                  </a:lnTo>
                  <a:cubicBezTo>
                    <a:pt x="25728" y="14057"/>
                    <a:pt x="25570" y="13962"/>
                    <a:pt x="25443" y="13851"/>
                  </a:cubicBezTo>
                  <a:cubicBezTo>
                    <a:pt x="25364" y="13788"/>
                    <a:pt x="25301" y="13725"/>
                    <a:pt x="25237" y="13661"/>
                  </a:cubicBezTo>
                  <a:cubicBezTo>
                    <a:pt x="25190" y="13598"/>
                    <a:pt x="25142" y="13535"/>
                    <a:pt x="25110" y="13471"/>
                  </a:cubicBezTo>
                  <a:cubicBezTo>
                    <a:pt x="25031" y="13344"/>
                    <a:pt x="24984" y="13218"/>
                    <a:pt x="24968" y="13075"/>
                  </a:cubicBezTo>
                  <a:cubicBezTo>
                    <a:pt x="24952" y="12948"/>
                    <a:pt x="24952" y="12822"/>
                    <a:pt x="25000" y="12695"/>
                  </a:cubicBezTo>
                  <a:cubicBezTo>
                    <a:pt x="25031" y="12600"/>
                    <a:pt x="25079" y="12489"/>
                    <a:pt x="25142" y="12394"/>
                  </a:cubicBezTo>
                  <a:cubicBezTo>
                    <a:pt x="25253" y="12188"/>
                    <a:pt x="25411" y="12014"/>
                    <a:pt x="25507" y="11792"/>
                  </a:cubicBezTo>
                  <a:cubicBezTo>
                    <a:pt x="25522" y="11760"/>
                    <a:pt x="25538" y="11713"/>
                    <a:pt x="25554" y="11681"/>
                  </a:cubicBezTo>
                  <a:cubicBezTo>
                    <a:pt x="25554" y="11649"/>
                    <a:pt x="25570" y="11602"/>
                    <a:pt x="25570" y="11570"/>
                  </a:cubicBezTo>
                  <a:cubicBezTo>
                    <a:pt x="25586" y="11507"/>
                    <a:pt x="25586" y="11459"/>
                    <a:pt x="25586" y="11396"/>
                  </a:cubicBezTo>
                  <a:lnTo>
                    <a:pt x="25570" y="11396"/>
                  </a:lnTo>
                  <a:cubicBezTo>
                    <a:pt x="25570" y="11364"/>
                    <a:pt x="25570" y="11332"/>
                    <a:pt x="25554" y="11301"/>
                  </a:cubicBezTo>
                  <a:cubicBezTo>
                    <a:pt x="25554" y="11269"/>
                    <a:pt x="25538" y="11237"/>
                    <a:pt x="25522" y="11206"/>
                  </a:cubicBezTo>
                  <a:cubicBezTo>
                    <a:pt x="25491" y="11142"/>
                    <a:pt x="25459" y="11079"/>
                    <a:pt x="25427" y="11031"/>
                  </a:cubicBezTo>
                  <a:cubicBezTo>
                    <a:pt x="25380" y="10968"/>
                    <a:pt x="25332" y="10921"/>
                    <a:pt x="25285" y="10873"/>
                  </a:cubicBezTo>
                  <a:cubicBezTo>
                    <a:pt x="25237" y="10810"/>
                    <a:pt x="25174" y="10762"/>
                    <a:pt x="25110" y="10715"/>
                  </a:cubicBezTo>
                  <a:cubicBezTo>
                    <a:pt x="25015" y="10635"/>
                    <a:pt x="24936" y="10540"/>
                    <a:pt x="24857" y="10445"/>
                  </a:cubicBezTo>
                  <a:cubicBezTo>
                    <a:pt x="24794" y="10350"/>
                    <a:pt x="24730" y="10255"/>
                    <a:pt x="24730" y="10128"/>
                  </a:cubicBezTo>
                  <a:cubicBezTo>
                    <a:pt x="24730" y="10065"/>
                    <a:pt x="24730" y="10002"/>
                    <a:pt x="24746" y="9922"/>
                  </a:cubicBezTo>
                  <a:cubicBezTo>
                    <a:pt x="24762" y="9859"/>
                    <a:pt x="24778" y="9796"/>
                    <a:pt x="24809" y="9732"/>
                  </a:cubicBezTo>
                  <a:cubicBezTo>
                    <a:pt x="24857" y="9653"/>
                    <a:pt x="24904" y="9574"/>
                    <a:pt x="24952" y="9495"/>
                  </a:cubicBezTo>
                  <a:cubicBezTo>
                    <a:pt x="25000" y="9431"/>
                    <a:pt x="25047" y="9384"/>
                    <a:pt x="25095" y="9320"/>
                  </a:cubicBezTo>
                  <a:cubicBezTo>
                    <a:pt x="25206" y="9210"/>
                    <a:pt x="25332" y="9114"/>
                    <a:pt x="25475" y="9019"/>
                  </a:cubicBezTo>
                  <a:cubicBezTo>
                    <a:pt x="25602" y="8924"/>
                    <a:pt x="25744" y="8845"/>
                    <a:pt x="25903" y="8798"/>
                  </a:cubicBezTo>
                  <a:cubicBezTo>
                    <a:pt x="25918" y="8782"/>
                    <a:pt x="25934" y="8782"/>
                    <a:pt x="25950" y="8782"/>
                  </a:cubicBezTo>
                  <a:cubicBezTo>
                    <a:pt x="25728" y="8592"/>
                    <a:pt x="25507" y="8417"/>
                    <a:pt x="25301" y="8259"/>
                  </a:cubicBezTo>
                  <a:cubicBezTo>
                    <a:pt x="24984" y="8005"/>
                    <a:pt x="24651" y="7784"/>
                    <a:pt x="24350" y="7578"/>
                  </a:cubicBezTo>
                  <a:lnTo>
                    <a:pt x="23463" y="6976"/>
                  </a:lnTo>
                  <a:lnTo>
                    <a:pt x="23051" y="6691"/>
                  </a:lnTo>
                  <a:cubicBezTo>
                    <a:pt x="20659" y="5043"/>
                    <a:pt x="18171" y="3332"/>
                    <a:pt x="15510" y="2033"/>
                  </a:cubicBezTo>
                  <a:cubicBezTo>
                    <a:pt x="13941" y="1272"/>
                    <a:pt x="12500" y="750"/>
                    <a:pt x="11106" y="433"/>
                  </a:cubicBezTo>
                  <a:cubicBezTo>
                    <a:pt x="10361" y="274"/>
                    <a:pt x="9601" y="163"/>
                    <a:pt x="8856" y="116"/>
                  </a:cubicBezTo>
                  <a:cubicBezTo>
                    <a:pt x="8682" y="116"/>
                    <a:pt x="8507" y="116"/>
                    <a:pt x="8333" y="100"/>
                  </a:cubicBezTo>
                  <a:cubicBezTo>
                    <a:pt x="8294" y="34"/>
                    <a:pt x="8232" y="1"/>
                    <a:pt x="8176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89"/>
            <p:cNvSpPr/>
            <p:nvPr/>
          </p:nvSpPr>
          <p:spPr>
            <a:xfrm rot="5400000" flipH="1">
              <a:off x="2878717" y="3639215"/>
              <a:ext cx="278672" cy="152274"/>
            </a:xfrm>
            <a:custGeom>
              <a:avLst/>
              <a:gdLst/>
              <a:ahLst/>
              <a:cxnLst/>
              <a:rect l="l" t="t" r="r" b="b"/>
              <a:pathLst>
                <a:path w="18125" h="9110" extrusionOk="0">
                  <a:moveTo>
                    <a:pt x="1205" y="0"/>
                  </a:moveTo>
                  <a:cubicBezTo>
                    <a:pt x="1030" y="0"/>
                    <a:pt x="856" y="0"/>
                    <a:pt x="682" y="16"/>
                  </a:cubicBezTo>
                  <a:cubicBezTo>
                    <a:pt x="507" y="16"/>
                    <a:pt x="333" y="32"/>
                    <a:pt x="159" y="64"/>
                  </a:cubicBezTo>
                  <a:cubicBezTo>
                    <a:pt x="64" y="80"/>
                    <a:pt x="0" y="175"/>
                    <a:pt x="32" y="270"/>
                  </a:cubicBezTo>
                  <a:cubicBezTo>
                    <a:pt x="46" y="353"/>
                    <a:pt x="120" y="399"/>
                    <a:pt x="202" y="399"/>
                  </a:cubicBezTo>
                  <a:cubicBezTo>
                    <a:pt x="214" y="399"/>
                    <a:pt x="226" y="399"/>
                    <a:pt x="238" y="396"/>
                  </a:cubicBezTo>
                  <a:cubicBezTo>
                    <a:pt x="301" y="381"/>
                    <a:pt x="365" y="381"/>
                    <a:pt x="444" y="365"/>
                  </a:cubicBezTo>
                  <a:cubicBezTo>
                    <a:pt x="634" y="349"/>
                    <a:pt x="824" y="349"/>
                    <a:pt x="1014" y="349"/>
                  </a:cubicBezTo>
                  <a:cubicBezTo>
                    <a:pt x="1205" y="349"/>
                    <a:pt x="1395" y="349"/>
                    <a:pt x="1585" y="365"/>
                  </a:cubicBezTo>
                  <a:cubicBezTo>
                    <a:pt x="1949" y="381"/>
                    <a:pt x="2313" y="412"/>
                    <a:pt x="2694" y="476"/>
                  </a:cubicBezTo>
                  <a:cubicBezTo>
                    <a:pt x="3898" y="682"/>
                    <a:pt x="5038" y="1125"/>
                    <a:pt x="6147" y="1632"/>
                  </a:cubicBezTo>
                  <a:cubicBezTo>
                    <a:pt x="7019" y="2044"/>
                    <a:pt x="7874" y="2504"/>
                    <a:pt x="8730" y="2979"/>
                  </a:cubicBezTo>
                  <a:cubicBezTo>
                    <a:pt x="9664" y="3502"/>
                    <a:pt x="10567" y="4056"/>
                    <a:pt x="11470" y="4642"/>
                  </a:cubicBezTo>
                  <a:cubicBezTo>
                    <a:pt x="13276" y="5815"/>
                    <a:pt x="15019" y="7066"/>
                    <a:pt x="16762" y="8334"/>
                  </a:cubicBezTo>
                  <a:cubicBezTo>
                    <a:pt x="17110" y="8587"/>
                    <a:pt x="17459" y="8856"/>
                    <a:pt x="17807" y="9110"/>
                  </a:cubicBezTo>
                  <a:cubicBezTo>
                    <a:pt x="17823" y="9094"/>
                    <a:pt x="17839" y="9078"/>
                    <a:pt x="17871" y="9062"/>
                  </a:cubicBezTo>
                  <a:cubicBezTo>
                    <a:pt x="17950" y="9015"/>
                    <a:pt x="18029" y="8951"/>
                    <a:pt x="18124" y="8920"/>
                  </a:cubicBezTo>
                  <a:cubicBezTo>
                    <a:pt x="16445" y="7684"/>
                    <a:pt x="14766" y="6448"/>
                    <a:pt x="13055" y="5276"/>
                  </a:cubicBezTo>
                  <a:cubicBezTo>
                    <a:pt x="11296" y="4088"/>
                    <a:pt x="9474" y="2947"/>
                    <a:pt x="7573" y="1965"/>
                  </a:cubicBezTo>
                  <a:cubicBezTo>
                    <a:pt x="6433" y="1363"/>
                    <a:pt x="5260" y="808"/>
                    <a:pt x="4024" y="444"/>
                  </a:cubicBezTo>
                  <a:cubicBezTo>
                    <a:pt x="3422" y="270"/>
                    <a:pt x="2820" y="127"/>
                    <a:pt x="2187" y="64"/>
                  </a:cubicBezTo>
                  <a:cubicBezTo>
                    <a:pt x="1870" y="16"/>
                    <a:pt x="1537" y="0"/>
                    <a:pt x="120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89"/>
            <p:cNvSpPr/>
            <p:nvPr/>
          </p:nvSpPr>
          <p:spPr>
            <a:xfrm rot="5400000" flipH="1">
              <a:off x="3028340" y="3785289"/>
              <a:ext cx="100860" cy="33079"/>
            </a:xfrm>
            <a:custGeom>
              <a:avLst/>
              <a:gdLst/>
              <a:ahLst/>
              <a:cxnLst/>
              <a:rect l="l" t="t" r="r" b="b"/>
              <a:pathLst>
                <a:path w="6560" h="1979" extrusionOk="0">
                  <a:moveTo>
                    <a:pt x="1138" y="1"/>
                  </a:moveTo>
                  <a:cubicBezTo>
                    <a:pt x="806" y="1"/>
                    <a:pt x="475" y="23"/>
                    <a:pt x="143" y="83"/>
                  </a:cubicBezTo>
                  <a:cubicBezTo>
                    <a:pt x="64" y="99"/>
                    <a:pt x="1" y="194"/>
                    <a:pt x="17" y="289"/>
                  </a:cubicBezTo>
                  <a:cubicBezTo>
                    <a:pt x="31" y="372"/>
                    <a:pt x="105" y="419"/>
                    <a:pt x="187" y="419"/>
                  </a:cubicBezTo>
                  <a:cubicBezTo>
                    <a:pt x="199" y="419"/>
                    <a:pt x="211" y="418"/>
                    <a:pt x="223" y="416"/>
                  </a:cubicBezTo>
                  <a:cubicBezTo>
                    <a:pt x="349" y="400"/>
                    <a:pt x="492" y="384"/>
                    <a:pt x="619" y="368"/>
                  </a:cubicBezTo>
                  <a:lnTo>
                    <a:pt x="603" y="368"/>
                  </a:lnTo>
                  <a:cubicBezTo>
                    <a:pt x="798" y="351"/>
                    <a:pt x="993" y="343"/>
                    <a:pt x="1187" y="343"/>
                  </a:cubicBezTo>
                  <a:cubicBezTo>
                    <a:pt x="1704" y="343"/>
                    <a:pt x="2219" y="399"/>
                    <a:pt x="2726" y="479"/>
                  </a:cubicBezTo>
                  <a:lnTo>
                    <a:pt x="2678" y="479"/>
                  </a:lnTo>
                  <a:cubicBezTo>
                    <a:pt x="3502" y="622"/>
                    <a:pt x="4326" y="860"/>
                    <a:pt x="5086" y="1208"/>
                  </a:cubicBezTo>
                  <a:cubicBezTo>
                    <a:pt x="5514" y="1414"/>
                    <a:pt x="5926" y="1652"/>
                    <a:pt x="6290" y="1953"/>
                  </a:cubicBezTo>
                  <a:cubicBezTo>
                    <a:pt x="6309" y="1971"/>
                    <a:pt x="6333" y="1979"/>
                    <a:pt x="6359" y="1979"/>
                  </a:cubicBezTo>
                  <a:cubicBezTo>
                    <a:pt x="6378" y="1979"/>
                    <a:pt x="6397" y="1975"/>
                    <a:pt x="6417" y="1969"/>
                  </a:cubicBezTo>
                  <a:cubicBezTo>
                    <a:pt x="6449" y="1969"/>
                    <a:pt x="6496" y="1937"/>
                    <a:pt x="6528" y="1905"/>
                  </a:cubicBezTo>
                  <a:cubicBezTo>
                    <a:pt x="6544" y="1858"/>
                    <a:pt x="6560" y="1810"/>
                    <a:pt x="6544" y="1763"/>
                  </a:cubicBezTo>
                  <a:cubicBezTo>
                    <a:pt x="6544" y="1747"/>
                    <a:pt x="6528" y="1731"/>
                    <a:pt x="6528" y="1715"/>
                  </a:cubicBezTo>
                  <a:cubicBezTo>
                    <a:pt x="6512" y="1699"/>
                    <a:pt x="6496" y="1683"/>
                    <a:pt x="6465" y="1668"/>
                  </a:cubicBezTo>
                  <a:cubicBezTo>
                    <a:pt x="6069" y="1319"/>
                    <a:pt x="5609" y="1066"/>
                    <a:pt x="5118" y="860"/>
                  </a:cubicBezTo>
                  <a:cubicBezTo>
                    <a:pt x="4595" y="606"/>
                    <a:pt x="4025" y="432"/>
                    <a:pt x="3455" y="289"/>
                  </a:cubicBezTo>
                  <a:cubicBezTo>
                    <a:pt x="2884" y="147"/>
                    <a:pt x="2298" y="52"/>
                    <a:pt x="1712" y="20"/>
                  </a:cubicBezTo>
                  <a:cubicBezTo>
                    <a:pt x="1521" y="8"/>
                    <a:pt x="1329" y="1"/>
                    <a:pt x="1138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89"/>
            <p:cNvSpPr/>
            <p:nvPr/>
          </p:nvSpPr>
          <p:spPr>
            <a:xfrm rot="5400000" flipH="1">
              <a:off x="3029751" y="3735818"/>
              <a:ext cx="66497" cy="36773"/>
            </a:xfrm>
            <a:custGeom>
              <a:avLst/>
              <a:gdLst/>
              <a:ahLst/>
              <a:cxnLst/>
              <a:rect l="l" t="t" r="r" b="b"/>
              <a:pathLst>
                <a:path w="4325" h="2200" extrusionOk="0">
                  <a:moveTo>
                    <a:pt x="185" y="1"/>
                  </a:moveTo>
                  <a:cubicBezTo>
                    <a:pt x="116" y="1"/>
                    <a:pt x="44" y="46"/>
                    <a:pt x="32" y="122"/>
                  </a:cubicBezTo>
                  <a:cubicBezTo>
                    <a:pt x="0" y="201"/>
                    <a:pt x="48" y="312"/>
                    <a:pt x="143" y="328"/>
                  </a:cubicBezTo>
                  <a:cubicBezTo>
                    <a:pt x="840" y="534"/>
                    <a:pt x="1521" y="803"/>
                    <a:pt x="2186" y="1104"/>
                  </a:cubicBezTo>
                  <a:cubicBezTo>
                    <a:pt x="2186" y="1104"/>
                    <a:pt x="2185" y="1103"/>
                    <a:pt x="2183" y="1101"/>
                  </a:cubicBezTo>
                  <a:lnTo>
                    <a:pt x="2183" y="1101"/>
                  </a:lnTo>
                  <a:cubicBezTo>
                    <a:pt x="2838" y="1399"/>
                    <a:pt x="3462" y="1759"/>
                    <a:pt x="4056" y="2165"/>
                  </a:cubicBezTo>
                  <a:cubicBezTo>
                    <a:pt x="4085" y="2189"/>
                    <a:pt x="4118" y="2199"/>
                    <a:pt x="4151" y="2199"/>
                  </a:cubicBezTo>
                  <a:cubicBezTo>
                    <a:pt x="4208" y="2199"/>
                    <a:pt x="4263" y="2168"/>
                    <a:pt x="4293" y="2118"/>
                  </a:cubicBezTo>
                  <a:cubicBezTo>
                    <a:pt x="4325" y="2054"/>
                    <a:pt x="4325" y="1991"/>
                    <a:pt x="4293" y="1928"/>
                  </a:cubicBezTo>
                  <a:cubicBezTo>
                    <a:pt x="4277" y="1912"/>
                    <a:pt x="4262" y="1896"/>
                    <a:pt x="4246" y="1880"/>
                  </a:cubicBezTo>
                  <a:cubicBezTo>
                    <a:pt x="3644" y="1452"/>
                    <a:pt x="2994" y="1104"/>
                    <a:pt x="2329" y="803"/>
                  </a:cubicBezTo>
                  <a:cubicBezTo>
                    <a:pt x="1663" y="486"/>
                    <a:pt x="966" y="217"/>
                    <a:pt x="238" y="11"/>
                  </a:cubicBezTo>
                  <a:cubicBezTo>
                    <a:pt x="221" y="4"/>
                    <a:pt x="203" y="1"/>
                    <a:pt x="18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89"/>
            <p:cNvSpPr/>
            <p:nvPr/>
          </p:nvSpPr>
          <p:spPr>
            <a:xfrm rot="5400000" flipH="1">
              <a:off x="3032489" y="3735320"/>
              <a:ext cx="64314" cy="35586"/>
            </a:xfrm>
            <a:custGeom>
              <a:avLst/>
              <a:gdLst/>
              <a:ahLst/>
              <a:cxnLst/>
              <a:rect l="l" t="t" r="r" b="b"/>
              <a:pathLst>
                <a:path w="4183" h="2129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00"/>
                    <a:pt x="48" y="311"/>
                    <a:pt x="143" y="327"/>
                  </a:cubicBezTo>
                  <a:cubicBezTo>
                    <a:pt x="729" y="486"/>
                    <a:pt x="1300" y="707"/>
                    <a:pt x="1838" y="961"/>
                  </a:cubicBezTo>
                  <a:cubicBezTo>
                    <a:pt x="2551" y="1294"/>
                    <a:pt x="3248" y="1690"/>
                    <a:pt x="3914" y="2102"/>
                  </a:cubicBezTo>
                  <a:cubicBezTo>
                    <a:pt x="3943" y="2119"/>
                    <a:pt x="3978" y="2128"/>
                    <a:pt x="4011" y="2128"/>
                  </a:cubicBezTo>
                  <a:cubicBezTo>
                    <a:pt x="4067" y="2128"/>
                    <a:pt x="4122" y="2104"/>
                    <a:pt x="4151" y="2054"/>
                  </a:cubicBezTo>
                  <a:cubicBezTo>
                    <a:pt x="4183" y="1991"/>
                    <a:pt x="4183" y="1927"/>
                    <a:pt x="4151" y="1864"/>
                  </a:cubicBezTo>
                  <a:cubicBezTo>
                    <a:pt x="4135" y="1848"/>
                    <a:pt x="4120" y="1832"/>
                    <a:pt x="4104" y="1816"/>
                  </a:cubicBezTo>
                  <a:cubicBezTo>
                    <a:pt x="3502" y="1436"/>
                    <a:pt x="2900" y="1088"/>
                    <a:pt x="2266" y="771"/>
                  </a:cubicBezTo>
                  <a:cubicBezTo>
                    <a:pt x="1617" y="454"/>
                    <a:pt x="935" y="185"/>
                    <a:pt x="254" y="10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89"/>
            <p:cNvSpPr/>
            <p:nvPr/>
          </p:nvSpPr>
          <p:spPr>
            <a:xfrm rot="5400000" flipH="1">
              <a:off x="3030872" y="3735685"/>
              <a:ext cx="70171" cy="38745"/>
            </a:xfrm>
            <a:custGeom>
              <a:avLst/>
              <a:gdLst/>
              <a:ahLst/>
              <a:cxnLst/>
              <a:rect l="l" t="t" r="r" b="b"/>
              <a:pathLst>
                <a:path w="4564" h="2318" extrusionOk="0">
                  <a:moveTo>
                    <a:pt x="187" y="1"/>
                  </a:moveTo>
                  <a:cubicBezTo>
                    <a:pt x="111" y="1"/>
                    <a:pt x="43" y="55"/>
                    <a:pt x="17" y="120"/>
                  </a:cubicBezTo>
                  <a:cubicBezTo>
                    <a:pt x="1" y="215"/>
                    <a:pt x="48" y="310"/>
                    <a:pt x="127" y="342"/>
                  </a:cubicBezTo>
                  <a:cubicBezTo>
                    <a:pt x="825" y="564"/>
                    <a:pt x="1490" y="833"/>
                    <a:pt x="2155" y="1134"/>
                  </a:cubicBezTo>
                  <a:cubicBezTo>
                    <a:pt x="2884" y="1482"/>
                    <a:pt x="3597" y="1863"/>
                    <a:pt x="4294" y="2290"/>
                  </a:cubicBezTo>
                  <a:cubicBezTo>
                    <a:pt x="4324" y="2308"/>
                    <a:pt x="4358" y="2317"/>
                    <a:pt x="4392" y="2317"/>
                  </a:cubicBezTo>
                  <a:cubicBezTo>
                    <a:pt x="4448" y="2317"/>
                    <a:pt x="4502" y="2292"/>
                    <a:pt x="4532" y="2243"/>
                  </a:cubicBezTo>
                  <a:cubicBezTo>
                    <a:pt x="4563" y="2180"/>
                    <a:pt x="4563" y="2116"/>
                    <a:pt x="4532" y="2053"/>
                  </a:cubicBezTo>
                  <a:cubicBezTo>
                    <a:pt x="4516" y="2037"/>
                    <a:pt x="4500" y="2021"/>
                    <a:pt x="4484" y="2005"/>
                  </a:cubicBezTo>
                  <a:cubicBezTo>
                    <a:pt x="3138" y="1181"/>
                    <a:pt x="1728" y="500"/>
                    <a:pt x="238" y="9"/>
                  </a:cubicBezTo>
                  <a:cubicBezTo>
                    <a:pt x="221" y="3"/>
                    <a:pt x="204" y="1"/>
                    <a:pt x="187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89"/>
            <p:cNvSpPr/>
            <p:nvPr/>
          </p:nvSpPr>
          <p:spPr>
            <a:xfrm rot="5400000" flipH="1">
              <a:off x="3027570" y="3726763"/>
              <a:ext cx="69188" cy="40016"/>
            </a:xfrm>
            <a:custGeom>
              <a:avLst/>
              <a:gdLst/>
              <a:ahLst/>
              <a:cxnLst/>
              <a:rect l="l" t="t" r="r" b="b"/>
              <a:pathLst>
                <a:path w="4500" h="2394" extrusionOk="0">
                  <a:moveTo>
                    <a:pt x="1886" y="1049"/>
                  </a:moveTo>
                  <a:cubicBezTo>
                    <a:pt x="1890" y="1052"/>
                    <a:pt x="1894" y="1056"/>
                    <a:pt x="1901" y="1056"/>
                  </a:cubicBezTo>
                  <a:cubicBezTo>
                    <a:pt x="1896" y="1053"/>
                    <a:pt x="1891" y="1051"/>
                    <a:pt x="1886" y="1049"/>
                  </a:cubicBezTo>
                  <a:close/>
                  <a:moveTo>
                    <a:pt x="179" y="0"/>
                  </a:moveTo>
                  <a:cubicBezTo>
                    <a:pt x="106" y="0"/>
                    <a:pt x="41" y="46"/>
                    <a:pt x="16" y="121"/>
                  </a:cubicBezTo>
                  <a:cubicBezTo>
                    <a:pt x="0" y="216"/>
                    <a:pt x="48" y="311"/>
                    <a:pt x="127" y="343"/>
                  </a:cubicBezTo>
                  <a:cubicBezTo>
                    <a:pt x="739" y="547"/>
                    <a:pt x="1321" y="782"/>
                    <a:pt x="1886" y="1049"/>
                  </a:cubicBezTo>
                  <a:lnTo>
                    <a:pt x="1886" y="1049"/>
                  </a:lnTo>
                  <a:cubicBezTo>
                    <a:pt x="1886" y="1048"/>
                    <a:pt x="1885" y="1047"/>
                    <a:pt x="1884" y="1047"/>
                  </a:cubicBezTo>
                  <a:lnTo>
                    <a:pt x="1884" y="1047"/>
                  </a:lnTo>
                  <a:cubicBezTo>
                    <a:pt x="2703" y="1425"/>
                    <a:pt x="3490" y="1867"/>
                    <a:pt x="4230" y="2371"/>
                  </a:cubicBezTo>
                  <a:cubicBezTo>
                    <a:pt x="4255" y="2386"/>
                    <a:pt x="4284" y="2393"/>
                    <a:pt x="4313" y="2393"/>
                  </a:cubicBezTo>
                  <a:cubicBezTo>
                    <a:pt x="4374" y="2393"/>
                    <a:pt x="4435" y="2361"/>
                    <a:pt x="4468" y="2307"/>
                  </a:cubicBezTo>
                  <a:cubicBezTo>
                    <a:pt x="4499" y="2260"/>
                    <a:pt x="4499" y="2181"/>
                    <a:pt x="4468" y="2133"/>
                  </a:cubicBezTo>
                  <a:cubicBezTo>
                    <a:pt x="4452" y="2101"/>
                    <a:pt x="4436" y="2086"/>
                    <a:pt x="4420" y="2070"/>
                  </a:cubicBezTo>
                  <a:cubicBezTo>
                    <a:pt x="3121" y="1198"/>
                    <a:pt x="1711" y="533"/>
                    <a:pt x="238" y="10"/>
                  </a:cubicBezTo>
                  <a:cubicBezTo>
                    <a:pt x="218" y="4"/>
                    <a:pt x="198" y="0"/>
                    <a:pt x="179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89"/>
            <p:cNvSpPr/>
            <p:nvPr/>
          </p:nvSpPr>
          <p:spPr>
            <a:xfrm rot="5400000" flipH="1">
              <a:off x="3035772" y="3743116"/>
              <a:ext cx="66758" cy="35570"/>
            </a:xfrm>
            <a:custGeom>
              <a:avLst/>
              <a:gdLst/>
              <a:ahLst/>
              <a:cxnLst/>
              <a:rect l="l" t="t" r="r" b="b"/>
              <a:pathLst>
                <a:path w="4342" h="2128" extrusionOk="0">
                  <a:moveTo>
                    <a:pt x="195" y="0"/>
                  </a:moveTo>
                  <a:cubicBezTo>
                    <a:pt x="122" y="0"/>
                    <a:pt x="57" y="46"/>
                    <a:pt x="32" y="121"/>
                  </a:cubicBezTo>
                  <a:cubicBezTo>
                    <a:pt x="0" y="200"/>
                    <a:pt x="64" y="311"/>
                    <a:pt x="143" y="327"/>
                  </a:cubicBezTo>
                  <a:cubicBezTo>
                    <a:pt x="872" y="533"/>
                    <a:pt x="1585" y="802"/>
                    <a:pt x="2266" y="1119"/>
                  </a:cubicBezTo>
                  <a:cubicBezTo>
                    <a:pt x="2884" y="1420"/>
                    <a:pt x="3486" y="1737"/>
                    <a:pt x="4072" y="2101"/>
                  </a:cubicBezTo>
                  <a:cubicBezTo>
                    <a:pt x="4102" y="2119"/>
                    <a:pt x="4136" y="2128"/>
                    <a:pt x="4169" y="2128"/>
                  </a:cubicBezTo>
                  <a:cubicBezTo>
                    <a:pt x="4225" y="2128"/>
                    <a:pt x="4280" y="2103"/>
                    <a:pt x="4310" y="2054"/>
                  </a:cubicBezTo>
                  <a:cubicBezTo>
                    <a:pt x="4341" y="1990"/>
                    <a:pt x="4341" y="1911"/>
                    <a:pt x="4310" y="1864"/>
                  </a:cubicBezTo>
                  <a:cubicBezTo>
                    <a:pt x="4294" y="1848"/>
                    <a:pt x="4278" y="1816"/>
                    <a:pt x="4262" y="1816"/>
                  </a:cubicBezTo>
                  <a:cubicBezTo>
                    <a:pt x="3010" y="1040"/>
                    <a:pt x="1664" y="390"/>
                    <a:pt x="254" y="10"/>
                  </a:cubicBezTo>
                  <a:cubicBezTo>
                    <a:pt x="234" y="3"/>
                    <a:pt x="214" y="0"/>
                    <a:pt x="19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89"/>
            <p:cNvSpPr/>
            <p:nvPr/>
          </p:nvSpPr>
          <p:spPr>
            <a:xfrm rot="5400000" flipH="1">
              <a:off x="3047506" y="3752691"/>
              <a:ext cx="48739" cy="25674"/>
            </a:xfrm>
            <a:custGeom>
              <a:avLst/>
              <a:gdLst/>
              <a:ahLst/>
              <a:cxnLst/>
              <a:rect l="l" t="t" r="r" b="b"/>
              <a:pathLst>
                <a:path w="3170" h="1536" extrusionOk="0">
                  <a:moveTo>
                    <a:pt x="202" y="1"/>
                  </a:moveTo>
                  <a:cubicBezTo>
                    <a:pt x="120" y="1"/>
                    <a:pt x="44" y="48"/>
                    <a:pt x="16" y="131"/>
                  </a:cubicBezTo>
                  <a:cubicBezTo>
                    <a:pt x="1" y="210"/>
                    <a:pt x="48" y="321"/>
                    <a:pt x="127" y="336"/>
                  </a:cubicBezTo>
                  <a:cubicBezTo>
                    <a:pt x="725" y="494"/>
                    <a:pt x="1275" y="698"/>
                    <a:pt x="1826" y="949"/>
                  </a:cubicBezTo>
                  <a:lnTo>
                    <a:pt x="1826" y="949"/>
                  </a:lnTo>
                  <a:cubicBezTo>
                    <a:pt x="1824" y="946"/>
                    <a:pt x="1823" y="943"/>
                    <a:pt x="1822" y="939"/>
                  </a:cubicBezTo>
                  <a:lnTo>
                    <a:pt x="1822" y="939"/>
                  </a:lnTo>
                  <a:cubicBezTo>
                    <a:pt x="1823" y="943"/>
                    <a:pt x="1824" y="947"/>
                    <a:pt x="1826" y="949"/>
                  </a:cubicBezTo>
                  <a:lnTo>
                    <a:pt x="1826" y="949"/>
                  </a:lnTo>
                  <a:cubicBezTo>
                    <a:pt x="1830" y="950"/>
                    <a:pt x="1833" y="952"/>
                    <a:pt x="1836" y="953"/>
                  </a:cubicBezTo>
                  <a:lnTo>
                    <a:pt x="1836" y="953"/>
                  </a:lnTo>
                  <a:cubicBezTo>
                    <a:pt x="1832" y="953"/>
                    <a:pt x="1829" y="951"/>
                    <a:pt x="1826" y="949"/>
                  </a:cubicBezTo>
                  <a:lnTo>
                    <a:pt x="1826" y="949"/>
                  </a:lnTo>
                  <a:cubicBezTo>
                    <a:pt x="1826" y="949"/>
                    <a:pt x="1826" y="949"/>
                    <a:pt x="1826" y="949"/>
                  </a:cubicBezTo>
                  <a:lnTo>
                    <a:pt x="1826" y="949"/>
                  </a:lnTo>
                  <a:cubicBezTo>
                    <a:pt x="1830" y="954"/>
                    <a:pt x="1838" y="954"/>
                    <a:pt x="1838" y="954"/>
                  </a:cubicBezTo>
                  <a:cubicBezTo>
                    <a:pt x="1838" y="954"/>
                    <a:pt x="1837" y="954"/>
                    <a:pt x="1836" y="953"/>
                  </a:cubicBezTo>
                  <a:lnTo>
                    <a:pt x="1836" y="953"/>
                  </a:lnTo>
                  <a:cubicBezTo>
                    <a:pt x="1841" y="954"/>
                    <a:pt x="1848" y="954"/>
                    <a:pt x="1854" y="954"/>
                  </a:cubicBezTo>
                  <a:cubicBezTo>
                    <a:pt x="2219" y="1129"/>
                    <a:pt x="2551" y="1319"/>
                    <a:pt x="2900" y="1509"/>
                  </a:cubicBezTo>
                  <a:cubicBezTo>
                    <a:pt x="2929" y="1527"/>
                    <a:pt x="2961" y="1536"/>
                    <a:pt x="2993" y="1536"/>
                  </a:cubicBezTo>
                  <a:cubicBezTo>
                    <a:pt x="3046" y="1536"/>
                    <a:pt x="3098" y="1511"/>
                    <a:pt x="3137" y="1461"/>
                  </a:cubicBezTo>
                  <a:cubicBezTo>
                    <a:pt x="3169" y="1414"/>
                    <a:pt x="3169" y="1335"/>
                    <a:pt x="3122" y="1271"/>
                  </a:cubicBezTo>
                  <a:cubicBezTo>
                    <a:pt x="3122" y="1255"/>
                    <a:pt x="3106" y="1239"/>
                    <a:pt x="3074" y="1224"/>
                  </a:cubicBezTo>
                  <a:cubicBezTo>
                    <a:pt x="2187" y="701"/>
                    <a:pt x="1236" y="273"/>
                    <a:pt x="238" y="4"/>
                  </a:cubicBezTo>
                  <a:cubicBezTo>
                    <a:pt x="226" y="2"/>
                    <a:pt x="214" y="1"/>
                    <a:pt x="202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89"/>
            <p:cNvSpPr/>
            <p:nvPr/>
          </p:nvSpPr>
          <p:spPr>
            <a:xfrm rot="5400000" flipH="1">
              <a:off x="2641309" y="3636981"/>
              <a:ext cx="278180" cy="154313"/>
            </a:xfrm>
            <a:custGeom>
              <a:avLst/>
              <a:gdLst/>
              <a:ahLst/>
              <a:cxnLst/>
              <a:rect l="l" t="t" r="r" b="b"/>
              <a:pathLst>
                <a:path w="18093" h="9232" extrusionOk="0">
                  <a:moveTo>
                    <a:pt x="17911" y="0"/>
                  </a:moveTo>
                  <a:cubicBezTo>
                    <a:pt x="17885" y="0"/>
                    <a:pt x="17860" y="7"/>
                    <a:pt x="17839" y="23"/>
                  </a:cubicBezTo>
                  <a:cubicBezTo>
                    <a:pt x="16809" y="704"/>
                    <a:pt x="15875" y="1512"/>
                    <a:pt x="14892" y="2256"/>
                  </a:cubicBezTo>
                  <a:lnTo>
                    <a:pt x="14908" y="2256"/>
                  </a:lnTo>
                  <a:cubicBezTo>
                    <a:pt x="14718" y="2383"/>
                    <a:pt x="14528" y="2526"/>
                    <a:pt x="14338" y="2652"/>
                  </a:cubicBezTo>
                  <a:cubicBezTo>
                    <a:pt x="14116" y="2811"/>
                    <a:pt x="13894" y="2953"/>
                    <a:pt x="13657" y="3080"/>
                  </a:cubicBezTo>
                  <a:cubicBezTo>
                    <a:pt x="13197" y="3365"/>
                    <a:pt x="12738" y="3651"/>
                    <a:pt x="12278" y="3936"/>
                  </a:cubicBezTo>
                  <a:cubicBezTo>
                    <a:pt x="11344" y="4490"/>
                    <a:pt x="10409" y="5029"/>
                    <a:pt x="9459" y="5552"/>
                  </a:cubicBezTo>
                  <a:cubicBezTo>
                    <a:pt x="9062" y="5758"/>
                    <a:pt x="8666" y="5979"/>
                    <a:pt x="8270" y="6185"/>
                  </a:cubicBezTo>
                  <a:cubicBezTo>
                    <a:pt x="7890" y="6407"/>
                    <a:pt x="7494" y="6613"/>
                    <a:pt x="7082" y="6835"/>
                  </a:cubicBezTo>
                  <a:cubicBezTo>
                    <a:pt x="6290" y="7247"/>
                    <a:pt x="5482" y="7643"/>
                    <a:pt x="4658" y="7976"/>
                  </a:cubicBezTo>
                  <a:lnTo>
                    <a:pt x="4627" y="7976"/>
                  </a:lnTo>
                  <a:cubicBezTo>
                    <a:pt x="3628" y="8387"/>
                    <a:pt x="2583" y="8688"/>
                    <a:pt x="1506" y="8815"/>
                  </a:cubicBezTo>
                  <a:cubicBezTo>
                    <a:pt x="1167" y="8864"/>
                    <a:pt x="828" y="8884"/>
                    <a:pt x="489" y="8884"/>
                  </a:cubicBezTo>
                  <a:cubicBezTo>
                    <a:pt x="384" y="8884"/>
                    <a:pt x="280" y="8882"/>
                    <a:pt x="175" y="8879"/>
                  </a:cubicBezTo>
                  <a:cubicBezTo>
                    <a:pt x="80" y="8879"/>
                    <a:pt x="1" y="8958"/>
                    <a:pt x="1" y="9053"/>
                  </a:cubicBezTo>
                  <a:cubicBezTo>
                    <a:pt x="1" y="9148"/>
                    <a:pt x="80" y="9211"/>
                    <a:pt x="159" y="9227"/>
                  </a:cubicBezTo>
                  <a:cubicBezTo>
                    <a:pt x="254" y="9230"/>
                    <a:pt x="350" y="9232"/>
                    <a:pt x="445" y="9232"/>
                  </a:cubicBezTo>
                  <a:cubicBezTo>
                    <a:pt x="1281" y="9232"/>
                    <a:pt x="2103" y="9109"/>
                    <a:pt x="2900" y="8910"/>
                  </a:cubicBezTo>
                  <a:cubicBezTo>
                    <a:pt x="3803" y="8688"/>
                    <a:pt x="4674" y="8356"/>
                    <a:pt x="5530" y="7976"/>
                  </a:cubicBezTo>
                  <a:cubicBezTo>
                    <a:pt x="6385" y="7595"/>
                    <a:pt x="7225" y="7152"/>
                    <a:pt x="8049" y="6708"/>
                  </a:cubicBezTo>
                  <a:cubicBezTo>
                    <a:pt x="8952" y="6217"/>
                    <a:pt x="9855" y="5726"/>
                    <a:pt x="10758" y="5219"/>
                  </a:cubicBezTo>
                  <a:cubicBezTo>
                    <a:pt x="11312" y="4902"/>
                    <a:pt x="11882" y="4569"/>
                    <a:pt x="12437" y="4221"/>
                  </a:cubicBezTo>
                  <a:cubicBezTo>
                    <a:pt x="12738" y="4062"/>
                    <a:pt x="13023" y="3888"/>
                    <a:pt x="13308" y="3698"/>
                  </a:cubicBezTo>
                  <a:cubicBezTo>
                    <a:pt x="13593" y="3524"/>
                    <a:pt x="13894" y="3349"/>
                    <a:pt x="14180" y="3175"/>
                  </a:cubicBezTo>
                  <a:cubicBezTo>
                    <a:pt x="15257" y="2478"/>
                    <a:pt x="16223" y="1623"/>
                    <a:pt x="17253" y="846"/>
                  </a:cubicBezTo>
                  <a:cubicBezTo>
                    <a:pt x="17269" y="846"/>
                    <a:pt x="17269" y="846"/>
                    <a:pt x="17285" y="831"/>
                  </a:cubicBezTo>
                  <a:cubicBezTo>
                    <a:pt x="17443" y="704"/>
                    <a:pt x="17617" y="577"/>
                    <a:pt x="17808" y="466"/>
                  </a:cubicBezTo>
                  <a:cubicBezTo>
                    <a:pt x="17871" y="387"/>
                    <a:pt x="17950" y="308"/>
                    <a:pt x="18029" y="229"/>
                  </a:cubicBezTo>
                  <a:cubicBezTo>
                    <a:pt x="18045" y="213"/>
                    <a:pt x="18077" y="197"/>
                    <a:pt x="18093" y="165"/>
                  </a:cubicBezTo>
                  <a:cubicBezTo>
                    <a:pt x="18093" y="149"/>
                    <a:pt x="18077" y="118"/>
                    <a:pt x="18061" y="86"/>
                  </a:cubicBezTo>
                  <a:cubicBezTo>
                    <a:pt x="18029" y="32"/>
                    <a:pt x="17967" y="0"/>
                    <a:pt x="17911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89"/>
            <p:cNvSpPr/>
            <p:nvPr/>
          </p:nvSpPr>
          <p:spPr>
            <a:xfrm rot="5400000" flipH="1">
              <a:off x="2699339" y="3576459"/>
              <a:ext cx="398505" cy="392268"/>
            </a:xfrm>
            <a:custGeom>
              <a:avLst/>
              <a:gdLst/>
              <a:ahLst/>
              <a:cxnLst/>
              <a:rect l="l" t="t" r="r" b="b"/>
              <a:pathLst>
                <a:path w="25919" h="23468" extrusionOk="0">
                  <a:moveTo>
                    <a:pt x="8175" y="1"/>
                  </a:moveTo>
                  <a:cubicBezTo>
                    <a:pt x="8096" y="17"/>
                    <a:pt x="8001" y="32"/>
                    <a:pt x="7921" y="48"/>
                  </a:cubicBezTo>
                  <a:cubicBezTo>
                    <a:pt x="7890" y="48"/>
                    <a:pt x="7874" y="64"/>
                    <a:pt x="7842" y="80"/>
                  </a:cubicBezTo>
                  <a:lnTo>
                    <a:pt x="7779" y="96"/>
                  </a:lnTo>
                  <a:cubicBezTo>
                    <a:pt x="7716" y="96"/>
                    <a:pt x="7668" y="143"/>
                    <a:pt x="7652" y="191"/>
                  </a:cubicBezTo>
                  <a:cubicBezTo>
                    <a:pt x="7319" y="207"/>
                    <a:pt x="6971" y="238"/>
                    <a:pt x="6622" y="302"/>
                  </a:cubicBezTo>
                  <a:cubicBezTo>
                    <a:pt x="6527" y="318"/>
                    <a:pt x="6432" y="318"/>
                    <a:pt x="6353" y="333"/>
                  </a:cubicBezTo>
                  <a:cubicBezTo>
                    <a:pt x="6306" y="349"/>
                    <a:pt x="6258" y="365"/>
                    <a:pt x="6242" y="413"/>
                  </a:cubicBezTo>
                  <a:cubicBezTo>
                    <a:pt x="6210" y="460"/>
                    <a:pt x="6210" y="508"/>
                    <a:pt x="6210" y="555"/>
                  </a:cubicBezTo>
                  <a:cubicBezTo>
                    <a:pt x="6068" y="603"/>
                    <a:pt x="5925" y="650"/>
                    <a:pt x="5767" y="698"/>
                  </a:cubicBezTo>
                  <a:cubicBezTo>
                    <a:pt x="5656" y="730"/>
                    <a:pt x="5545" y="777"/>
                    <a:pt x="5434" y="809"/>
                  </a:cubicBezTo>
                  <a:cubicBezTo>
                    <a:pt x="4943" y="967"/>
                    <a:pt x="4515" y="1141"/>
                    <a:pt x="4119" y="1316"/>
                  </a:cubicBezTo>
                  <a:cubicBezTo>
                    <a:pt x="3707" y="1522"/>
                    <a:pt x="3327" y="1743"/>
                    <a:pt x="2994" y="1981"/>
                  </a:cubicBezTo>
                  <a:cubicBezTo>
                    <a:pt x="2662" y="2219"/>
                    <a:pt x="2345" y="2504"/>
                    <a:pt x="2060" y="2821"/>
                  </a:cubicBezTo>
                  <a:cubicBezTo>
                    <a:pt x="1790" y="3122"/>
                    <a:pt x="1537" y="3454"/>
                    <a:pt x="1331" y="3819"/>
                  </a:cubicBezTo>
                  <a:cubicBezTo>
                    <a:pt x="919" y="4468"/>
                    <a:pt x="602" y="5245"/>
                    <a:pt x="380" y="6100"/>
                  </a:cubicBezTo>
                  <a:cubicBezTo>
                    <a:pt x="190" y="6861"/>
                    <a:pt x="64" y="7700"/>
                    <a:pt x="32" y="8603"/>
                  </a:cubicBezTo>
                  <a:cubicBezTo>
                    <a:pt x="0" y="8983"/>
                    <a:pt x="0" y="9395"/>
                    <a:pt x="16" y="9839"/>
                  </a:cubicBezTo>
                  <a:cubicBezTo>
                    <a:pt x="32" y="10108"/>
                    <a:pt x="48" y="10393"/>
                    <a:pt x="64" y="10663"/>
                  </a:cubicBezTo>
                  <a:lnTo>
                    <a:pt x="79" y="10726"/>
                  </a:lnTo>
                  <a:lnTo>
                    <a:pt x="79" y="10805"/>
                  </a:lnTo>
                  <a:lnTo>
                    <a:pt x="95" y="10964"/>
                  </a:lnTo>
                  <a:lnTo>
                    <a:pt x="143" y="11629"/>
                  </a:lnTo>
                  <a:lnTo>
                    <a:pt x="174" y="11946"/>
                  </a:lnTo>
                  <a:lnTo>
                    <a:pt x="174" y="12089"/>
                  </a:lnTo>
                  <a:cubicBezTo>
                    <a:pt x="206" y="12421"/>
                    <a:pt x="222" y="12770"/>
                    <a:pt x="254" y="13103"/>
                  </a:cubicBezTo>
                  <a:cubicBezTo>
                    <a:pt x="333" y="14021"/>
                    <a:pt x="412" y="14814"/>
                    <a:pt x="523" y="15526"/>
                  </a:cubicBezTo>
                  <a:cubicBezTo>
                    <a:pt x="650" y="16430"/>
                    <a:pt x="824" y="17237"/>
                    <a:pt x="1030" y="17982"/>
                  </a:cubicBezTo>
                  <a:cubicBezTo>
                    <a:pt x="1268" y="18822"/>
                    <a:pt x="1553" y="19551"/>
                    <a:pt x="1901" y="20200"/>
                  </a:cubicBezTo>
                  <a:cubicBezTo>
                    <a:pt x="1981" y="20358"/>
                    <a:pt x="2076" y="20517"/>
                    <a:pt x="2171" y="20675"/>
                  </a:cubicBezTo>
                  <a:cubicBezTo>
                    <a:pt x="2487" y="21151"/>
                    <a:pt x="2852" y="21578"/>
                    <a:pt x="3264" y="21911"/>
                  </a:cubicBezTo>
                  <a:cubicBezTo>
                    <a:pt x="3533" y="22149"/>
                    <a:pt x="3834" y="22355"/>
                    <a:pt x="4151" y="22513"/>
                  </a:cubicBezTo>
                  <a:cubicBezTo>
                    <a:pt x="4468" y="22672"/>
                    <a:pt x="4816" y="22814"/>
                    <a:pt x="5244" y="22941"/>
                  </a:cubicBezTo>
                  <a:cubicBezTo>
                    <a:pt x="5624" y="23052"/>
                    <a:pt x="6036" y="23147"/>
                    <a:pt x="6511" y="23226"/>
                  </a:cubicBezTo>
                  <a:cubicBezTo>
                    <a:pt x="6908" y="23289"/>
                    <a:pt x="7319" y="23321"/>
                    <a:pt x="7747" y="23337"/>
                  </a:cubicBezTo>
                  <a:lnTo>
                    <a:pt x="7747" y="23353"/>
                  </a:lnTo>
                  <a:cubicBezTo>
                    <a:pt x="7779" y="23384"/>
                    <a:pt x="7826" y="23416"/>
                    <a:pt x="7874" y="23416"/>
                  </a:cubicBezTo>
                  <a:lnTo>
                    <a:pt x="8302" y="23416"/>
                  </a:lnTo>
                  <a:cubicBezTo>
                    <a:pt x="8333" y="23448"/>
                    <a:pt x="8365" y="23464"/>
                    <a:pt x="8413" y="23464"/>
                  </a:cubicBezTo>
                  <a:cubicBezTo>
                    <a:pt x="8492" y="23466"/>
                    <a:pt x="8573" y="23468"/>
                    <a:pt x="8655" y="23468"/>
                  </a:cubicBezTo>
                  <a:cubicBezTo>
                    <a:pt x="9078" y="23468"/>
                    <a:pt x="9527" y="23432"/>
                    <a:pt x="9965" y="23353"/>
                  </a:cubicBezTo>
                  <a:cubicBezTo>
                    <a:pt x="10456" y="23258"/>
                    <a:pt x="10979" y="23115"/>
                    <a:pt x="11534" y="22909"/>
                  </a:cubicBezTo>
                  <a:cubicBezTo>
                    <a:pt x="11977" y="22751"/>
                    <a:pt x="12437" y="22545"/>
                    <a:pt x="12959" y="22291"/>
                  </a:cubicBezTo>
                  <a:lnTo>
                    <a:pt x="13102" y="22228"/>
                  </a:lnTo>
                  <a:lnTo>
                    <a:pt x="13245" y="22165"/>
                  </a:lnTo>
                  <a:cubicBezTo>
                    <a:pt x="14148" y="21768"/>
                    <a:pt x="15019" y="21309"/>
                    <a:pt x="15764" y="20897"/>
                  </a:cubicBezTo>
                  <a:cubicBezTo>
                    <a:pt x="16730" y="20390"/>
                    <a:pt x="17585" y="19915"/>
                    <a:pt x="18473" y="19424"/>
                  </a:cubicBezTo>
                  <a:cubicBezTo>
                    <a:pt x="19043" y="19091"/>
                    <a:pt x="19597" y="18758"/>
                    <a:pt x="20168" y="18426"/>
                  </a:cubicBezTo>
                  <a:cubicBezTo>
                    <a:pt x="20453" y="18251"/>
                    <a:pt x="20738" y="18077"/>
                    <a:pt x="21023" y="17903"/>
                  </a:cubicBezTo>
                  <a:lnTo>
                    <a:pt x="21150" y="17824"/>
                  </a:lnTo>
                  <a:cubicBezTo>
                    <a:pt x="21403" y="17681"/>
                    <a:pt x="21641" y="17523"/>
                    <a:pt x="21895" y="17364"/>
                  </a:cubicBezTo>
                  <a:cubicBezTo>
                    <a:pt x="22449" y="17016"/>
                    <a:pt x="22972" y="16620"/>
                    <a:pt x="23415" y="16271"/>
                  </a:cubicBezTo>
                  <a:cubicBezTo>
                    <a:pt x="23637" y="16113"/>
                    <a:pt x="23859" y="15954"/>
                    <a:pt x="24081" y="15796"/>
                  </a:cubicBezTo>
                  <a:cubicBezTo>
                    <a:pt x="24350" y="15590"/>
                    <a:pt x="24619" y="15368"/>
                    <a:pt x="24889" y="15162"/>
                  </a:cubicBezTo>
                  <a:lnTo>
                    <a:pt x="24968" y="15099"/>
                  </a:lnTo>
                  <a:lnTo>
                    <a:pt x="25158" y="14956"/>
                  </a:lnTo>
                  <a:lnTo>
                    <a:pt x="25237" y="14893"/>
                  </a:lnTo>
                  <a:cubicBezTo>
                    <a:pt x="25301" y="14829"/>
                    <a:pt x="25380" y="14766"/>
                    <a:pt x="25459" y="14703"/>
                  </a:cubicBezTo>
                  <a:cubicBezTo>
                    <a:pt x="25554" y="14608"/>
                    <a:pt x="25649" y="14513"/>
                    <a:pt x="25744" y="14418"/>
                  </a:cubicBezTo>
                  <a:cubicBezTo>
                    <a:pt x="25808" y="14354"/>
                    <a:pt x="25871" y="14291"/>
                    <a:pt x="25919" y="14227"/>
                  </a:cubicBezTo>
                  <a:cubicBezTo>
                    <a:pt x="25903" y="14212"/>
                    <a:pt x="25903" y="14212"/>
                    <a:pt x="25887" y="14212"/>
                  </a:cubicBezTo>
                  <a:cubicBezTo>
                    <a:pt x="25744" y="14132"/>
                    <a:pt x="25586" y="14037"/>
                    <a:pt x="25459" y="13926"/>
                  </a:cubicBezTo>
                  <a:cubicBezTo>
                    <a:pt x="25396" y="13863"/>
                    <a:pt x="25317" y="13800"/>
                    <a:pt x="25253" y="13736"/>
                  </a:cubicBezTo>
                  <a:cubicBezTo>
                    <a:pt x="25206" y="13673"/>
                    <a:pt x="25158" y="13610"/>
                    <a:pt x="25126" y="13546"/>
                  </a:cubicBezTo>
                  <a:cubicBezTo>
                    <a:pt x="25047" y="13419"/>
                    <a:pt x="25000" y="13293"/>
                    <a:pt x="24984" y="13150"/>
                  </a:cubicBezTo>
                  <a:cubicBezTo>
                    <a:pt x="24968" y="13039"/>
                    <a:pt x="24968" y="12928"/>
                    <a:pt x="25000" y="12817"/>
                  </a:cubicBezTo>
                  <a:lnTo>
                    <a:pt x="25000" y="12817"/>
                  </a:lnTo>
                  <a:cubicBezTo>
                    <a:pt x="24984" y="12833"/>
                    <a:pt x="24952" y="12865"/>
                    <a:pt x="24936" y="12881"/>
                  </a:cubicBezTo>
                  <a:cubicBezTo>
                    <a:pt x="24794" y="12992"/>
                    <a:pt x="24651" y="13118"/>
                    <a:pt x="24509" y="13229"/>
                  </a:cubicBezTo>
                  <a:cubicBezTo>
                    <a:pt x="24334" y="13372"/>
                    <a:pt x="24144" y="13514"/>
                    <a:pt x="23970" y="13657"/>
                  </a:cubicBezTo>
                  <a:cubicBezTo>
                    <a:pt x="23574" y="13942"/>
                    <a:pt x="23178" y="14227"/>
                    <a:pt x="22766" y="14481"/>
                  </a:cubicBezTo>
                  <a:cubicBezTo>
                    <a:pt x="21831" y="15067"/>
                    <a:pt x="20849" y="15590"/>
                    <a:pt x="19835" y="16065"/>
                  </a:cubicBezTo>
                  <a:cubicBezTo>
                    <a:pt x="19566" y="16192"/>
                    <a:pt x="19265" y="16303"/>
                    <a:pt x="18980" y="16414"/>
                  </a:cubicBezTo>
                  <a:cubicBezTo>
                    <a:pt x="18536" y="16588"/>
                    <a:pt x="18077" y="16746"/>
                    <a:pt x="17601" y="16905"/>
                  </a:cubicBezTo>
                  <a:cubicBezTo>
                    <a:pt x="17094" y="17063"/>
                    <a:pt x="16571" y="17222"/>
                    <a:pt x="16033" y="17333"/>
                  </a:cubicBezTo>
                  <a:cubicBezTo>
                    <a:pt x="15779" y="17380"/>
                    <a:pt x="15526" y="17428"/>
                    <a:pt x="15272" y="17459"/>
                  </a:cubicBezTo>
                  <a:cubicBezTo>
                    <a:pt x="15051" y="17491"/>
                    <a:pt x="14813" y="17523"/>
                    <a:pt x="14591" y="17523"/>
                  </a:cubicBezTo>
                  <a:cubicBezTo>
                    <a:pt x="14385" y="17523"/>
                    <a:pt x="14195" y="17507"/>
                    <a:pt x="14005" y="17459"/>
                  </a:cubicBezTo>
                  <a:cubicBezTo>
                    <a:pt x="13926" y="17443"/>
                    <a:pt x="13831" y="17428"/>
                    <a:pt x="13752" y="17396"/>
                  </a:cubicBezTo>
                  <a:cubicBezTo>
                    <a:pt x="13688" y="17364"/>
                    <a:pt x="13625" y="17333"/>
                    <a:pt x="13561" y="17285"/>
                  </a:cubicBezTo>
                  <a:cubicBezTo>
                    <a:pt x="13530" y="17269"/>
                    <a:pt x="13498" y="17237"/>
                    <a:pt x="13466" y="17206"/>
                  </a:cubicBezTo>
                  <a:cubicBezTo>
                    <a:pt x="13451" y="17190"/>
                    <a:pt x="13419" y="17158"/>
                    <a:pt x="13403" y="17127"/>
                  </a:cubicBezTo>
                  <a:cubicBezTo>
                    <a:pt x="13355" y="17079"/>
                    <a:pt x="13324" y="17016"/>
                    <a:pt x="13292" y="16952"/>
                  </a:cubicBezTo>
                  <a:cubicBezTo>
                    <a:pt x="13229" y="16794"/>
                    <a:pt x="13213" y="16635"/>
                    <a:pt x="13245" y="16461"/>
                  </a:cubicBezTo>
                  <a:cubicBezTo>
                    <a:pt x="13245" y="16366"/>
                    <a:pt x="13276" y="16255"/>
                    <a:pt x="13308" y="16144"/>
                  </a:cubicBezTo>
                  <a:cubicBezTo>
                    <a:pt x="13324" y="16097"/>
                    <a:pt x="13340" y="16033"/>
                    <a:pt x="13355" y="15986"/>
                  </a:cubicBezTo>
                  <a:cubicBezTo>
                    <a:pt x="13387" y="15923"/>
                    <a:pt x="13403" y="15859"/>
                    <a:pt x="13435" y="15812"/>
                  </a:cubicBezTo>
                  <a:cubicBezTo>
                    <a:pt x="13561" y="15558"/>
                    <a:pt x="13752" y="15336"/>
                    <a:pt x="13910" y="15099"/>
                  </a:cubicBezTo>
                  <a:cubicBezTo>
                    <a:pt x="14005" y="14972"/>
                    <a:pt x="14100" y="14829"/>
                    <a:pt x="14163" y="14671"/>
                  </a:cubicBezTo>
                  <a:cubicBezTo>
                    <a:pt x="14195" y="14608"/>
                    <a:pt x="14211" y="14528"/>
                    <a:pt x="14227" y="14449"/>
                  </a:cubicBezTo>
                  <a:cubicBezTo>
                    <a:pt x="14227" y="14386"/>
                    <a:pt x="14227" y="14322"/>
                    <a:pt x="14227" y="14259"/>
                  </a:cubicBezTo>
                  <a:cubicBezTo>
                    <a:pt x="14211" y="14212"/>
                    <a:pt x="14211" y="14164"/>
                    <a:pt x="14195" y="14132"/>
                  </a:cubicBezTo>
                  <a:cubicBezTo>
                    <a:pt x="14179" y="14101"/>
                    <a:pt x="14163" y="14069"/>
                    <a:pt x="14163" y="14037"/>
                  </a:cubicBezTo>
                  <a:cubicBezTo>
                    <a:pt x="14116" y="13958"/>
                    <a:pt x="14068" y="13879"/>
                    <a:pt x="14021" y="13800"/>
                  </a:cubicBezTo>
                  <a:lnTo>
                    <a:pt x="14005" y="13800"/>
                  </a:lnTo>
                  <a:cubicBezTo>
                    <a:pt x="13973" y="13752"/>
                    <a:pt x="13926" y="13705"/>
                    <a:pt x="13862" y="13657"/>
                  </a:cubicBezTo>
                  <a:cubicBezTo>
                    <a:pt x="13783" y="13610"/>
                    <a:pt x="13688" y="13562"/>
                    <a:pt x="13593" y="13514"/>
                  </a:cubicBezTo>
                  <a:cubicBezTo>
                    <a:pt x="13165" y="13356"/>
                    <a:pt x="12706" y="13324"/>
                    <a:pt x="12278" y="13150"/>
                  </a:cubicBezTo>
                  <a:cubicBezTo>
                    <a:pt x="12167" y="13118"/>
                    <a:pt x="12072" y="13071"/>
                    <a:pt x="11977" y="13008"/>
                  </a:cubicBezTo>
                  <a:cubicBezTo>
                    <a:pt x="11898" y="12960"/>
                    <a:pt x="11819" y="12897"/>
                    <a:pt x="11755" y="12817"/>
                  </a:cubicBezTo>
                  <a:cubicBezTo>
                    <a:pt x="11692" y="12738"/>
                    <a:pt x="11629" y="12659"/>
                    <a:pt x="11581" y="12564"/>
                  </a:cubicBezTo>
                  <a:cubicBezTo>
                    <a:pt x="11534" y="12485"/>
                    <a:pt x="11502" y="12390"/>
                    <a:pt x="11470" y="12295"/>
                  </a:cubicBezTo>
                  <a:cubicBezTo>
                    <a:pt x="11454" y="12184"/>
                    <a:pt x="11423" y="12089"/>
                    <a:pt x="11423" y="11978"/>
                  </a:cubicBezTo>
                  <a:cubicBezTo>
                    <a:pt x="11423" y="11883"/>
                    <a:pt x="11423" y="11788"/>
                    <a:pt x="11439" y="11693"/>
                  </a:cubicBezTo>
                  <a:cubicBezTo>
                    <a:pt x="11470" y="11471"/>
                    <a:pt x="11534" y="11265"/>
                    <a:pt x="11597" y="11059"/>
                  </a:cubicBezTo>
                  <a:cubicBezTo>
                    <a:pt x="11740" y="10631"/>
                    <a:pt x="11914" y="10203"/>
                    <a:pt x="11977" y="9744"/>
                  </a:cubicBezTo>
                  <a:cubicBezTo>
                    <a:pt x="11966" y="9744"/>
                    <a:pt x="11963" y="9752"/>
                    <a:pt x="11962" y="9757"/>
                  </a:cubicBezTo>
                  <a:lnTo>
                    <a:pt x="11962" y="9757"/>
                  </a:lnTo>
                  <a:cubicBezTo>
                    <a:pt x="11993" y="9488"/>
                    <a:pt x="11993" y="9220"/>
                    <a:pt x="11945" y="8952"/>
                  </a:cubicBezTo>
                  <a:cubicBezTo>
                    <a:pt x="11930" y="8857"/>
                    <a:pt x="11914" y="8762"/>
                    <a:pt x="11882" y="8667"/>
                  </a:cubicBezTo>
                  <a:cubicBezTo>
                    <a:pt x="11850" y="8572"/>
                    <a:pt x="11819" y="8477"/>
                    <a:pt x="11771" y="8381"/>
                  </a:cubicBezTo>
                  <a:lnTo>
                    <a:pt x="11787" y="8381"/>
                  </a:lnTo>
                  <a:cubicBezTo>
                    <a:pt x="11740" y="8286"/>
                    <a:pt x="11692" y="8191"/>
                    <a:pt x="11629" y="8096"/>
                  </a:cubicBezTo>
                  <a:cubicBezTo>
                    <a:pt x="11581" y="8017"/>
                    <a:pt x="11518" y="7938"/>
                    <a:pt x="11454" y="7859"/>
                  </a:cubicBezTo>
                  <a:lnTo>
                    <a:pt x="11454" y="7859"/>
                  </a:lnTo>
                  <a:cubicBezTo>
                    <a:pt x="11470" y="7875"/>
                    <a:pt x="11470" y="7875"/>
                    <a:pt x="11470" y="7875"/>
                  </a:cubicBezTo>
                  <a:cubicBezTo>
                    <a:pt x="11359" y="7748"/>
                    <a:pt x="11233" y="7605"/>
                    <a:pt x="11106" y="7494"/>
                  </a:cubicBezTo>
                  <a:cubicBezTo>
                    <a:pt x="10963" y="7368"/>
                    <a:pt x="10821" y="7257"/>
                    <a:pt x="10678" y="7146"/>
                  </a:cubicBezTo>
                  <a:lnTo>
                    <a:pt x="10678" y="7146"/>
                  </a:lnTo>
                  <a:lnTo>
                    <a:pt x="10694" y="7162"/>
                  </a:lnTo>
                  <a:cubicBezTo>
                    <a:pt x="10488" y="7019"/>
                    <a:pt x="10282" y="6876"/>
                    <a:pt x="10076" y="6750"/>
                  </a:cubicBezTo>
                  <a:cubicBezTo>
                    <a:pt x="9712" y="6496"/>
                    <a:pt x="9331" y="6259"/>
                    <a:pt x="8983" y="5989"/>
                  </a:cubicBezTo>
                  <a:cubicBezTo>
                    <a:pt x="8809" y="5847"/>
                    <a:pt x="8650" y="5720"/>
                    <a:pt x="8508" y="5561"/>
                  </a:cubicBezTo>
                  <a:cubicBezTo>
                    <a:pt x="8397" y="5451"/>
                    <a:pt x="8302" y="5324"/>
                    <a:pt x="8207" y="5181"/>
                  </a:cubicBezTo>
                  <a:cubicBezTo>
                    <a:pt x="7779" y="4595"/>
                    <a:pt x="7541" y="3882"/>
                    <a:pt x="7446" y="3169"/>
                  </a:cubicBezTo>
                  <a:cubicBezTo>
                    <a:pt x="7415" y="2789"/>
                    <a:pt x="7399" y="2425"/>
                    <a:pt x="7446" y="2044"/>
                  </a:cubicBezTo>
                  <a:cubicBezTo>
                    <a:pt x="7478" y="1680"/>
                    <a:pt x="7557" y="1316"/>
                    <a:pt x="7684" y="983"/>
                  </a:cubicBezTo>
                  <a:cubicBezTo>
                    <a:pt x="7795" y="634"/>
                    <a:pt x="7953" y="318"/>
                    <a:pt x="8159" y="17"/>
                  </a:cubicBezTo>
                  <a:cubicBezTo>
                    <a:pt x="8175" y="17"/>
                    <a:pt x="8175" y="17"/>
                    <a:pt x="8175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89"/>
            <p:cNvSpPr/>
            <p:nvPr/>
          </p:nvSpPr>
          <p:spPr>
            <a:xfrm rot="10800000" flipH="1">
              <a:off x="2864066" y="3756510"/>
              <a:ext cx="0" cy="17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89"/>
            <p:cNvSpPr/>
            <p:nvPr/>
          </p:nvSpPr>
          <p:spPr>
            <a:xfrm rot="5400000" flipH="1">
              <a:off x="2863943" y="3756387"/>
              <a:ext cx="246" cy="1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16" y="1"/>
                    <a:pt x="16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89"/>
            <p:cNvSpPr/>
            <p:nvPr/>
          </p:nvSpPr>
          <p:spPr>
            <a:xfrm rot="5400000" flipH="1">
              <a:off x="2805004" y="3752859"/>
              <a:ext cx="15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89"/>
            <p:cNvSpPr/>
            <p:nvPr/>
          </p:nvSpPr>
          <p:spPr>
            <a:xfrm rot="5400000" flipH="1">
              <a:off x="2460279" y="4316597"/>
              <a:ext cx="1133384" cy="145237"/>
            </a:xfrm>
            <a:custGeom>
              <a:avLst/>
              <a:gdLst/>
              <a:ahLst/>
              <a:cxnLst/>
              <a:rect l="l" t="t" r="r" b="b"/>
              <a:pathLst>
                <a:path w="73716" h="8689" extrusionOk="0">
                  <a:moveTo>
                    <a:pt x="1547" y="0"/>
                  </a:moveTo>
                  <a:cubicBezTo>
                    <a:pt x="1519" y="0"/>
                    <a:pt x="1496" y="11"/>
                    <a:pt x="1474" y="22"/>
                  </a:cubicBezTo>
                  <a:cubicBezTo>
                    <a:pt x="1410" y="70"/>
                    <a:pt x="1395" y="117"/>
                    <a:pt x="1379" y="165"/>
                  </a:cubicBezTo>
                  <a:cubicBezTo>
                    <a:pt x="1379" y="181"/>
                    <a:pt x="1363" y="197"/>
                    <a:pt x="1363" y="213"/>
                  </a:cubicBezTo>
                  <a:cubicBezTo>
                    <a:pt x="444" y="2446"/>
                    <a:pt x="0" y="5013"/>
                    <a:pt x="16" y="8055"/>
                  </a:cubicBezTo>
                  <a:lnTo>
                    <a:pt x="3628" y="8102"/>
                  </a:lnTo>
                  <a:lnTo>
                    <a:pt x="15574" y="8197"/>
                  </a:lnTo>
                  <a:lnTo>
                    <a:pt x="27519" y="8308"/>
                  </a:lnTo>
                  <a:lnTo>
                    <a:pt x="51473" y="8498"/>
                  </a:lnTo>
                  <a:lnTo>
                    <a:pt x="62578" y="8593"/>
                  </a:lnTo>
                  <a:lnTo>
                    <a:pt x="73716" y="8688"/>
                  </a:lnTo>
                  <a:cubicBezTo>
                    <a:pt x="73716" y="8657"/>
                    <a:pt x="73716" y="8641"/>
                    <a:pt x="73700" y="8625"/>
                  </a:cubicBezTo>
                  <a:cubicBezTo>
                    <a:pt x="73668" y="8577"/>
                    <a:pt x="73605" y="8546"/>
                    <a:pt x="73541" y="8530"/>
                  </a:cubicBezTo>
                  <a:cubicBezTo>
                    <a:pt x="73193" y="8514"/>
                    <a:pt x="72876" y="8482"/>
                    <a:pt x="72575" y="8435"/>
                  </a:cubicBezTo>
                  <a:lnTo>
                    <a:pt x="72527" y="8435"/>
                  </a:lnTo>
                  <a:cubicBezTo>
                    <a:pt x="72195" y="8387"/>
                    <a:pt x="71894" y="8324"/>
                    <a:pt x="71624" y="8261"/>
                  </a:cubicBezTo>
                  <a:cubicBezTo>
                    <a:pt x="71419" y="8197"/>
                    <a:pt x="71181" y="8118"/>
                    <a:pt x="70912" y="8007"/>
                  </a:cubicBezTo>
                  <a:cubicBezTo>
                    <a:pt x="70452" y="7817"/>
                    <a:pt x="70009" y="7563"/>
                    <a:pt x="69612" y="7247"/>
                  </a:cubicBezTo>
                  <a:cubicBezTo>
                    <a:pt x="69296" y="6993"/>
                    <a:pt x="69010" y="6724"/>
                    <a:pt x="68789" y="6439"/>
                  </a:cubicBezTo>
                  <a:lnTo>
                    <a:pt x="68757" y="6423"/>
                  </a:lnTo>
                  <a:cubicBezTo>
                    <a:pt x="68757" y="6407"/>
                    <a:pt x="68741" y="6391"/>
                    <a:pt x="68725" y="6359"/>
                  </a:cubicBezTo>
                  <a:lnTo>
                    <a:pt x="68678" y="6296"/>
                  </a:lnTo>
                  <a:lnTo>
                    <a:pt x="68630" y="6201"/>
                  </a:lnTo>
                  <a:cubicBezTo>
                    <a:pt x="68519" y="6043"/>
                    <a:pt x="68424" y="5868"/>
                    <a:pt x="68361" y="5710"/>
                  </a:cubicBezTo>
                  <a:lnTo>
                    <a:pt x="68361" y="5757"/>
                  </a:lnTo>
                  <a:cubicBezTo>
                    <a:pt x="68282" y="5504"/>
                    <a:pt x="68218" y="5282"/>
                    <a:pt x="68187" y="5076"/>
                  </a:cubicBezTo>
                  <a:cubicBezTo>
                    <a:pt x="68171" y="4886"/>
                    <a:pt x="68171" y="4696"/>
                    <a:pt x="68202" y="4506"/>
                  </a:cubicBezTo>
                  <a:cubicBezTo>
                    <a:pt x="68234" y="4300"/>
                    <a:pt x="68282" y="4110"/>
                    <a:pt x="68361" y="3888"/>
                  </a:cubicBezTo>
                  <a:cubicBezTo>
                    <a:pt x="68456" y="3682"/>
                    <a:pt x="68583" y="3460"/>
                    <a:pt x="68757" y="3254"/>
                  </a:cubicBezTo>
                  <a:cubicBezTo>
                    <a:pt x="68979" y="2953"/>
                    <a:pt x="69280" y="2668"/>
                    <a:pt x="69660" y="2367"/>
                  </a:cubicBezTo>
                  <a:lnTo>
                    <a:pt x="69660" y="2367"/>
                  </a:lnTo>
                  <a:lnTo>
                    <a:pt x="69612" y="2383"/>
                  </a:lnTo>
                  <a:cubicBezTo>
                    <a:pt x="70294" y="1892"/>
                    <a:pt x="71086" y="1448"/>
                    <a:pt x="72100" y="1021"/>
                  </a:cubicBezTo>
                  <a:cubicBezTo>
                    <a:pt x="72496" y="862"/>
                    <a:pt x="72892" y="704"/>
                    <a:pt x="73304" y="577"/>
                  </a:cubicBezTo>
                  <a:cubicBezTo>
                    <a:pt x="73367" y="545"/>
                    <a:pt x="73431" y="482"/>
                    <a:pt x="73431" y="418"/>
                  </a:cubicBezTo>
                  <a:cubicBezTo>
                    <a:pt x="73431" y="355"/>
                    <a:pt x="73431" y="308"/>
                    <a:pt x="73399" y="260"/>
                  </a:cubicBezTo>
                  <a:cubicBezTo>
                    <a:pt x="73367" y="213"/>
                    <a:pt x="73320" y="181"/>
                    <a:pt x="73272" y="181"/>
                  </a:cubicBezTo>
                  <a:lnTo>
                    <a:pt x="67949" y="165"/>
                  </a:lnTo>
                  <a:lnTo>
                    <a:pt x="52740" y="133"/>
                  </a:lnTo>
                  <a:cubicBezTo>
                    <a:pt x="45738" y="117"/>
                    <a:pt x="38720" y="102"/>
                    <a:pt x="31717" y="86"/>
                  </a:cubicBezTo>
                  <a:lnTo>
                    <a:pt x="31670" y="70"/>
                  </a:lnTo>
                  <a:lnTo>
                    <a:pt x="10187" y="22"/>
                  </a:lnTo>
                  <a:lnTo>
                    <a:pt x="1585" y="7"/>
                  </a:lnTo>
                  <a:cubicBezTo>
                    <a:pt x="1571" y="2"/>
                    <a:pt x="1558" y="0"/>
                    <a:pt x="1547" y="0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89"/>
            <p:cNvSpPr/>
            <p:nvPr/>
          </p:nvSpPr>
          <p:spPr>
            <a:xfrm rot="5400000" flipH="1">
              <a:off x="2331765" y="4191742"/>
              <a:ext cx="1137781" cy="397867"/>
            </a:xfrm>
            <a:custGeom>
              <a:avLst/>
              <a:gdLst/>
              <a:ahLst/>
              <a:cxnLst/>
              <a:rect l="l" t="t" r="r" b="b"/>
              <a:pathLst>
                <a:path w="74002" h="23803" extrusionOk="0">
                  <a:moveTo>
                    <a:pt x="1785" y="0"/>
                  </a:moveTo>
                  <a:cubicBezTo>
                    <a:pt x="1757" y="0"/>
                    <a:pt x="1734" y="11"/>
                    <a:pt x="1712" y="22"/>
                  </a:cubicBezTo>
                  <a:cubicBezTo>
                    <a:pt x="1648" y="70"/>
                    <a:pt x="1633" y="117"/>
                    <a:pt x="1617" y="165"/>
                  </a:cubicBezTo>
                  <a:cubicBezTo>
                    <a:pt x="1617" y="181"/>
                    <a:pt x="1601" y="197"/>
                    <a:pt x="1601" y="213"/>
                  </a:cubicBezTo>
                  <a:cubicBezTo>
                    <a:pt x="397" y="3143"/>
                    <a:pt x="1" y="6613"/>
                    <a:pt x="381" y="11128"/>
                  </a:cubicBezTo>
                  <a:cubicBezTo>
                    <a:pt x="460" y="11936"/>
                    <a:pt x="555" y="12792"/>
                    <a:pt x="682" y="13853"/>
                  </a:cubicBezTo>
                  <a:cubicBezTo>
                    <a:pt x="730" y="14186"/>
                    <a:pt x="777" y="14534"/>
                    <a:pt x="825" y="14867"/>
                  </a:cubicBezTo>
                  <a:cubicBezTo>
                    <a:pt x="888" y="15390"/>
                    <a:pt x="951" y="15913"/>
                    <a:pt x="1031" y="16420"/>
                  </a:cubicBezTo>
                  <a:cubicBezTo>
                    <a:pt x="1173" y="17497"/>
                    <a:pt x="1332" y="18384"/>
                    <a:pt x="1522" y="19192"/>
                  </a:cubicBezTo>
                  <a:cubicBezTo>
                    <a:pt x="1759" y="20206"/>
                    <a:pt x="2045" y="21061"/>
                    <a:pt x="2393" y="21806"/>
                  </a:cubicBezTo>
                  <a:cubicBezTo>
                    <a:pt x="2536" y="22123"/>
                    <a:pt x="2710" y="22424"/>
                    <a:pt x="2900" y="22709"/>
                  </a:cubicBezTo>
                  <a:lnTo>
                    <a:pt x="2916" y="22757"/>
                  </a:lnTo>
                  <a:cubicBezTo>
                    <a:pt x="2995" y="22883"/>
                    <a:pt x="3090" y="23010"/>
                    <a:pt x="3185" y="23121"/>
                  </a:cubicBezTo>
                  <a:cubicBezTo>
                    <a:pt x="3217" y="23168"/>
                    <a:pt x="3249" y="23216"/>
                    <a:pt x="3296" y="23248"/>
                  </a:cubicBezTo>
                  <a:cubicBezTo>
                    <a:pt x="3328" y="23279"/>
                    <a:pt x="3359" y="23311"/>
                    <a:pt x="3391" y="23343"/>
                  </a:cubicBezTo>
                  <a:lnTo>
                    <a:pt x="3375" y="23390"/>
                  </a:lnTo>
                  <a:cubicBezTo>
                    <a:pt x="3375" y="23390"/>
                    <a:pt x="3375" y="23406"/>
                    <a:pt x="3375" y="23422"/>
                  </a:cubicBezTo>
                  <a:cubicBezTo>
                    <a:pt x="3375" y="23469"/>
                    <a:pt x="3375" y="23517"/>
                    <a:pt x="3407" y="23549"/>
                  </a:cubicBezTo>
                  <a:cubicBezTo>
                    <a:pt x="3439" y="23596"/>
                    <a:pt x="3486" y="23628"/>
                    <a:pt x="3534" y="23628"/>
                  </a:cubicBezTo>
                  <a:lnTo>
                    <a:pt x="15685" y="23660"/>
                  </a:lnTo>
                  <a:lnTo>
                    <a:pt x="23083" y="23675"/>
                  </a:lnTo>
                  <a:lnTo>
                    <a:pt x="38926" y="23723"/>
                  </a:lnTo>
                  <a:lnTo>
                    <a:pt x="45136" y="23739"/>
                  </a:lnTo>
                  <a:cubicBezTo>
                    <a:pt x="52059" y="23755"/>
                    <a:pt x="58983" y="23770"/>
                    <a:pt x="65906" y="23786"/>
                  </a:cubicBezTo>
                  <a:lnTo>
                    <a:pt x="66064" y="23786"/>
                  </a:lnTo>
                  <a:lnTo>
                    <a:pt x="68852" y="23802"/>
                  </a:lnTo>
                  <a:lnTo>
                    <a:pt x="73463" y="23802"/>
                  </a:lnTo>
                  <a:cubicBezTo>
                    <a:pt x="73494" y="23802"/>
                    <a:pt x="73542" y="23802"/>
                    <a:pt x="73589" y="23770"/>
                  </a:cubicBezTo>
                  <a:cubicBezTo>
                    <a:pt x="73621" y="23739"/>
                    <a:pt x="73653" y="23691"/>
                    <a:pt x="73653" y="23644"/>
                  </a:cubicBezTo>
                  <a:cubicBezTo>
                    <a:pt x="73669" y="23612"/>
                    <a:pt x="73653" y="23565"/>
                    <a:pt x="73621" y="23517"/>
                  </a:cubicBezTo>
                  <a:cubicBezTo>
                    <a:pt x="73621" y="23517"/>
                    <a:pt x="73605" y="23501"/>
                    <a:pt x="73589" y="23485"/>
                  </a:cubicBezTo>
                  <a:cubicBezTo>
                    <a:pt x="73558" y="23438"/>
                    <a:pt x="73526" y="23422"/>
                    <a:pt x="73478" y="23406"/>
                  </a:cubicBezTo>
                  <a:cubicBezTo>
                    <a:pt x="73225" y="23327"/>
                    <a:pt x="72971" y="23248"/>
                    <a:pt x="72702" y="23168"/>
                  </a:cubicBezTo>
                  <a:cubicBezTo>
                    <a:pt x="72163" y="23026"/>
                    <a:pt x="71609" y="22867"/>
                    <a:pt x="71102" y="22661"/>
                  </a:cubicBezTo>
                  <a:cubicBezTo>
                    <a:pt x="70912" y="22566"/>
                    <a:pt x="70753" y="22487"/>
                    <a:pt x="70611" y="22408"/>
                  </a:cubicBezTo>
                  <a:cubicBezTo>
                    <a:pt x="70468" y="22329"/>
                    <a:pt x="70326" y="22234"/>
                    <a:pt x="70183" y="22123"/>
                  </a:cubicBezTo>
                  <a:lnTo>
                    <a:pt x="70151" y="22091"/>
                  </a:lnTo>
                  <a:cubicBezTo>
                    <a:pt x="69914" y="21901"/>
                    <a:pt x="69692" y="21679"/>
                    <a:pt x="69502" y="21442"/>
                  </a:cubicBezTo>
                  <a:cubicBezTo>
                    <a:pt x="69439" y="21378"/>
                    <a:pt x="69391" y="21299"/>
                    <a:pt x="69344" y="21220"/>
                  </a:cubicBezTo>
                  <a:cubicBezTo>
                    <a:pt x="69248" y="21061"/>
                    <a:pt x="69153" y="20903"/>
                    <a:pt x="69090" y="20745"/>
                  </a:cubicBezTo>
                  <a:cubicBezTo>
                    <a:pt x="69011" y="20539"/>
                    <a:pt x="68947" y="20333"/>
                    <a:pt x="68916" y="20111"/>
                  </a:cubicBezTo>
                  <a:cubicBezTo>
                    <a:pt x="68884" y="19905"/>
                    <a:pt x="68900" y="19715"/>
                    <a:pt x="68916" y="19509"/>
                  </a:cubicBezTo>
                  <a:cubicBezTo>
                    <a:pt x="68947" y="19319"/>
                    <a:pt x="68995" y="19129"/>
                    <a:pt x="69074" y="18954"/>
                  </a:cubicBezTo>
                  <a:cubicBezTo>
                    <a:pt x="69153" y="18780"/>
                    <a:pt x="69248" y="18622"/>
                    <a:pt x="69359" y="18479"/>
                  </a:cubicBezTo>
                  <a:cubicBezTo>
                    <a:pt x="69502" y="18289"/>
                    <a:pt x="69676" y="18131"/>
                    <a:pt x="69882" y="17956"/>
                  </a:cubicBezTo>
                  <a:cubicBezTo>
                    <a:pt x="70199" y="17719"/>
                    <a:pt x="70563" y="17513"/>
                    <a:pt x="71007" y="17338"/>
                  </a:cubicBezTo>
                  <a:cubicBezTo>
                    <a:pt x="71926" y="16958"/>
                    <a:pt x="72940" y="16752"/>
                    <a:pt x="73811" y="16594"/>
                  </a:cubicBezTo>
                  <a:cubicBezTo>
                    <a:pt x="73843" y="16578"/>
                    <a:pt x="73874" y="16562"/>
                    <a:pt x="73906" y="16530"/>
                  </a:cubicBezTo>
                  <a:cubicBezTo>
                    <a:pt x="73938" y="16499"/>
                    <a:pt x="73985" y="16467"/>
                    <a:pt x="73985" y="16420"/>
                  </a:cubicBezTo>
                  <a:cubicBezTo>
                    <a:pt x="74001" y="16372"/>
                    <a:pt x="74001" y="16309"/>
                    <a:pt x="73970" y="16261"/>
                  </a:cubicBezTo>
                  <a:cubicBezTo>
                    <a:pt x="73938" y="16229"/>
                    <a:pt x="73906" y="16198"/>
                    <a:pt x="73859" y="16198"/>
                  </a:cubicBezTo>
                  <a:cubicBezTo>
                    <a:pt x="72876" y="16008"/>
                    <a:pt x="72084" y="15786"/>
                    <a:pt x="71371" y="15485"/>
                  </a:cubicBezTo>
                  <a:cubicBezTo>
                    <a:pt x="70785" y="15247"/>
                    <a:pt x="70310" y="14962"/>
                    <a:pt x="69882" y="14629"/>
                  </a:cubicBezTo>
                  <a:cubicBezTo>
                    <a:pt x="69502" y="14344"/>
                    <a:pt x="69185" y="14027"/>
                    <a:pt x="68932" y="13679"/>
                  </a:cubicBezTo>
                  <a:lnTo>
                    <a:pt x="68932" y="13726"/>
                  </a:lnTo>
                  <a:lnTo>
                    <a:pt x="68868" y="13584"/>
                  </a:lnTo>
                  <a:lnTo>
                    <a:pt x="68773" y="13457"/>
                  </a:lnTo>
                  <a:cubicBezTo>
                    <a:pt x="68662" y="13283"/>
                    <a:pt x="68583" y="13124"/>
                    <a:pt x="68504" y="12966"/>
                  </a:cubicBezTo>
                  <a:cubicBezTo>
                    <a:pt x="68440" y="12792"/>
                    <a:pt x="68393" y="12617"/>
                    <a:pt x="68361" y="12443"/>
                  </a:cubicBezTo>
                  <a:cubicBezTo>
                    <a:pt x="68345" y="12269"/>
                    <a:pt x="68345" y="12110"/>
                    <a:pt x="68361" y="11968"/>
                  </a:cubicBezTo>
                  <a:cubicBezTo>
                    <a:pt x="68377" y="11825"/>
                    <a:pt x="68425" y="11667"/>
                    <a:pt x="68488" y="11524"/>
                  </a:cubicBezTo>
                  <a:cubicBezTo>
                    <a:pt x="68567" y="11334"/>
                    <a:pt x="68662" y="11176"/>
                    <a:pt x="68789" y="11001"/>
                  </a:cubicBezTo>
                  <a:cubicBezTo>
                    <a:pt x="68963" y="10795"/>
                    <a:pt x="69169" y="10589"/>
                    <a:pt x="69439" y="10383"/>
                  </a:cubicBezTo>
                  <a:lnTo>
                    <a:pt x="69439" y="10383"/>
                  </a:lnTo>
                  <a:lnTo>
                    <a:pt x="69391" y="10399"/>
                  </a:lnTo>
                  <a:cubicBezTo>
                    <a:pt x="69819" y="10098"/>
                    <a:pt x="70294" y="9845"/>
                    <a:pt x="70864" y="9591"/>
                  </a:cubicBezTo>
                  <a:cubicBezTo>
                    <a:pt x="71641" y="9274"/>
                    <a:pt x="72464" y="9053"/>
                    <a:pt x="73320" y="8942"/>
                  </a:cubicBezTo>
                  <a:cubicBezTo>
                    <a:pt x="73463" y="8926"/>
                    <a:pt x="73621" y="8910"/>
                    <a:pt x="73779" y="8910"/>
                  </a:cubicBezTo>
                  <a:cubicBezTo>
                    <a:pt x="73890" y="8894"/>
                    <a:pt x="73970" y="8815"/>
                    <a:pt x="73970" y="8720"/>
                  </a:cubicBezTo>
                  <a:cubicBezTo>
                    <a:pt x="73970" y="8704"/>
                    <a:pt x="73970" y="8688"/>
                    <a:pt x="73954" y="8672"/>
                  </a:cubicBezTo>
                  <a:cubicBezTo>
                    <a:pt x="73954" y="8657"/>
                    <a:pt x="73954" y="8641"/>
                    <a:pt x="73938" y="8625"/>
                  </a:cubicBezTo>
                  <a:cubicBezTo>
                    <a:pt x="73906" y="8577"/>
                    <a:pt x="73843" y="8530"/>
                    <a:pt x="73779" y="8530"/>
                  </a:cubicBezTo>
                  <a:cubicBezTo>
                    <a:pt x="73431" y="8514"/>
                    <a:pt x="73098" y="8482"/>
                    <a:pt x="72813" y="8435"/>
                  </a:cubicBezTo>
                  <a:lnTo>
                    <a:pt x="72765" y="8435"/>
                  </a:lnTo>
                  <a:cubicBezTo>
                    <a:pt x="72433" y="8387"/>
                    <a:pt x="72132" y="8324"/>
                    <a:pt x="71862" y="8261"/>
                  </a:cubicBezTo>
                  <a:cubicBezTo>
                    <a:pt x="71657" y="8197"/>
                    <a:pt x="71419" y="8118"/>
                    <a:pt x="71150" y="8007"/>
                  </a:cubicBezTo>
                  <a:cubicBezTo>
                    <a:pt x="70690" y="7817"/>
                    <a:pt x="70247" y="7563"/>
                    <a:pt x="69850" y="7247"/>
                  </a:cubicBezTo>
                  <a:cubicBezTo>
                    <a:pt x="69534" y="6993"/>
                    <a:pt x="69248" y="6724"/>
                    <a:pt x="69027" y="6439"/>
                  </a:cubicBezTo>
                  <a:lnTo>
                    <a:pt x="68995" y="6423"/>
                  </a:lnTo>
                  <a:cubicBezTo>
                    <a:pt x="68995" y="6407"/>
                    <a:pt x="68979" y="6375"/>
                    <a:pt x="68963" y="6359"/>
                  </a:cubicBezTo>
                  <a:lnTo>
                    <a:pt x="68916" y="6296"/>
                  </a:lnTo>
                  <a:lnTo>
                    <a:pt x="68868" y="6201"/>
                  </a:lnTo>
                  <a:cubicBezTo>
                    <a:pt x="68757" y="6043"/>
                    <a:pt x="68678" y="5884"/>
                    <a:pt x="68599" y="5710"/>
                  </a:cubicBezTo>
                  <a:lnTo>
                    <a:pt x="68599" y="5757"/>
                  </a:lnTo>
                  <a:cubicBezTo>
                    <a:pt x="68520" y="5504"/>
                    <a:pt x="68456" y="5282"/>
                    <a:pt x="68425" y="5076"/>
                  </a:cubicBezTo>
                  <a:cubicBezTo>
                    <a:pt x="68409" y="4886"/>
                    <a:pt x="68409" y="4696"/>
                    <a:pt x="68440" y="4506"/>
                  </a:cubicBezTo>
                  <a:cubicBezTo>
                    <a:pt x="68472" y="4300"/>
                    <a:pt x="68520" y="4110"/>
                    <a:pt x="68599" y="3888"/>
                  </a:cubicBezTo>
                  <a:cubicBezTo>
                    <a:pt x="68694" y="3682"/>
                    <a:pt x="68821" y="3460"/>
                    <a:pt x="68995" y="3254"/>
                  </a:cubicBezTo>
                  <a:cubicBezTo>
                    <a:pt x="69217" y="2953"/>
                    <a:pt x="69518" y="2668"/>
                    <a:pt x="69898" y="2367"/>
                  </a:cubicBezTo>
                  <a:lnTo>
                    <a:pt x="69898" y="2367"/>
                  </a:lnTo>
                  <a:lnTo>
                    <a:pt x="69850" y="2383"/>
                  </a:lnTo>
                  <a:cubicBezTo>
                    <a:pt x="70532" y="1892"/>
                    <a:pt x="71324" y="1448"/>
                    <a:pt x="72338" y="1021"/>
                  </a:cubicBezTo>
                  <a:cubicBezTo>
                    <a:pt x="72734" y="862"/>
                    <a:pt x="73130" y="704"/>
                    <a:pt x="73542" y="577"/>
                  </a:cubicBezTo>
                  <a:cubicBezTo>
                    <a:pt x="73605" y="545"/>
                    <a:pt x="73669" y="482"/>
                    <a:pt x="73669" y="418"/>
                  </a:cubicBezTo>
                  <a:cubicBezTo>
                    <a:pt x="73669" y="355"/>
                    <a:pt x="73669" y="308"/>
                    <a:pt x="73637" y="260"/>
                  </a:cubicBezTo>
                  <a:cubicBezTo>
                    <a:pt x="73605" y="213"/>
                    <a:pt x="73558" y="181"/>
                    <a:pt x="73510" y="181"/>
                  </a:cubicBezTo>
                  <a:lnTo>
                    <a:pt x="68187" y="165"/>
                  </a:lnTo>
                  <a:lnTo>
                    <a:pt x="52978" y="133"/>
                  </a:lnTo>
                  <a:cubicBezTo>
                    <a:pt x="45976" y="117"/>
                    <a:pt x="38958" y="102"/>
                    <a:pt x="31955" y="86"/>
                  </a:cubicBezTo>
                  <a:lnTo>
                    <a:pt x="31908" y="70"/>
                  </a:lnTo>
                  <a:lnTo>
                    <a:pt x="10425" y="22"/>
                  </a:lnTo>
                  <a:lnTo>
                    <a:pt x="1823" y="7"/>
                  </a:lnTo>
                  <a:cubicBezTo>
                    <a:pt x="1809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2" name="Google Shape;11422;p89"/>
          <p:cNvGrpSpPr/>
          <p:nvPr/>
        </p:nvGrpSpPr>
        <p:grpSpPr>
          <a:xfrm rot="10800000">
            <a:off x="4566844" y="2262778"/>
            <a:ext cx="236691" cy="657698"/>
            <a:chOff x="2701722" y="3481260"/>
            <a:chExt cx="397867" cy="1478306"/>
          </a:xfrm>
        </p:grpSpPr>
        <p:sp>
          <p:nvSpPr>
            <p:cNvPr id="11423" name="Google Shape;11423;p89"/>
            <p:cNvSpPr/>
            <p:nvPr/>
          </p:nvSpPr>
          <p:spPr>
            <a:xfrm rot="5400000" flipH="1">
              <a:off x="2818495" y="3518078"/>
              <a:ext cx="166142" cy="96412"/>
            </a:xfrm>
            <a:custGeom>
              <a:avLst/>
              <a:gdLst/>
              <a:ahLst/>
              <a:cxnLst/>
              <a:rect l="l" t="t" r="r" b="b"/>
              <a:pathLst>
                <a:path w="10806" h="5768" extrusionOk="0">
                  <a:moveTo>
                    <a:pt x="2992" y="0"/>
                  </a:moveTo>
                  <a:cubicBezTo>
                    <a:pt x="2822" y="0"/>
                    <a:pt x="2655" y="8"/>
                    <a:pt x="2488" y="26"/>
                  </a:cubicBezTo>
                  <a:cubicBezTo>
                    <a:pt x="2171" y="58"/>
                    <a:pt x="1902" y="121"/>
                    <a:pt x="1648" y="232"/>
                  </a:cubicBezTo>
                  <a:cubicBezTo>
                    <a:pt x="1490" y="296"/>
                    <a:pt x="1331" y="391"/>
                    <a:pt x="1141" y="533"/>
                  </a:cubicBezTo>
                  <a:cubicBezTo>
                    <a:pt x="999" y="644"/>
                    <a:pt x="856" y="803"/>
                    <a:pt x="714" y="993"/>
                  </a:cubicBezTo>
                  <a:cubicBezTo>
                    <a:pt x="571" y="1183"/>
                    <a:pt x="476" y="1373"/>
                    <a:pt x="397" y="1516"/>
                  </a:cubicBezTo>
                  <a:cubicBezTo>
                    <a:pt x="302" y="1706"/>
                    <a:pt x="223" y="1912"/>
                    <a:pt x="159" y="2149"/>
                  </a:cubicBezTo>
                  <a:cubicBezTo>
                    <a:pt x="48" y="2561"/>
                    <a:pt x="1" y="2989"/>
                    <a:pt x="32" y="3417"/>
                  </a:cubicBezTo>
                  <a:cubicBezTo>
                    <a:pt x="48" y="3860"/>
                    <a:pt x="159" y="4256"/>
                    <a:pt x="333" y="4605"/>
                  </a:cubicBezTo>
                  <a:cubicBezTo>
                    <a:pt x="365" y="4652"/>
                    <a:pt x="397" y="4700"/>
                    <a:pt x="428" y="4747"/>
                  </a:cubicBezTo>
                  <a:cubicBezTo>
                    <a:pt x="587" y="4985"/>
                    <a:pt x="793" y="5207"/>
                    <a:pt x="1046" y="5365"/>
                  </a:cubicBezTo>
                  <a:cubicBezTo>
                    <a:pt x="1316" y="5524"/>
                    <a:pt x="1648" y="5650"/>
                    <a:pt x="2060" y="5714"/>
                  </a:cubicBezTo>
                  <a:cubicBezTo>
                    <a:pt x="2298" y="5749"/>
                    <a:pt x="2553" y="5767"/>
                    <a:pt x="2867" y="5767"/>
                  </a:cubicBezTo>
                  <a:cubicBezTo>
                    <a:pt x="2971" y="5767"/>
                    <a:pt x="3082" y="5765"/>
                    <a:pt x="3201" y="5761"/>
                  </a:cubicBezTo>
                  <a:cubicBezTo>
                    <a:pt x="3518" y="5746"/>
                    <a:pt x="3850" y="5714"/>
                    <a:pt x="4262" y="5650"/>
                  </a:cubicBezTo>
                  <a:cubicBezTo>
                    <a:pt x="5023" y="5540"/>
                    <a:pt x="5815" y="5381"/>
                    <a:pt x="6623" y="5159"/>
                  </a:cubicBezTo>
                  <a:cubicBezTo>
                    <a:pt x="7526" y="4906"/>
                    <a:pt x="8302" y="4621"/>
                    <a:pt x="8999" y="4288"/>
                  </a:cubicBezTo>
                  <a:cubicBezTo>
                    <a:pt x="9364" y="4114"/>
                    <a:pt x="9696" y="3924"/>
                    <a:pt x="9997" y="3718"/>
                  </a:cubicBezTo>
                  <a:cubicBezTo>
                    <a:pt x="10124" y="3638"/>
                    <a:pt x="10251" y="3528"/>
                    <a:pt x="10409" y="3417"/>
                  </a:cubicBezTo>
                  <a:cubicBezTo>
                    <a:pt x="10473" y="3353"/>
                    <a:pt x="10520" y="3306"/>
                    <a:pt x="10584" y="3242"/>
                  </a:cubicBezTo>
                  <a:lnTo>
                    <a:pt x="10631" y="3195"/>
                  </a:lnTo>
                  <a:cubicBezTo>
                    <a:pt x="10647" y="3179"/>
                    <a:pt x="10679" y="3147"/>
                    <a:pt x="10694" y="3131"/>
                  </a:cubicBezTo>
                  <a:cubicBezTo>
                    <a:pt x="10726" y="3116"/>
                    <a:pt x="10742" y="3100"/>
                    <a:pt x="10758" y="3068"/>
                  </a:cubicBezTo>
                  <a:cubicBezTo>
                    <a:pt x="10805" y="3005"/>
                    <a:pt x="10805" y="2926"/>
                    <a:pt x="10774" y="2862"/>
                  </a:cubicBezTo>
                  <a:cubicBezTo>
                    <a:pt x="10758" y="2830"/>
                    <a:pt x="10758" y="2799"/>
                    <a:pt x="10742" y="2783"/>
                  </a:cubicBezTo>
                  <a:lnTo>
                    <a:pt x="10726" y="2767"/>
                  </a:lnTo>
                  <a:cubicBezTo>
                    <a:pt x="10599" y="2593"/>
                    <a:pt x="10425" y="2419"/>
                    <a:pt x="10203" y="2244"/>
                  </a:cubicBezTo>
                  <a:cubicBezTo>
                    <a:pt x="9997" y="2086"/>
                    <a:pt x="9776" y="1927"/>
                    <a:pt x="9475" y="1753"/>
                  </a:cubicBezTo>
                  <a:cubicBezTo>
                    <a:pt x="8920" y="1436"/>
                    <a:pt x="8318" y="1167"/>
                    <a:pt x="7573" y="882"/>
                  </a:cubicBezTo>
                  <a:cubicBezTo>
                    <a:pt x="6876" y="644"/>
                    <a:pt x="6148" y="438"/>
                    <a:pt x="5403" y="280"/>
                  </a:cubicBezTo>
                  <a:cubicBezTo>
                    <a:pt x="4658" y="121"/>
                    <a:pt x="3993" y="26"/>
                    <a:pt x="3359" y="10"/>
                  </a:cubicBezTo>
                  <a:cubicBezTo>
                    <a:pt x="3235" y="4"/>
                    <a:pt x="3113" y="0"/>
                    <a:pt x="29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89"/>
            <p:cNvSpPr/>
            <p:nvPr/>
          </p:nvSpPr>
          <p:spPr>
            <a:xfrm rot="5400000" flipH="1">
              <a:off x="2808455" y="3530804"/>
              <a:ext cx="144218" cy="49527"/>
            </a:xfrm>
            <a:custGeom>
              <a:avLst/>
              <a:gdLst/>
              <a:ahLst/>
              <a:cxnLst/>
              <a:rect l="l" t="t" r="r" b="b"/>
              <a:pathLst>
                <a:path w="9380" h="2963" extrusionOk="0">
                  <a:moveTo>
                    <a:pt x="1918" y="2611"/>
                  </a:moveTo>
                  <a:cubicBezTo>
                    <a:pt x="1921" y="2611"/>
                    <a:pt x="1925" y="2612"/>
                    <a:pt x="1929" y="2612"/>
                  </a:cubicBezTo>
                  <a:lnTo>
                    <a:pt x="1929" y="2612"/>
                  </a:lnTo>
                  <a:cubicBezTo>
                    <a:pt x="1926" y="2611"/>
                    <a:pt x="1923" y="2611"/>
                    <a:pt x="1918" y="2611"/>
                  </a:cubicBezTo>
                  <a:close/>
                  <a:moveTo>
                    <a:pt x="9173" y="1"/>
                  </a:moveTo>
                  <a:cubicBezTo>
                    <a:pt x="9153" y="1"/>
                    <a:pt x="9131" y="5"/>
                    <a:pt x="9110" y="13"/>
                  </a:cubicBezTo>
                  <a:cubicBezTo>
                    <a:pt x="9031" y="45"/>
                    <a:pt x="8983" y="140"/>
                    <a:pt x="9015" y="235"/>
                  </a:cubicBezTo>
                  <a:cubicBezTo>
                    <a:pt x="9015" y="235"/>
                    <a:pt x="9015" y="251"/>
                    <a:pt x="9015" y="251"/>
                  </a:cubicBezTo>
                  <a:cubicBezTo>
                    <a:pt x="9015" y="267"/>
                    <a:pt x="9015" y="267"/>
                    <a:pt x="9015" y="282"/>
                  </a:cubicBezTo>
                  <a:cubicBezTo>
                    <a:pt x="9015" y="298"/>
                    <a:pt x="9015" y="314"/>
                    <a:pt x="9015" y="330"/>
                  </a:cubicBezTo>
                  <a:cubicBezTo>
                    <a:pt x="8999" y="362"/>
                    <a:pt x="8983" y="377"/>
                    <a:pt x="8983" y="393"/>
                  </a:cubicBezTo>
                  <a:cubicBezTo>
                    <a:pt x="8936" y="457"/>
                    <a:pt x="8873" y="520"/>
                    <a:pt x="8825" y="568"/>
                  </a:cubicBezTo>
                  <a:cubicBezTo>
                    <a:pt x="8635" y="726"/>
                    <a:pt x="8445" y="853"/>
                    <a:pt x="8239" y="979"/>
                  </a:cubicBezTo>
                  <a:cubicBezTo>
                    <a:pt x="8033" y="1090"/>
                    <a:pt x="7827" y="1201"/>
                    <a:pt x="7621" y="1296"/>
                  </a:cubicBezTo>
                  <a:lnTo>
                    <a:pt x="7668" y="1280"/>
                  </a:lnTo>
                  <a:lnTo>
                    <a:pt x="7668" y="1280"/>
                  </a:lnTo>
                  <a:cubicBezTo>
                    <a:pt x="6718" y="1772"/>
                    <a:pt x="5720" y="2120"/>
                    <a:pt x="4690" y="2342"/>
                  </a:cubicBezTo>
                  <a:lnTo>
                    <a:pt x="4738" y="2342"/>
                  </a:lnTo>
                  <a:cubicBezTo>
                    <a:pt x="3961" y="2516"/>
                    <a:pt x="3162" y="2622"/>
                    <a:pt x="2359" y="2622"/>
                  </a:cubicBezTo>
                  <a:cubicBezTo>
                    <a:pt x="2216" y="2622"/>
                    <a:pt x="2072" y="2619"/>
                    <a:pt x="1929" y="2612"/>
                  </a:cubicBezTo>
                  <a:lnTo>
                    <a:pt x="1929" y="2612"/>
                  </a:lnTo>
                  <a:cubicBezTo>
                    <a:pt x="1933" y="2613"/>
                    <a:pt x="1933" y="2616"/>
                    <a:pt x="1933" y="2627"/>
                  </a:cubicBezTo>
                  <a:cubicBezTo>
                    <a:pt x="1918" y="2627"/>
                    <a:pt x="1918" y="2611"/>
                    <a:pt x="1902" y="2611"/>
                  </a:cubicBezTo>
                  <a:cubicBezTo>
                    <a:pt x="1331" y="2595"/>
                    <a:pt x="761" y="2500"/>
                    <a:pt x="207" y="2326"/>
                  </a:cubicBezTo>
                  <a:cubicBezTo>
                    <a:pt x="198" y="2323"/>
                    <a:pt x="188" y="2322"/>
                    <a:pt x="180" y="2322"/>
                  </a:cubicBezTo>
                  <a:cubicBezTo>
                    <a:pt x="142" y="2322"/>
                    <a:pt x="106" y="2345"/>
                    <a:pt x="80" y="2358"/>
                  </a:cubicBezTo>
                  <a:cubicBezTo>
                    <a:pt x="32" y="2389"/>
                    <a:pt x="17" y="2421"/>
                    <a:pt x="1" y="2469"/>
                  </a:cubicBezTo>
                  <a:cubicBezTo>
                    <a:pt x="1" y="2516"/>
                    <a:pt x="17" y="2564"/>
                    <a:pt x="32" y="2595"/>
                  </a:cubicBezTo>
                  <a:cubicBezTo>
                    <a:pt x="64" y="2643"/>
                    <a:pt x="96" y="2659"/>
                    <a:pt x="143" y="2675"/>
                  </a:cubicBezTo>
                  <a:cubicBezTo>
                    <a:pt x="832" y="2890"/>
                    <a:pt x="1559" y="2962"/>
                    <a:pt x="2290" y="2962"/>
                  </a:cubicBezTo>
                  <a:cubicBezTo>
                    <a:pt x="2367" y="2962"/>
                    <a:pt x="2443" y="2961"/>
                    <a:pt x="2520" y="2960"/>
                  </a:cubicBezTo>
                  <a:cubicBezTo>
                    <a:pt x="3375" y="2944"/>
                    <a:pt x="4231" y="2817"/>
                    <a:pt x="5054" y="2611"/>
                  </a:cubicBezTo>
                  <a:cubicBezTo>
                    <a:pt x="5862" y="2405"/>
                    <a:pt x="6655" y="2136"/>
                    <a:pt x="7415" y="1787"/>
                  </a:cubicBezTo>
                  <a:cubicBezTo>
                    <a:pt x="7700" y="1645"/>
                    <a:pt x="7985" y="1502"/>
                    <a:pt x="8270" y="1344"/>
                  </a:cubicBezTo>
                  <a:cubicBezTo>
                    <a:pt x="8540" y="1201"/>
                    <a:pt x="8825" y="1027"/>
                    <a:pt x="9063" y="821"/>
                  </a:cubicBezTo>
                  <a:cubicBezTo>
                    <a:pt x="9174" y="726"/>
                    <a:pt x="9269" y="615"/>
                    <a:pt x="9316" y="488"/>
                  </a:cubicBezTo>
                  <a:cubicBezTo>
                    <a:pt x="9379" y="362"/>
                    <a:pt x="9379" y="235"/>
                    <a:pt x="9332" y="108"/>
                  </a:cubicBezTo>
                  <a:cubicBezTo>
                    <a:pt x="9332" y="92"/>
                    <a:pt x="9332" y="92"/>
                    <a:pt x="9316" y="76"/>
                  </a:cubicBezTo>
                  <a:cubicBezTo>
                    <a:pt x="9281" y="30"/>
                    <a:pt x="9230" y="1"/>
                    <a:pt x="91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89"/>
            <p:cNvSpPr/>
            <p:nvPr/>
          </p:nvSpPr>
          <p:spPr>
            <a:xfrm rot="5400000" flipH="1">
              <a:off x="2887549" y="3483803"/>
              <a:ext cx="35824" cy="35135"/>
            </a:xfrm>
            <a:custGeom>
              <a:avLst/>
              <a:gdLst/>
              <a:ahLst/>
              <a:cxnLst/>
              <a:rect l="l" t="t" r="r" b="b"/>
              <a:pathLst>
                <a:path w="2330" h="2102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17"/>
                    <a:pt x="48" y="312"/>
                    <a:pt x="143" y="343"/>
                  </a:cubicBezTo>
                  <a:cubicBezTo>
                    <a:pt x="397" y="454"/>
                    <a:pt x="666" y="581"/>
                    <a:pt x="919" y="708"/>
                  </a:cubicBezTo>
                  <a:cubicBezTo>
                    <a:pt x="1220" y="866"/>
                    <a:pt x="1537" y="1040"/>
                    <a:pt x="1791" y="1278"/>
                  </a:cubicBezTo>
                  <a:cubicBezTo>
                    <a:pt x="1799" y="1278"/>
                    <a:pt x="1803" y="1282"/>
                    <a:pt x="1807" y="1286"/>
                  </a:cubicBezTo>
                  <a:lnTo>
                    <a:pt x="1807" y="1286"/>
                  </a:lnTo>
                  <a:cubicBezTo>
                    <a:pt x="1807" y="1284"/>
                    <a:pt x="1807" y="1281"/>
                    <a:pt x="1807" y="1278"/>
                  </a:cubicBezTo>
                  <a:lnTo>
                    <a:pt x="1807" y="1278"/>
                  </a:lnTo>
                  <a:cubicBezTo>
                    <a:pt x="1812" y="1283"/>
                    <a:pt x="1817" y="1289"/>
                    <a:pt x="1822" y="1294"/>
                  </a:cubicBezTo>
                  <a:lnTo>
                    <a:pt x="1822" y="1294"/>
                  </a:lnTo>
                  <a:cubicBezTo>
                    <a:pt x="1814" y="1294"/>
                    <a:pt x="1811" y="1290"/>
                    <a:pt x="1807" y="1286"/>
                  </a:cubicBezTo>
                  <a:lnTo>
                    <a:pt x="1807" y="1286"/>
                  </a:lnTo>
                  <a:cubicBezTo>
                    <a:pt x="1807" y="1294"/>
                    <a:pt x="1810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3" y="1294"/>
                  </a:cubicBez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61" y="1336"/>
                    <a:pt x="1891" y="1380"/>
                    <a:pt x="1933" y="1436"/>
                  </a:cubicBezTo>
                  <a:cubicBezTo>
                    <a:pt x="1933" y="1452"/>
                    <a:pt x="1949" y="1468"/>
                    <a:pt x="1965" y="1500"/>
                  </a:cubicBezTo>
                  <a:cubicBezTo>
                    <a:pt x="1965" y="1500"/>
                    <a:pt x="1965" y="1516"/>
                    <a:pt x="1965" y="1531"/>
                  </a:cubicBezTo>
                  <a:cubicBezTo>
                    <a:pt x="1965" y="1531"/>
                    <a:pt x="1965" y="1547"/>
                    <a:pt x="1965" y="1547"/>
                  </a:cubicBezTo>
                  <a:cubicBezTo>
                    <a:pt x="1949" y="1547"/>
                    <a:pt x="1949" y="1563"/>
                    <a:pt x="1949" y="1563"/>
                  </a:cubicBezTo>
                  <a:cubicBezTo>
                    <a:pt x="1933" y="1579"/>
                    <a:pt x="1918" y="1595"/>
                    <a:pt x="1886" y="1611"/>
                  </a:cubicBezTo>
                  <a:cubicBezTo>
                    <a:pt x="1838" y="1642"/>
                    <a:pt x="1775" y="1658"/>
                    <a:pt x="1712" y="1690"/>
                  </a:cubicBezTo>
                  <a:cubicBezTo>
                    <a:pt x="1601" y="1722"/>
                    <a:pt x="1490" y="1737"/>
                    <a:pt x="1379" y="1753"/>
                  </a:cubicBezTo>
                  <a:cubicBezTo>
                    <a:pt x="1284" y="1769"/>
                    <a:pt x="1236" y="1864"/>
                    <a:pt x="1252" y="1959"/>
                  </a:cubicBezTo>
                  <a:cubicBezTo>
                    <a:pt x="1268" y="2054"/>
                    <a:pt x="1347" y="2102"/>
                    <a:pt x="1442" y="2102"/>
                  </a:cubicBezTo>
                  <a:cubicBezTo>
                    <a:pt x="1648" y="2070"/>
                    <a:pt x="1838" y="2023"/>
                    <a:pt x="2028" y="1928"/>
                  </a:cubicBezTo>
                  <a:cubicBezTo>
                    <a:pt x="2139" y="1864"/>
                    <a:pt x="2266" y="1769"/>
                    <a:pt x="2298" y="1627"/>
                  </a:cubicBezTo>
                  <a:cubicBezTo>
                    <a:pt x="2329" y="1484"/>
                    <a:pt x="2298" y="1357"/>
                    <a:pt x="2219" y="1246"/>
                  </a:cubicBezTo>
                  <a:cubicBezTo>
                    <a:pt x="2139" y="1120"/>
                    <a:pt x="2028" y="1025"/>
                    <a:pt x="1918" y="929"/>
                  </a:cubicBezTo>
                  <a:cubicBezTo>
                    <a:pt x="1791" y="834"/>
                    <a:pt x="1648" y="739"/>
                    <a:pt x="1506" y="644"/>
                  </a:cubicBezTo>
                  <a:cubicBezTo>
                    <a:pt x="1347" y="549"/>
                    <a:pt x="1173" y="454"/>
                    <a:pt x="999" y="359"/>
                  </a:cubicBezTo>
                  <a:cubicBezTo>
                    <a:pt x="761" y="232"/>
                    <a:pt x="508" y="121"/>
                    <a:pt x="254" y="11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89"/>
            <p:cNvSpPr/>
            <p:nvPr/>
          </p:nvSpPr>
          <p:spPr>
            <a:xfrm rot="5400000" flipH="1">
              <a:off x="2876464" y="3478348"/>
              <a:ext cx="48985" cy="54808"/>
            </a:xfrm>
            <a:custGeom>
              <a:avLst/>
              <a:gdLst/>
              <a:ahLst/>
              <a:cxnLst/>
              <a:rect l="l" t="t" r="r" b="b"/>
              <a:pathLst>
                <a:path w="3186" h="3279" extrusionOk="0">
                  <a:moveTo>
                    <a:pt x="183" y="1"/>
                  </a:moveTo>
                  <a:cubicBezTo>
                    <a:pt x="159" y="1"/>
                    <a:pt x="135" y="5"/>
                    <a:pt x="112" y="13"/>
                  </a:cubicBezTo>
                  <a:cubicBezTo>
                    <a:pt x="80" y="29"/>
                    <a:pt x="48" y="76"/>
                    <a:pt x="32" y="108"/>
                  </a:cubicBezTo>
                  <a:cubicBezTo>
                    <a:pt x="1" y="187"/>
                    <a:pt x="32" y="314"/>
                    <a:pt x="127" y="330"/>
                  </a:cubicBezTo>
                  <a:cubicBezTo>
                    <a:pt x="254" y="361"/>
                    <a:pt x="365" y="393"/>
                    <a:pt x="492" y="425"/>
                  </a:cubicBezTo>
                  <a:cubicBezTo>
                    <a:pt x="682" y="472"/>
                    <a:pt x="872" y="520"/>
                    <a:pt x="1062" y="567"/>
                  </a:cubicBezTo>
                  <a:cubicBezTo>
                    <a:pt x="1474" y="678"/>
                    <a:pt x="1902" y="821"/>
                    <a:pt x="2282" y="1011"/>
                  </a:cubicBezTo>
                  <a:cubicBezTo>
                    <a:pt x="2425" y="1090"/>
                    <a:pt x="2551" y="1169"/>
                    <a:pt x="2662" y="1264"/>
                  </a:cubicBezTo>
                  <a:cubicBezTo>
                    <a:pt x="2710" y="1312"/>
                    <a:pt x="2757" y="1359"/>
                    <a:pt x="2789" y="1407"/>
                  </a:cubicBezTo>
                  <a:cubicBezTo>
                    <a:pt x="2805" y="1439"/>
                    <a:pt x="2821" y="1470"/>
                    <a:pt x="2837" y="1502"/>
                  </a:cubicBezTo>
                  <a:cubicBezTo>
                    <a:pt x="2837" y="1534"/>
                    <a:pt x="2837" y="1549"/>
                    <a:pt x="2852" y="1581"/>
                  </a:cubicBezTo>
                  <a:cubicBezTo>
                    <a:pt x="2852" y="1613"/>
                    <a:pt x="2837" y="1645"/>
                    <a:pt x="2837" y="1676"/>
                  </a:cubicBezTo>
                  <a:cubicBezTo>
                    <a:pt x="2837" y="1692"/>
                    <a:pt x="2821" y="1724"/>
                    <a:pt x="2805" y="1755"/>
                  </a:cubicBezTo>
                  <a:cubicBezTo>
                    <a:pt x="2789" y="1803"/>
                    <a:pt x="2757" y="1850"/>
                    <a:pt x="2710" y="1882"/>
                  </a:cubicBezTo>
                  <a:cubicBezTo>
                    <a:pt x="2615" y="1993"/>
                    <a:pt x="2488" y="2072"/>
                    <a:pt x="2361" y="2151"/>
                  </a:cubicBezTo>
                  <a:lnTo>
                    <a:pt x="2377" y="2151"/>
                  </a:lnTo>
                  <a:cubicBezTo>
                    <a:pt x="2155" y="2278"/>
                    <a:pt x="1918" y="2405"/>
                    <a:pt x="1680" y="2500"/>
                  </a:cubicBezTo>
                  <a:cubicBezTo>
                    <a:pt x="1441" y="2605"/>
                    <a:pt x="1187" y="2695"/>
                    <a:pt x="933" y="2785"/>
                  </a:cubicBezTo>
                  <a:lnTo>
                    <a:pt x="933" y="2785"/>
                  </a:lnTo>
                  <a:cubicBezTo>
                    <a:pt x="934" y="2785"/>
                    <a:pt x="935" y="2785"/>
                    <a:pt x="935" y="2785"/>
                  </a:cubicBezTo>
                  <a:cubicBezTo>
                    <a:pt x="929" y="2787"/>
                    <a:pt x="922" y="2789"/>
                    <a:pt x="915" y="2792"/>
                  </a:cubicBezTo>
                  <a:lnTo>
                    <a:pt x="915" y="2792"/>
                  </a:lnTo>
                  <a:cubicBezTo>
                    <a:pt x="921" y="2789"/>
                    <a:pt x="927" y="2787"/>
                    <a:pt x="933" y="2785"/>
                  </a:cubicBezTo>
                  <a:lnTo>
                    <a:pt x="933" y="2785"/>
                  </a:lnTo>
                  <a:cubicBezTo>
                    <a:pt x="918" y="2785"/>
                    <a:pt x="904" y="2786"/>
                    <a:pt x="890" y="2799"/>
                  </a:cubicBezTo>
                  <a:lnTo>
                    <a:pt x="890" y="2799"/>
                  </a:lnTo>
                  <a:cubicBezTo>
                    <a:pt x="898" y="2797"/>
                    <a:pt x="906" y="2794"/>
                    <a:pt x="915" y="2792"/>
                  </a:cubicBezTo>
                  <a:lnTo>
                    <a:pt x="915" y="2792"/>
                  </a:lnTo>
                  <a:cubicBezTo>
                    <a:pt x="906" y="2795"/>
                    <a:pt x="897" y="2798"/>
                    <a:pt x="888" y="2801"/>
                  </a:cubicBezTo>
                  <a:cubicBezTo>
                    <a:pt x="889" y="2800"/>
                    <a:pt x="889" y="2800"/>
                    <a:pt x="890" y="2799"/>
                  </a:cubicBezTo>
                  <a:lnTo>
                    <a:pt x="890" y="2799"/>
                  </a:lnTo>
                  <a:cubicBezTo>
                    <a:pt x="699" y="2858"/>
                    <a:pt x="508" y="2914"/>
                    <a:pt x="318" y="2944"/>
                  </a:cubicBezTo>
                  <a:cubicBezTo>
                    <a:pt x="238" y="2959"/>
                    <a:pt x="175" y="3055"/>
                    <a:pt x="191" y="3134"/>
                  </a:cubicBezTo>
                  <a:cubicBezTo>
                    <a:pt x="205" y="3219"/>
                    <a:pt x="270" y="3279"/>
                    <a:pt x="352" y="3279"/>
                  </a:cubicBezTo>
                  <a:cubicBezTo>
                    <a:pt x="361" y="3279"/>
                    <a:pt x="371" y="3278"/>
                    <a:pt x="381" y="3276"/>
                  </a:cubicBezTo>
                  <a:cubicBezTo>
                    <a:pt x="634" y="3245"/>
                    <a:pt x="872" y="3165"/>
                    <a:pt x="1094" y="3086"/>
                  </a:cubicBezTo>
                  <a:cubicBezTo>
                    <a:pt x="1427" y="2975"/>
                    <a:pt x="1743" y="2849"/>
                    <a:pt x="2060" y="2706"/>
                  </a:cubicBezTo>
                  <a:cubicBezTo>
                    <a:pt x="2203" y="2643"/>
                    <a:pt x="2345" y="2563"/>
                    <a:pt x="2488" y="2484"/>
                  </a:cubicBezTo>
                  <a:cubicBezTo>
                    <a:pt x="2615" y="2405"/>
                    <a:pt x="2741" y="2310"/>
                    <a:pt x="2868" y="2215"/>
                  </a:cubicBezTo>
                  <a:cubicBezTo>
                    <a:pt x="3042" y="2056"/>
                    <a:pt x="3185" y="1850"/>
                    <a:pt x="3185" y="1597"/>
                  </a:cubicBezTo>
                  <a:cubicBezTo>
                    <a:pt x="3185" y="1454"/>
                    <a:pt x="3153" y="1328"/>
                    <a:pt x="3074" y="1217"/>
                  </a:cubicBezTo>
                  <a:cubicBezTo>
                    <a:pt x="3027" y="1138"/>
                    <a:pt x="2947" y="1058"/>
                    <a:pt x="2884" y="995"/>
                  </a:cubicBezTo>
                  <a:cubicBezTo>
                    <a:pt x="2678" y="821"/>
                    <a:pt x="2425" y="694"/>
                    <a:pt x="2171" y="583"/>
                  </a:cubicBezTo>
                  <a:cubicBezTo>
                    <a:pt x="1632" y="345"/>
                    <a:pt x="1062" y="219"/>
                    <a:pt x="508" y="76"/>
                  </a:cubicBezTo>
                  <a:cubicBezTo>
                    <a:pt x="413" y="60"/>
                    <a:pt x="333" y="29"/>
                    <a:pt x="254" y="13"/>
                  </a:cubicBezTo>
                  <a:cubicBezTo>
                    <a:pt x="230" y="5"/>
                    <a:pt x="207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89"/>
            <p:cNvSpPr/>
            <p:nvPr/>
          </p:nvSpPr>
          <p:spPr>
            <a:xfrm rot="5400000" flipH="1">
              <a:off x="2902920" y="3503848"/>
              <a:ext cx="37776" cy="18921"/>
            </a:xfrm>
            <a:custGeom>
              <a:avLst/>
              <a:gdLst/>
              <a:ahLst/>
              <a:cxnLst/>
              <a:rect l="l" t="t" r="r" b="b"/>
              <a:pathLst>
                <a:path w="2457" h="1132" extrusionOk="0">
                  <a:moveTo>
                    <a:pt x="175" y="1"/>
                  </a:moveTo>
                  <a:cubicBezTo>
                    <a:pt x="155" y="1"/>
                    <a:pt x="136" y="5"/>
                    <a:pt x="112" y="12"/>
                  </a:cubicBezTo>
                  <a:cubicBezTo>
                    <a:pt x="64" y="28"/>
                    <a:pt x="33" y="60"/>
                    <a:pt x="17" y="108"/>
                  </a:cubicBezTo>
                  <a:cubicBezTo>
                    <a:pt x="1" y="155"/>
                    <a:pt x="1" y="203"/>
                    <a:pt x="17" y="234"/>
                  </a:cubicBezTo>
                  <a:cubicBezTo>
                    <a:pt x="33" y="282"/>
                    <a:pt x="80" y="313"/>
                    <a:pt x="128" y="329"/>
                  </a:cubicBezTo>
                  <a:cubicBezTo>
                    <a:pt x="856" y="504"/>
                    <a:pt x="1522" y="836"/>
                    <a:pt x="2219" y="1121"/>
                  </a:cubicBezTo>
                  <a:cubicBezTo>
                    <a:pt x="2236" y="1128"/>
                    <a:pt x="2254" y="1131"/>
                    <a:pt x="2273" y="1131"/>
                  </a:cubicBezTo>
                  <a:cubicBezTo>
                    <a:pt x="2342" y="1131"/>
                    <a:pt x="2416" y="1089"/>
                    <a:pt x="2441" y="1026"/>
                  </a:cubicBezTo>
                  <a:cubicBezTo>
                    <a:pt x="2457" y="963"/>
                    <a:pt x="2457" y="915"/>
                    <a:pt x="2425" y="868"/>
                  </a:cubicBezTo>
                  <a:cubicBezTo>
                    <a:pt x="2409" y="836"/>
                    <a:pt x="2377" y="820"/>
                    <a:pt x="2330" y="805"/>
                  </a:cubicBezTo>
                  <a:cubicBezTo>
                    <a:pt x="1649" y="504"/>
                    <a:pt x="967" y="171"/>
                    <a:pt x="239" y="12"/>
                  </a:cubicBezTo>
                  <a:cubicBezTo>
                    <a:pt x="215" y="5"/>
                    <a:pt x="195" y="1"/>
                    <a:pt x="17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89"/>
            <p:cNvSpPr/>
            <p:nvPr/>
          </p:nvSpPr>
          <p:spPr>
            <a:xfrm rot="5400000" flipH="1">
              <a:off x="2900842" y="3500891"/>
              <a:ext cx="42650" cy="22883"/>
            </a:xfrm>
            <a:custGeom>
              <a:avLst/>
              <a:gdLst/>
              <a:ahLst/>
              <a:cxnLst/>
              <a:rect l="l" t="t" r="r" b="b"/>
              <a:pathLst>
                <a:path w="2774" h="1369" extrusionOk="0">
                  <a:moveTo>
                    <a:pt x="195" y="0"/>
                  </a:moveTo>
                  <a:cubicBezTo>
                    <a:pt x="122" y="0"/>
                    <a:pt x="58" y="46"/>
                    <a:pt x="33" y="121"/>
                  </a:cubicBezTo>
                  <a:cubicBezTo>
                    <a:pt x="1" y="200"/>
                    <a:pt x="48" y="311"/>
                    <a:pt x="128" y="343"/>
                  </a:cubicBezTo>
                  <a:cubicBezTo>
                    <a:pt x="951" y="644"/>
                    <a:pt x="1744" y="976"/>
                    <a:pt x="2536" y="1357"/>
                  </a:cubicBezTo>
                  <a:cubicBezTo>
                    <a:pt x="2552" y="1364"/>
                    <a:pt x="2575" y="1368"/>
                    <a:pt x="2599" y="1368"/>
                  </a:cubicBezTo>
                  <a:cubicBezTo>
                    <a:pt x="2623" y="1368"/>
                    <a:pt x="2647" y="1364"/>
                    <a:pt x="2662" y="1357"/>
                  </a:cubicBezTo>
                  <a:cubicBezTo>
                    <a:pt x="2710" y="1341"/>
                    <a:pt x="2742" y="1293"/>
                    <a:pt x="2758" y="1261"/>
                  </a:cubicBezTo>
                  <a:cubicBezTo>
                    <a:pt x="2773" y="1214"/>
                    <a:pt x="2773" y="1166"/>
                    <a:pt x="2758" y="1135"/>
                  </a:cubicBezTo>
                  <a:cubicBezTo>
                    <a:pt x="2742" y="1119"/>
                    <a:pt x="2742" y="1119"/>
                    <a:pt x="2742" y="1103"/>
                  </a:cubicBezTo>
                  <a:cubicBezTo>
                    <a:pt x="2726" y="1071"/>
                    <a:pt x="2694" y="1055"/>
                    <a:pt x="2647" y="1040"/>
                  </a:cubicBezTo>
                  <a:cubicBezTo>
                    <a:pt x="1870" y="659"/>
                    <a:pt x="1062" y="327"/>
                    <a:pt x="254" y="10"/>
                  </a:cubicBezTo>
                  <a:cubicBezTo>
                    <a:pt x="235" y="3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89"/>
            <p:cNvSpPr/>
            <p:nvPr/>
          </p:nvSpPr>
          <p:spPr>
            <a:xfrm rot="5400000" flipH="1">
              <a:off x="2897252" y="3501309"/>
              <a:ext cx="50199" cy="25691"/>
            </a:xfrm>
            <a:custGeom>
              <a:avLst/>
              <a:gdLst/>
              <a:ahLst/>
              <a:cxnLst/>
              <a:rect l="l" t="t" r="r" b="b"/>
              <a:pathLst>
                <a:path w="3265" h="1537" extrusionOk="0">
                  <a:moveTo>
                    <a:pt x="2902" y="1461"/>
                  </a:moveTo>
                  <a:cubicBezTo>
                    <a:pt x="2905" y="1464"/>
                    <a:pt x="2909" y="1467"/>
                    <a:pt x="2916" y="1467"/>
                  </a:cubicBezTo>
                  <a:lnTo>
                    <a:pt x="2916" y="1467"/>
                  </a:lnTo>
                  <a:cubicBezTo>
                    <a:pt x="2911" y="1465"/>
                    <a:pt x="2907" y="1463"/>
                    <a:pt x="2902" y="1461"/>
                  </a:cubicBezTo>
                  <a:close/>
                  <a:moveTo>
                    <a:pt x="201" y="0"/>
                  </a:moveTo>
                  <a:cubicBezTo>
                    <a:pt x="132" y="0"/>
                    <a:pt x="57" y="46"/>
                    <a:pt x="32" y="121"/>
                  </a:cubicBezTo>
                  <a:cubicBezTo>
                    <a:pt x="1" y="200"/>
                    <a:pt x="48" y="311"/>
                    <a:pt x="143" y="343"/>
                  </a:cubicBezTo>
                  <a:cubicBezTo>
                    <a:pt x="1078" y="644"/>
                    <a:pt x="1997" y="992"/>
                    <a:pt x="2884" y="1452"/>
                  </a:cubicBezTo>
                  <a:cubicBezTo>
                    <a:pt x="2890" y="1455"/>
                    <a:pt x="2896" y="1458"/>
                    <a:pt x="2902" y="1461"/>
                  </a:cubicBezTo>
                  <a:lnTo>
                    <a:pt x="2902" y="1461"/>
                  </a:lnTo>
                  <a:cubicBezTo>
                    <a:pt x="2900" y="1456"/>
                    <a:pt x="2900" y="1452"/>
                    <a:pt x="2900" y="1452"/>
                  </a:cubicBezTo>
                  <a:lnTo>
                    <a:pt x="2900" y="1452"/>
                  </a:lnTo>
                  <a:cubicBezTo>
                    <a:pt x="2900" y="1452"/>
                    <a:pt x="2916" y="1467"/>
                    <a:pt x="2916" y="1467"/>
                  </a:cubicBezTo>
                  <a:lnTo>
                    <a:pt x="2916" y="1467"/>
                  </a:lnTo>
                  <a:cubicBezTo>
                    <a:pt x="2937" y="1478"/>
                    <a:pt x="2958" y="1488"/>
                    <a:pt x="2979" y="1499"/>
                  </a:cubicBezTo>
                  <a:cubicBezTo>
                    <a:pt x="3014" y="1522"/>
                    <a:pt x="3040" y="1537"/>
                    <a:pt x="3076" y="1537"/>
                  </a:cubicBezTo>
                  <a:cubicBezTo>
                    <a:pt x="3090" y="1537"/>
                    <a:pt x="3105" y="1535"/>
                    <a:pt x="3122" y="1531"/>
                  </a:cubicBezTo>
                  <a:cubicBezTo>
                    <a:pt x="3153" y="1515"/>
                    <a:pt x="3201" y="1499"/>
                    <a:pt x="3217" y="1467"/>
                  </a:cubicBezTo>
                  <a:cubicBezTo>
                    <a:pt x="3248" y="1420"/>
                    <a:pt x="3264" y="1372"/>
                    <a:pt x="3248" y="1325"/>
                  </a:cubicBezTo>
                  <a:cubicBezTo>
                    <a:pt x="3248" y="1309"/>
                    <a:pt x="3248" y="1277"/>
                    <a:pt x="3232" y="1261"/>
                  </a:cubicBezTo>
                  <a:cubicBezTo>
                    <a:pt x="3217" y="1246"/>
                    <a:pt x="3201" y="1230"/>
                    <a:pt x="3185" y="1214"/>
                  </a:cubicBezTo>
                  <a:cubicBezTo>
                    <a:pt x="2725" y="976"/>
                    <a:pt x="2266" y="754"/>
                    <a:pt x="1791" y="564"/>
                  </a:cubicBezTo>
                  <a:cubicBezTo>
                    <a:pt x="1284" y="358"/>
                    <a:pt x="777" y="184"/>
                    <a:pt x="254" y="10"/>
                  </a:cubicBezTo>
                  <a:cubicBezTo>
                    <a:pt x="237" y="3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89"/>
            <p:cNvSpPr/>
            <p:nvPr/>
          </p:nvSpPr>
          <p:spPr>
            <a:xfrm rot="5400000" flipH="1">
              <a:off x="2869577" y="3500619"/>
              <a:ext cx="28275" cy="15879"/>
            </a:xfrm>
            <a:custGeom>
              <a:avLst/>
              <a:gdLst/>
              <a:ahLst/>
              <a:cxnLst/>
              <a:rect l="l" t="t" r="r" b="b"/>
              <a:pathLst>
                <a:path w="1839" h="950" extrusionOk="0">
                  <a:moveTo>
                    <a:pt x="1661" y="1"/>
                  </a:moveTo>
                  <a:cubicBezTo>
                    <a:pt x="1641" y="1"/>
                    <a:pt x="1621" y="5"/>
                    <a:pt x="1601" y="19"/>
                  </a:cubicBezTo>
                  <a:cubicBezTo>
                    <a:pt x="1126" y="256"/>
                    <a:pt x="635" y="478"/>
                    <a:pt x="112" y="621"/>
                  </a:cubicBezTo>
                  <a:cubicBezTo>
                    <a:pt x="80" y="621"/>
                    <a:pt x="33" y="668"/>
                    <a:pt x="17" y="700"/>
                  </a:cubicBezTo>
                  <a:cubicBezTo>
                    <a:pt x="1" y="748"/>
                    <a:pt x="1" y="795"/>
                    <a:pt x="17" y="843"/>
                  </a:cubicBezTo>
                  <a:cubicBezTo>
                    <a:pt x="33" y="874"/>
                    <a:pt x="64" y="922"/>
                    <a:pt x="112" y="938"/>
                  </a:cubicBezTo>
                  <a:cubicBezTo>
                    <a:pt x="128" y="946"/>
                    <a:pt x="147" y="950"/>
                    <a:pt x="169" y="950"/>
                  </a:cubicBezTo>
                  <a:cubicBezTo>
                    <a:pt x="191" y="950"/>
                    <a:pt x="215" y="946"/>
                    <a:pt x="238" y="938"/>
                  </a:cubicBezTo>
                  <a:cubicBezTo>
                    <a:pt x="761" y="811"/>
                    <a:pt x="1252" y="589"/>
                    <a:pt x="1728" y="336"/>
                  </a:cubicBezTo>
                  <a:cubicBezTo>
                    <a:pt x="1759" y="320"/>
                    <a:pt x="1791" y="288"/>
                    <a:pt x="1823" y="241"/>
                  </a:cubicBezTo>
                  <a:cubicBezTo>
                    <a:pt x="1839" y="209"/>
                    <a:pt x="1839" y="161"/>
                    <a:pt x="1823" y="114"/>
                  </a:cubicBezTo>
                  <a:cubicBezTo>
                    <a:pt x="1823" y="98"/>
                    <a:pt x="1807" y="98"/>
                    <a:pt x="1807" y="82"/>
                  </a:cubicBezTo>
                  <a:cubicBezTo>
                    <a:pt x="1791" y="51"/>
                    <a:pt x="1759" y="35"/>
                    <a:pt x="1743" y="19"/>
                  </a:cubicBezTo>
                  <a:cubicBezTo>
                    <a:pt x="1716" y="10"/>
                    <a:pt x="1689" y="1"/>
                    <a:pt x="1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89"/>
            <p:cNvSpPr/>
            <p:nvPr/>
          </p:nvSpPr>
          <p:spPr>
            <a:xfrm rot="5400000" flipH="1">
              <a:off x="2866414" y="3500456"/>
              <a:ext cx="32411" cy="18403"/>
            </a:xfrm>
            <a:custGeom>
              <a:avLst/>
              <a:gdLst/>
              <a:ahLst/>
              <a:cxnLst/>
              <a:rect l="l" t="t" r="r" b="b"/>
              <a:pathLst>
                <a:path w="2108" h="1101" extrusionOk="0">
                  <a:moveTo>
                    <a:pt x="1924" y="1"/>
                  </a:moveTo>
                  <a:cubicBezTo>
                    <a:pt x="1905" y="1"/>
                    <a:pt x="1887" y="5"/>
                    <a:pt x="1870" y="13"/>
                  </a:cubicBezTo>
                  <a:cubicBezTo>
                    <a:pt x="1300" y="298"/>
                    <a:pt x="745" y="583"/>
                    <a:pt x="128" y="758"/>
                  </a:cubicBezTo>
                  <a:cubicBezTo>
                    <a:pt x="48" y="789"/>
                    <a:pt x="1" y="900"/>
                    <a:pt x="33" y="979"/>
                  </a:cubicBezTo>
                  <a:cubicBezTo>
                    <a:pt x="58" y="1055"/>
                    <a:pt x="132" y="1100"/>
                    <a:pt x="202" y="1100"/>
                  </a:cubicBezTo>
                  <a:cubicBezTo>
                    <a:pt x="220" y="1100"/>
                    <a:pt x="238" y="1097"/>
                    <a:pt x="254" y="1090"/>
                  </a:cubicBezTo>
                  <a:cubicBezTo>
                    <a:pt x="856" y="900"/>
                    <a:pt x="1427" y="615"/>
                    <a:pt x="1981" y="330"/>
                  </a:cubicBezTo>
                  <a:cubicBezTo>
                    <a:pt x="2029" y="314"/>
                    <a:pt x="2060" y="298"/>
                    <a:pt x="2076" y="251"/>
                  </a:cubicBezTo>
                  <a:cubicBezTo>
                    <a:pt x="2108" y="203"/>
                    <a:pt x="2108" y="156"/>
                    <a:pt x="2092" y="108"/>
                  </a:cubicBezTo>
                  <a:cubicBezTo>
                    <a:pt x="2092" y="108"/>
                    <a:pt x="2076" y="92"/>
                    <a:pt x="2076" y="92"/>
                  </a:cubicBezTo>
                  <a:cubicBezTo>
                    <a:pt x="2041" y="33"/>
                    <a:pt x="1980" y="1"/>
                    <a:pt x="1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89"/>
            <p:cNvSpPr/>
            <p:nvPr/>
          </p:nvSpPr>
          <p:spPr>
            <a:xfrm rot="5400000" flipH="1">
              <a:off x="2865770" y="3501508"/>
              <a:ext cx="31426" cy="18236"/>
            </a:xfrm>
            <a:custGeom>
              <a:avLst/>
              <a:gdLst/>
              <a:ahLst/>
              <a:cxnLst/>
              <a:rect l="l" t="t" r="r" b="b"/>
              <a:pathLst>
                <a:path w="2044" h="1091" extrusionOk="0">
                  <a:moveTo>
                    <a:pt x="1859" y="1"/>
                  </a:moveTo>
                  <a:cubicBezTo>
                    <a:pt x="1839" y="1"/>
                    <a:pt x="1820" y="6"/>
                    <a:pt x="1806" y="19"/>
                  </a:cubicBezTo>
                  <a:cubicBezTo>
                    <a:pt x="1268" y="304"/>
                    <a:pt x="713" y="574"/>
                    <a:pt x="143" y="764"/>
                  </a:cubicBezTo>
                  <a:cubicBezTo>
                    <a:pt x="48" y="796"/>
                    <a:pt x="0" y="891"/>
                    <a:pt x="32" y="986"/>
                  </a:cubicBezTo>
                  <a:cubicBezTo>
                    <a:pt x="69" y="1048"/>
                    <a:pt x="136" y="1091"/>
                    <a:pt x="201" y="1091"/>
                  </a:cubicBezTo>
                  <a:cubicBezTo>
                    <a:pt x="219" y="1091"/>
                    <a:pt x="237" y="1087"/>
                    <a:pt x="254" y="1081"/>
                  </a:cubicBezTo>
                  <a:cubicBezTo>
                    <a:pt x="840" y="891"/>
                    <a:pt x="1378" y="621"/>
                    <a:pt x="1917" y="336"/>
                  </a:cubicBezTo>
                  <a:cubicBezTo>
                    <a:pt x="1965" y="320"/>
                    <a:pt x="1996" y="289"/>
                    <a:pt x="2012" y="257"/>
                  </a:cubicBezTo>
                  <a:cubicBezTo>
                    <a:pt x="2044" y="209"/>
                    <a:pt x="2044" y="162"/>
                    <a:pt x="2028" y="114"/>
                  </a:cubicBezTo>
                  <a:cubicBezTo>
                    <a:pt x="2012" y="98"/>
                    <a:pt x="2012" y="98"/>
                    <a:pt x="2012" y="83"/>
                  </a:cubicBezTo>
                  <a:cubicBezTo>
                    <a:pt x="1996" y="51"/>
                    <a:pt x="1965" y="35"/>
                    <a:pt x="1933" y="19"/>
                  </a:cubicBezTo>
                  <a:cubicBezTo>
                    <a:pt x="1915" y="10"/>
                    <a:pt x="1886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89"/>
            <p:cNvSpPr/>
            <p:nvPr/>
          </p:nvSpPr>
          <p:spPr>
            <a:xfrm rot="5400000" flipH="1">
              <a:off x="2864156" y="3501823"/>
              <a:ext cx="33133" cy="18821"/>
            </a:xfrm>
            <a:custGeom>
              <a:avLst/>
              <a:gdLst/>
              <a:ahLst/>
              <a:cxnLst/>
              <a:rect l="l" t="t" r="r" b="b"/>
              <a:pathLst>
                <a:path w="2155" h="1126" extrusionOk="0">
                  <a:moveTo>
                    <a:pt x="1977" y="1"/>
                  </a:moveTo>
                  <a:cubicBezTo>
                    <a:pt x="1946" y="1"/>
                    <a:pt x="1920" y="16"/>
                    <a:pt x="1885" y="39"/>
                  </a:cubicBezTo>
                  <a:cubicBezTo>
                    <a:pt x="1858" y="52"/>
                    <a:pt x="1831" y="66"/>
                    <a:pt x="1804" y="80"/>
                  </a:cubicBezTo>
                  <a:lnTo>
                    <a:pt x="1804" y="80"/>
                  </a:lnTo>
                  <a:cubicBezTo>
                    <a:pt x="1805" y="77"/>
                    <a:pt x="1806" y="74"/>
                    <a:pt x="1806" y="70"/>
                  </a:cubicBezTo>
                  <a:lnTo>
                    <a:pt x="1806" y="70"/>
                  </a:lnTo>
                  <a:cubicBezTo>
                    <a:pt x="1268" y="356"/>
                    <a:pt x="697" y="577"/>
                    <a:pt x="127" y="799"/>
                  </a:cubicBezTo>
                  <a:cubicBezTo>
                    <a:pt x="48" y="831"/>
                    <a:pt x="0" y="926"/>
                    <a:pt x="32" y="1021"/>
                  </a:cubicBezTo>
                  <a:cubicBezTo>
                    <a:pt x="57" y="1083"/>
                    <a:pt x="121" y="1126"/>
                    <a:pt x="193" y="1126"/>
                  </a:cubicBezTo>
                  <a:cubicBezTo>
                    <a:pt x="213" y="1126"/>
                    <a:pt x="233" y="1123"/>
                    <a:pt x="254" y="1116"/>
                  </a:cubicBezTo>
                  <a:cubicBezTo>
                    <a:pt x="555" y="1005"/>
                    <a:pt x="856" y="878"/>
                    <a:pt x="1157" y="752"/>
                  </a:cubicBezTo>
                  <a:cubicBezTo>
                    <a:pt x="1473" y="625"/>
                    <a:pt x="1790" y="482"/>
                    <a:pt x="2091" y="308"/>
                  </a:cubicBezTo>
                  <a:cubicBezTo>
                    <a:pt x="2123" y="292"/>
                    <a:pt x="2155" y="245"/>
                    <a:pt x="2155" y="197"/>
                  </a:cubicBezTo>
                  <a:cubicBezTo>
                    <a:pt x="2155" y="165"/>
                    <a:pt x="2155" y="118"/>
                    <a:pt x="2123" y="86"/>
                  </a:cubicBezTo>
                  <a:cubicBezTo>
                    <a:pt x="2123" y="86"/>
                    <a:pt x="2123" y="70"/>
                    <a:pt x="2123" y="70"/>
                  </a:cubicBezTo>
                  <a:cubicBezTo>
                    <a:pt x="2107" y="39"/>
                    <a:pt x="2060" y="7"/>
                    <a:pt x="2012" y="7"/>
                  </a:cubicBezTo>
                  <a:cubicBezTo>
                    <a:pt x="1999" y="3"/>
                    <a:pt x="1988" y="1"/>
                    <a:pt x="197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89"/>
            <p:cNvSpPr/>
            <p:nvPr/>
          </p:nvSpPr>
          <p:spPr>
            <a:xfrm rot="5400000" flipH="1">
              <a:off x="2699477" y="3577605"/>
              <a:ext cx="398997" cy="388991"/>
            </a:xfrm>
            <a:custGeom>
              <a:avLst/>
              <a:gdLst/>
              <a:ahLst/>
              <a:cxnLst/>
              <a:rect l="l" t="t" r="r" b="b"/>
              <a:pathLst>
                <a:path w="25951" h="23272" extrusionOk="0">
                  <a:moveTo>
                    <a:pt x="8176" y="1"/>
                  </a:moveTo>
                  <a:cubicBezTo>
                    <a:pt x="8165" y="1"/>
                    <a:pt x="8154" y="2"/>
                    <a:pt x="8143" y="5"/>
                  </a:cubicBezTo>
                  <a:cubicBezTo>
                    <a:pt x="7985" y="52"/>
                    <a:pt x="7826" y="84"/>
                    <a:pt x="7652" y="116"/>
                  </a:cubicBezTo>
                  <a:cubicBezTo>
                    <a:pt x="7303" y="132"/>
                    <a:pt x="6955" y="179"/>
                    <a:pt x="6606" y="227"/>
                  </a:cubicBezTo>
                  <a:cubicBezTo>
                    <a:pt x="6511" y="243"/>
                    <a:pt x="6416" y="258"/>
                    <a:pt x="6337" y="274"/>
                  </a:cubicBezTo>
                  <a:cubicBezTo>
                    <a:pt x="6290" y="274"/>
                    <a:pt x="6258" y="306"/>
                    <a:pt x="6226" y="338"/>
                  </a:cubicBezTo>
                  <a:cubicBezTo>
                    <a:pt x="6194" y="385"/>
                    <a:pt x="6194" y="433"/>
                    <a:pt x="6194" y="480"/>
                  </a:cubicBezTo>
                  <a:cubicBezTo>
                    <a:pt x="5941" y="575"/>
                    <a:pt x="5688" y="655"/>
                    <a:pt x="5418" y="734"/>
                  </a:cubicBezTo>
                  <a:cubicBezTo>
                    <a:pt x="4943" y="892"/>
                    <a:pt x="4515" y="1066"/>
                    <a:pt x="4103" y="1257"/>
                  </a:cubicBezTo>
                  <a:cubicBezTo>
                    <a:pt x="3691" y="1447"/>
                    <a:pt x="3311" y="1668"/>
                    <a:pt x="2978" y="1906"/>
                  </a:cubicBezTo>
                  <a:cubicBezTo>
                    <a:pt x="2646" y="2160"/>
                    <a:pt x="2329" y="2445"/>
                    <a:pt x="2044" y="2762"/>
                  </a:cubicBezTo>
                  <a:cubicBezTo>
                    <a:pt x="1774" y="3047"/>
                    <a:pt x="1537" y="3379"/>
                    <a:pt x="1315" y="3744"/>
                  </a:cubicBezTo>
                  <a:cubicBezTo>
                    <a:pt x="919" y="4393"/>
                    <a:pt x="602" y="5170"/>
                    <a:pt x="364" y="6025"/>
                  </a:cubicBezTo>
                  <a:cubicBezTo>
                    <a:pt x="174" y="6786"/>
                    <a:pt x="63" y="7625"/>
                    <a:pt x="16" y="8528"/>
                  </a:cubicBezTo>
                  <a:cubicBezTo>
                    <a:pt x="0" y="8908"/>
                    <a:pt x="0" y="9305"/>
                    <a:pt x="16" y="9764"/>
                  </a:cubicBezTo>
                  <a:cubicBezTo>
                    <a:pt x="16" y="10081"/>
                    <a:pt x="48" y="10414"/>
                    <a:pt x="79" y="10730"/>
                  </a:cubicBezTo>
                  <a:lnTo>
                    <a:pt x="79" y="10889"/>
                  </a:lnTo>
                  <a:cubicBezTo>
                    <a:pt x="111" y="11206"/>
                    <a:pt x="127" y="11538"/>
                    <a:pt x="158" y="11871"/>
                  </a:cubicBezTo>
                  <a:cubicBezTo>
                    <a:pt x="190" y="12267"/>
                    <a:pt x="206" y="12647"/>
                    <a:pt x="238" y="13028"/>
                  </a:cubicBezTo>
                  <a:cubicBezTo>
                    <a:pt x="317" y="13946"/>
                    <a:pt x="412" y="14739"/>
                    <a:pt x="507" y="15451"/>
                  </a:cubicBezTo>
                  <a:cubicBezTo>
                    <a:pt x="650" y="16370"/>
                    <a:pt x="808" y="17162"/>
                    <a:pt x="1014" y="17907"/>
                  </a:cubicBezTo>
                  <a:cubicBezTo>
                    <a:pt x="1252" y="18747"/>
                    <a:pt x="1537" y="19460"/>
                    <a:pt x="1885" y="20109"/>
                  </a:cubicBezTo>
                  <a:cubicBezTo>
                    <a:pt x="1980" y="20268"/>
                    <a:pt x="2075" y="20442"/>
                    <a:pt x="2170" y="20584"/>
                  </a:cubicBezTo>
                  <a:cubicBezTo>
                    <a:pt x="2487" y="21076"/>
                    <a:pt x="2852" y="21488"/>
                    <a:pt x="3248" y="21836"/>
                  </a:cubicBezTo>
                  <a:cubicBezTo>
                    <a:pt x="3517" y="22074"/>
                    <a:pt x="3818" y="22264"/>
                    <a:pt x="4135" y="22438"/>
                  </a:cubicBezTo>
                  <a:cubicBezTo>
                    <a:pt x="4452" y="22597"/>
                    <a:pt x="4816" y="22739"/>
                    <a:pt x="5244" y="22866"/>
                  </a:cubicBezTo>
                  <a:cubicBezTo>
                    <a:pt x="5608" y="22977"/>
                    <a:pt x="6020" y="23056"/>
                    <a:pt x="6495" y="23135"/>
                  </a:cubicBezTo>
                  <a:cubicBezTo>
                    <a:pt x="6923" y="23199"/>
                    <a:pt x="7367" y="23246"/>
                    <a:pt x="7826" y="23262"/>
                  </a:cubicBezTo>
                  <a:cubicBezTo>
                    <a:pt x="7983" y="23268"/>
                    <a:pt x="8139" y="23271"/>
                    <a:pt x="8296" y="23271"/>
                  </a:cubicBezTo>
                  <a:cubicBezTo>
                    <a:pt x="8567" y="23271"/>
                    <a:pt x="8838" y="23260"/>
                    <a:pt x="9110" y="23230"/>
                  </a:cubicBezTo>
                  <a:cubicBezTo>
                    <a:pt x="9537" y="23199"/>
                    <a:pt x="9902" y="23135"/>
                    <a:pt x="10250" y="23040"/>
                  </a:cubicBezTo>
                  <a:cubicBezTo>
                    <a:pt x="10646" y="22945"/>
                    <a:pt x="11058" y="22818"/>
                    <a:pt x="11549" y="22612"/>
                  </a:cubicBezTo>
                  <a:cubicBezTo>
                    <a:pt x="11945" y="22470"/>
                    <a:pt x="12373" y="22280"/>
                    <a:pt x="12880" y="22042"/>
                  </a:cubicBezTo>
                  <a:cubicBezTo>
                    <a:pt x="13736" y="21630"/>
                    <a:pt x="14591" y="21155"/>
                    <a:pt x="15415" y="20711"/>
                  </a:cubicBezTo>
                  <a:lnTo>
                    <a:pt x="15478" y="20664"/>
                  </a:lnTo>
                  <a:cubicBezTo>
                    <a:pt x="16381" y="20173"/>
                    <a:pt x="17268" y="19697"/>
                    <a:pt x="18251" y="19190"/>
                  </a:cubicBezTo>
                  <a:cubicBezTo>
                    <a:pt x="19154" y="18715"/>
                    <a:pt x="20215" y="18145"/>
                    <a:pt x="21229" y="17559"/>
                  </a:cubicBezTo>
                  <a:cubicBezTo>
                    <a:pt x="22290" y="16941"/>
                    <a:pt x="23209" y="16339"/>
                    <a:pt x="24049" y="15705"/>
                  </a:cubicBezTo>
                  <a:cubicBezTo>
                    <a:pt x="24366" y="15483"/>
                    <a:pt x="24651" y="15246"/>
                    <a:pt x="24952" y="15008"/>
                  </a:cubicBezTo>
                  <a:lnTo>
                    <a:pt x="25142" y="14865"/>
                  </a:lnTo>
                  <a:cubicBezTo>
                    <a:pt x="25253" y="14770"/>
                    <a:pt x="25396" y="14659"/>
                    <a:pt x="25522" y="14548"/>
                  </a:cubicBezTo>
                  <a:cubicBezTo>
                    <a:pt x="25602" y="14485"/>
                    <a:pt x="25665" y="14422"/>
                    <a:pt x="25728" y="14343"/>
                  </a:cubicBezTo>
                  <a:cubicBezTo>
                    <a:pt x="25792" y="14279"/>
                    <a:pt x="25839" y="14216"/>
                    <a:pt x="25903" y="14152"/>
                  </a:cubicBezTo>
                  <a:lnTo>
                    <a:pt x="25871" y="14137"/>
                  </a:lnTo>
                  <a:cubicBezTo>
                    <a:pt x="25728" y="14057"/>
                    <a:pt x="25570" y="13962"/>
                    <a:pt x="25443" y="13851"/>
                  </a:cubicBezTo>
                  <a:cubicBezTo>
                    <a:pt x="25364" y="13788"/>
                    <a:pt x="25301" y="13725"/>
                    <a:pt x="25237" y="13661"/>
                  </a:cubicBezTo>
                  <a:cubicBezTo>
                    <a:pt x="25190" y="13598"/>
                    <a:pt x="25142" y="13535"/>
                    <a:pt x="25110" y="13471"/>
                  </a:cubicBezTo>
                  <a:cubicBezTo>
                    <a:pt x="25031" y="13344"/>
                    <a:pt x="24984" y="13218"/>
                    <a:pt x="24968" y="13075"/>
                  </a:cubicBezTo>
                  <a:cubicBezTo>
                    <a:pt x="24952" y="12948"/>
                    <a:pt x="24952" y="12822"/>
                    <a:pt x="25000" y="12695"/>
                  </a:cubicBezTo>
                  <a:cubicBezTo>
                    <a:pt x="25031" y="12600"/>
                    <a:pt x="25079" y="12489"/>
                    <a:pt x="25142" y="12394"/>
                  </a:cubicBezTo>
                  <a:cubicBezTo>
                    <a:pt x="25253" y="12188"/>
                    <a:pt x="25411" y="12014"/>
                    <a:pt x="25507" y="11792"/>
                  </a:cubicBezTo>
                  <a:cubicBezTo>
                    <a:pt x="25522" y="11760"/>
                    <a:pt x="25538" y="11713"/>
                    <a:pt x="25554" y="11681"/>
                  </a:cubicBezTo>
                  <a:cubicBezTo>
                    <a:pt x="25554" y="11649"/>
                    <a:pt x="25570" y="11602"/>
                    <a:pt x="25570" y="11570"/>
                  </a:cubicBezTo>
                  <a:cubicBezTo>
                    <a:pt x="25586" y="11507"/>
                    <a:pt x="25586" y="11459"/>
                    <a:pt x="25586" y="11396"/>
                  </a:cubicBezTo>
                  <a:lnTo>
                    <a:pt x="25570" y="11396"/>
                  </a:lnTo>
                  <a:cubicBezTo>
                    <a:pt x="25570" y="11364"/>
                    <a:pt x="25570" y="11332"/>
                    <a:pt x="25554" y="11301"/>
                  </a:cubicBezTo>
                  <a:cubicBezTo>
                    <a:pt x="25554" y="11269"/>
                    <a:pt x="25538" y="11237"/>
                    <a:pt x="25522" y="11206"/>
                  </a:cubicBezTo>
                  <a:cubicBezTo>
                    <a:pt x="25491" y="11142"/>
                    <a:pt x="25459" y="11079"/>
                    <a:pt x="25427" y="11031"/>
                  </a:cubicBezTo>
                  <a:cubicBezTo>
                    <a:pt x="25380" y="10968"/>
                    <a:pt x="25332" y="10921"/>
                    <a:pt x="25285" y="10873"/>
                  </a:cubicBezTo>
                  <a:cubicBezTo>
                    <a:pt x="25237" y="10810"/>
                    <a:pt x="25174" y="10762"/>
                    <a:pt x="25110" y="10715"/>
                  </a:cubicBezTo>
                  <a:cubicBezTo>
                    <a:pt x="25015" y="10635"/>
                    <a:pt x="24936" y="10540"/>
                    <a:pt x="24857" y="10445"/>
                  </a:cubicBezTo>
                  <a:cubicBezTo>
                    <a:pt x="24794" y="10350"/>
                    <a:pt x="24730" y="10255"/>
                    <a:pt x="24730" y="10128"/>
                  </a:cubicBezTo>
                  <a:cubicBezTo>
                    <a:pt x="24730" y="10065"/>
                    <a:pt x="24730" y="10002"/>
                    <a:pt x="24746" y="9922"/>
                  </a:cubicBezTo>
                  <a:cubicBezTo>
                    <a:pt x="24762" y="9859"/>
                    <a:pt x="24778" y="9796"/>
                    <a:pt x="24809" y="9732"/>
                  </a:cubicBezTo>
                  <a:cubicBezTo>
                    <a:pt x="24857" y="9653"/>
                    <a:pt x="24904" y="9574"/>
                    <a:pt x="24952" y="9495"/>
                  </a:cubicBezTo>
                  <a:cubicBezTo>
                    <a:pt x="25000" y="9431"/>
                    <a:pt x="25047" y="9384"/>
                    <a:pt x="25095" y="9320"/>
                  </a:cubicBezTo>
                  <a:cubicBezTo>
                    <a:pt x="25206" y="9210"/>
                    <a:pt x="25332" y="9114"/>
                    <a:pt x="25475" y="9019"/>
                  </a:cubicBezTo>
                  <a:cubicBezTo>
                    <a:pt x="25602" y="8924"/>
                    <a:pt x="25744" y="8845"/>
                    <a:pt x="25903" y="8798"/>
                  </a:cubicBezTo>
                  <a:cubicBezTo>
                    <a:pt x="25918" y="8782"/>
                    <a:pt x="25934" y="8782"/>
                    <a:pt x="25950" y="8782"/>
                  </a:cubicBezTo>
                  <a:cubicBezTo>
                    <a:pt x="25728" y="8592"/>
                    <a:pt x="25507" y="8417"/>
                    <a:pt x="25301" y="8259"/>
                  </a:cubicBezTo>
                  <a:cubicBezTo>
                    <a:pt x="24984" y="8005"/>
                    <a:pt x="24651" y="7784"/>
                    <a:pt x="24350" y="7578"/>
                  </a:cubicBezTo>
                  <a:lnTo>
                    <a:pt x="23463" y="6976"/>
                  </a:lnTo>
                  <a:lnTo>
                    <a:pt x="23051" y="6691"/>
                  </a:lnTo>
                  <a:cubicBezTo>
                    <a:pt x="20659" y="5043"/>
                    <a:pt x="18171" y="3332"/>
                    <a:pt x="15510" y="2033"/>
                  </a:cubicBezTo>
                  <a:cubicBezTo>
                    <a:pt x="13941" y="1272"/>
                    <a:pt x="12500" y="750"/>
                    <a:pt x="11106" y="433"/>
                  </a:cubicBezTo>
                  <a:cubicBezTo>
                    <a:pt x="10361" y="274"/>
                    <a:pt x="9601" y="163"/>
                    <a:pt x="8856" y="116"/>
                  </a:cubicBezTo>
                  <a:cubicBezTo>
                    <a:pt x="8682" y="116"/>
                    <a:pt x="8507" y="116"/>
                    <a:pt x="8333" y="100"/>
                  </a:cubicBezTo>
                  <a:cubicBezTo>
                    <a:pt x="8294" y="34"/>
                    <a:pt x="8232" y="1"/>
                    <a:pt x="8176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89"/>
            <p:cNvSpPr/>
            <p:nvPr/>
          </p:nvSpPr>
          <p:spPr>
            <a:xfrm rot="5400000" flipH="1">
              <a:off x="2878717" y="3639215"/>
              <a:ext cx="278672" cy="152274"/>
            </a:xfrm>
            <a:custGeom>
              <a:avLst/>
              <a:gdLst/>
              <a:ahLst/>
              <a:cxnLst/>
              <a:rect l="l" t="t" r="r" b="b"/>
              <a:pathLst>
                <a:path w="18125" h="9110" extrusionOk="0">
                  <a:moveTo>
                    <a:pt x="1205" y="0"/>
                  </a:moveTo>
                  <a:cubicBezTo>
                    <a:pt x="1030" y="0"/>
                    <a:pt x="856" y="0"/>
                    <a:pt x="682" y="16"/>
                  </a:cubicBezTo>
                  <a:cubicBezTo>
                    <a:pt x="507" y="16"/>
                    <a:pt x="333" y="32"/>
                    <a:pt x="159" y="64"/>
                  </a:cubicBezTo>
                  <a:cubicBezTo>
                    <a:pt x="64" y="80"/>
                    <a:pt x="0" y="175"/>
                    <a:pt x="32" y="270"/>
                  </a:cubicBezTo>
                  <a:cubicBezTo>
                    <a:pt x="46" y="353"/>
                    <a:pt x="120" y="399"/>
                    <a:pt x="202" y="399"/>
                  </a:cubicBezTo>
                  <a:cubicBezTo>
                    <a:pt x="214" y="399"/>
                    <a:pt x="226" y="399"/>
                    <a:pt x="238" y="396"/>
                  </a:cubicBezTo>
                  <a:cubicBezTo>
                    <a:pt x="301" y="381"/>
                    <a:pt x="365" y="381"/>
                    <a:pt x="444" y="365"/>
                  </a:cubicBezTo>
                  <a:cubicBezTo>
                    <a:pt x="634" y="349"/>
                    <a:pt x="824" y="349"/>
                    <a:pt x="1014" y="349"/>
                  </a:cubicBezTo>
                  <a:cubicBezTo>
                    <a:pt x="1205" y="349"/>
                    <a:pt x="1395" y="349"/>
                    <a:pt x="1585" y="365"/>
                  </a:cubicBezTo>
                  <a:cubicBezTo>
                    <a:pt x="1949" y="381"/>
                    <a:pt x="2313" y="412"/>
                    <a:pt x="2694" y="476"/>
                  </a:cubicBezTo>
                  <a:cubicBezTo>
                    <a:pt x="3898" y="682"/>
                    <a:pt x="5038" y="1125"/>
                    <a:pt x="6147" y="1632"/>
                  </a:cubicBezTo>
                  <a:cubicBezTo>
                    <a:pt x="7019" y="2044"/>
                    <a:pt x="7874" y="2504"/>
                    <a:pt x="8730" y="2979"/>
                  </a:cubicBezTo>
                  <a:cubicBezTo>
                    <a:pt x="9664" y="3502"/>
                    <a:pt x="10567" y="4056"/>
                    <a:pt x="11470" y="4642"/>
                  </a:cubicBezTo>
                  <a:cubicBezTo>
                    <a:pt x="13276" y="5815"/>
                    <a:pt x="15019" y="7066"/>
                    <a:pt x="16762" y="8334"/>
                  </a:cubicBezTo>
                  <a:cubicBezTo>
                    <a:pt x="17110" y="8587"/>
                    <a:pt x="17459" y="8856"/>
                    <a:pt x="17807" y="9110"/>
                  </a:cubicBezTo>
                  <a:cubicBezTo>
                    <a:pt x="17823" y="9094"/>
                    <a:pt x="17839" y="9078"/>
                    <a:pt x="17871" y="9062"/>
                  </a:cubicBezTo>
                  <a:cubicBezTo>
                    <a:pt x="17950" y="9015"/>
                    <a:pt x="18029" y="8951"/>
                    <a:pt x="18124" y="8920"/>
                  </a:cubicBezTo>
                  <a:cubicBezTo>
                    <a:pt x="16445" y="7684"/>
                    <a:pt x="14766" y="6448"/>
                    <a:pt x="13055" y="5276"/>
                  </a:cubicBezTo>
                  <a:cubicBezTo>
                    <a:pt x="11296" y="4088"/>
                    <a:pt x="9474" y="2947"/>
                    <a:pt x="7573" y="1965"/>
                  </a:cubicBezTo>
                  <a:cubicBezTo>
                    <a:pt x="6433" y="1363"/>
                    <a:pt x="5260" y="808"/>
                    <a:pt x="4024" y="444"/>
                  </a:cubicBezTo>
                  <a:cubicBezTo>
                    <a:pt x="3422" y="270"/>
                    <a:pt x="2820" y="127"/>
                    <a:pt x="2187" y="64"/>
                  </a:cubicBezTo>
                  <a:cubicBezTo>
                    <a:pt x="1870" y="16"/>
                    <a:pt x="1537" y="0"/>
                    <a:pt x="120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89"/>
            <p:cNvSpPr/>
            <p:nvPr/>
          </p:nvSpPr>
          <p:spPr>
            <a:xfrm rot="5400000" flipH="1">
              <a:off x="3028340" y="3785289"/>
              <a:ext cx="100860" cy="33079"/>
            </a:xfrm>
            <a:custGeom>
              <a:avLst/>
              <a:gdLst/>
              <a:ahLst/>
              <a:cxnLst/>
              <a:rect l="l" t="t" r="r" b="b"/>
              <a:pathLst>
                <a:path w="6560" h="1979" extrusionOk="0">
                  <a:moveTo>
                    <a:pt x="1138" y="1"/>
                  </a:moveTo>
                  <a:cubicBezTo>
                    <a:pt x="806" y="1"/>
                    <a:pt x="475" y="23"/>
                    <a:pt x="143" y="83"/>
                  </a:cubicBezTo>
                  <a:cubicBezTo>
                    <a:pt x="64" y="99"/>
                    <a:pt x="1" y="194"/>
                    <a:pt x="17" y="289"/>
                  </a:cubicBezTo>
                  <a:cubicBezTo>
                    <a:pt x="31" y="372"/>
                    <a:pt x="105" y="419"/>
                    <a:pt x="187" y="419"/>
                  </a:cubicBezTo>
                  <a:cubicBezTo>
                    <a:pt x="199" y="419"/>
                    <a:pt x="211" y="418"/>
                    <a:pt x="223" y="416"/>
                  </a:cubicBezTo>
                  <a:cubicBezTo>
                    <a:pt x="349" y="400"/>
                    <a:pt x="492" y="384"/>
                    <a:pt x="619" y="368"/>
                  </a:cubicBezTo>
                  <a:lnTo>
                    <a:pt x="603" y="368"/>
                  </a:lnTo>
                  <a:cubicBezTo>
                    <a:pt x="798" y="351"/>
                    <a:pt x="993" y="343"/>
                    <a:pt x="1187" y="343"/>
                  </a:cubicBezTo>
                  <a:cubicBezTo>
                    <a:pt x="1704" y="343"/>
                    <a:pt x="2219" y="399"/>
                    <a:pt x="2726" y="479"/>
                  </a:cubicBezTo>
                  <a:lnTo>
                    <a:pt x="2678" y="479"/>
                  </a:lnTo>
                  <a:cubicBezTo>
                    <a:pt x="3502" y="622"/>
                    <a:pt x="4326" y="860"/>
                    <a:pt x="5086" y="1208"/>
                  </a:cubicBezTo>
                  <a:cubicBezTo>
                    <a:pt x="5514" y="1414"/>
                    <a:pt x="5926" y="1652"/>
                    <a:pt x="6290" y="1953"/>
                  </a:cubicBezTo>
                  <a:cubicBezTo>
                    <a:pt x="6309" y="1971"/>
                    <a:pt x="6333" y="1979"/>
                    <a:pt x="6359" y="1979"/>
                  </a:cubicBezTo>
                  <a:cubicBezTo>
                    <a:pt x="6378" y="1979"/>
                    <a:pt x="6397" y="1975"/>
                    <a:pt x="6417" y="1969"/>
                  </a:cubicBezTo>
                  <a:cubicBezTo>
                    <a:pt x="6449" y="1969"/>
                    <a:pt x="6496" y="1937"/>
                    <a:pt x="6528" y="1905"/>
                  </a:cubicBezTo>
                  <a:cubicBezTo>
                    <a:pt x="6544" y="1858"/>
                    <a:pt x="6560" y="1810"/>
                    <a:pt x="6544" y="1763"/>
                  </a:cubicBezTo>
                  <a:cubicBezTo>
                    <a:pt x="6544" y="1747"/>
                    <a:pt x="6528" y="1731"/>
                    <a:pt x="6528" y="1715"/>
                  </a:cubicBezTo>
                  <a:cubicBezTo>
                    <a:pt x="6512" y="1699"/>
                    <a:pt x="6496" y="1683"/>
                    <a:pt x="6465" y="1668"/>
                  </a:cubicBezTo>
                  <a:cubicBezTo>
                    <a:pt x="6069" y="1319"/>
                    <a:pt x="5609" y="1066"/>
                    <a:pt x="5118" y="860"/>
                  </a:cubicBezTo>
                  <a:cubicBezTo>
                    <a:pt x="4595" y="606"/>
                    <a:pt x="4025" y="432"/>
                    <a:pt x="3455" y="289"/>
                  </a:cubicBezTo>
                  <a:cubicBezTo>
                    <a:pt x="2884" y="147"/>
                    <a:pt x="2298" y="52"/>
                    <a:pt x="1712" y="20"/>
                  </a:cubicBezTo>
                  <a:cubicBezTo>
                    <a:pt x="1521" y="8"/>
                    <a:pt x="1329" y="1"/>
                    <a:pt x="1138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89"/>
            <p:cNvSpPr/>
            <p:nvPr/>
          </p:nvSpPr>
          <p:spPr>
            <a:xfrm rot="5400000" flipH="1">
              <a:off x="3029751" y="3735818"/>
              <a:ext cx="66497" cy="36773"/>
            </a:xfrm>
            <a:custGeom>
              <a:avLst/>
              <a:gdLst/>
              <a:ahLst/>
              <a:cxnLst/>
              <a:rect l="l" t="t" r="r" b="b"/>
              <a:pathLst>
                <a:path w="4325" h="2200" extrusionOk="0">
                  <a:moveTo>
                    <a:pt x="185" y="1"/>
                  </a:moveTo>
                  <a:cubicBezTo>
                    <a:pt x="116" y="1"/>
                    <a:pt x="44" y="46"/>
                    <a:pt x="32" y="122"/>
                  </a:cubicBezTo>
                  <a:cubicBezTo>
                    <a:pt x="0" y="201"/>
                    <a:pt x="48" y="312"/>
                    <a:pt x="143" y="328"/>
                  </a:cubicBezTo>
                  <a:cubicBezTo>
                    <a:pt x="840" y="534"/>
                    <a:pt x="1521" y="803"/>
                    <a:pt x="2186" y="1104"/>
                  </a:cubicBezTo>
                  <a:cubicBezTo>
                    <a:pt x="2186" y="1104"/>
                    <a:pt x="2185" y="1103"/>
                    <a:pt x="2183" y="1101"/>
                  </a:cubicBezTo>
                  <a:lnTo>
                    <a:pt x="2183" y="1101"/>
                  </a:lnTo>
                  <a:cubicBezTo>
                    <a:pt x="2838" y="1399"/>
                    <a:pt x="3462" y="1759"/>
                    <a:pt x="4056" y="2165"/>
                  </a:cubicBezTo>
                  <a:cubicBezTo>
                    <a:pt x="4085" y="2189"/>
                    <a:pt x="4118" y="2199"/>
                    <a:pt x="4151" y="2199"/>
                  </a:cubicBezTo>
                  <a:cubicBezTo>
                    <a:pt x="4208" y="2199"/>
                    <a:pt x="4263" y="2168"/>
                    <a:pt x="4293" y="2118"/>
                  </a:cubicBezTo>
                  <a:cubicBezTo>
                    <a:pt x="4325" y="2054"/>
                    <a:pt x="4325" y="1991"/>
                    <a:pt x="4293" y="1928"/>
                  </a:cubicBezTo>
                  <a:cubicBezTo>
                    <a:pt x="4277" y="1912"/>
                    <a:pt x="4262" y="1896"/>
                    <a:pt x="4246" y="1880"/>
                  </a:cubicBezTo>
                  <a:cubicBezTo>
                    <a:pt x="3644" y="1452"/>
                    <a:pt x="2994" y="1104"/>
                    <a:pt x="2329" y="803"/>
                  </a:cubicBezTo>
                  <a:cubicBezTo>
                    <a:pt x="1663" y="486"/>
                    <a:pt x="966" y="217"/>
                    <a:pt x="238" y="11"/>
                  </a:cubicBezTo>
                  <a:cubicBezTo>
                    <a:pt x="221" y="4"/>
                    <a:pt x="203" y="1"/>
                    <a:pt x="18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89"/>
            <p:cNvSpPr/>
            <p:nvPr/>
          </p:nvSpPr>
          <p:spPr>
            <a:xfrm rot="5400000" flipH="1">
              <a:off x="3032489" y="3735320"/>
              <a:ext cx="64314" cy="35586"/>
            </a:xfrm>
            <a:custGeom>
              <a:avLst/>
              <a:gdLst/>
              <a:ahLst/>
              <a:cxnLst/>
              <a:rect l="l" t="t" r="r" b="b"/>
              <a:pathLst>
                <a:path w="4183" h="2129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00"/>
                    <a:pt x="48" y="311"/>
                    <a:pt x="143" y="327"/>
                  </a:cubicBezTo>
                  <a:cubicBezTo>
                    <a:pt x="729" y="486"/>
                    <a:pt x="1300" y="707"/>
                    <a:pt x="1838" y="961"/>
                  </a:cubicBezTo>
                  <a:cubicBezTo>
                    <a:pt x="2551" y="1294"/>
                    <a:pt x="3248" y="1690"/>
                    <a:pt x="3914" y="2102"/>
                  </a:cubicBezTo>
                  <a:cubicBezTo>
                    <a:pt x="3943" y="2119"/>
                    <a:pt x="3978" y="2128"/>
                    <a:pt x="4011" y="2128"/>
                  </a:cubicBezTo>
                  <a:cubicBezTo>
                    <a:pt x="4067" y="2128"/>
                    <a:pt x="4122" y="2104"/>
                    <a:pt x="4151" y="2054"/>
                  </a:cubicBezTo>
                  <a:cubicBezTo>
                    <a:pt x="4183" y="1991"/>
                    <a:pt x="4183" y="1927"/>
                    <a:pt x="4151" y="1864"/>
                  </a:cubicBezTo>
                  <a:cubicBezTo>
                    <a:pt x="4135" y="1848"/>
                    <a:pt x="4120" y="1832"/>
                    <a:pt x="4104" y="1816"/>
                  </a:cubicBezTo>
                  <a:cubicBezTo>
                    <a:pt x="3502" y="1436"/>
                    <a:pt x="2900" y="1088"/>
                    <a:pt x="2266" y="771"/>
                  </a:cubicBezTo>
                  <a:cubicBezTo>
                    <a:pt x="1617" y="454"/>
                    <a:pt x="935" y="185"/>
                    <a:pt x="254" y="10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89"/>
            <p:cNvSpPr/>
            <p:nvPr/>
          </p:nvSpPr>
          <p:spPr>
            <a:xfrm rot="5400000" flipH="1">
              <a:off x="3030872" y="3735685"/>
              <a:ext cx="70171" cy="38745"/>
            </a:xfrm>
            <a:custGeom>
              <a:avLst/>
              <a:gdLst/>
              <a:ahLst/>
              <a:cxnLst/>
              <a:rect l="l" t="t" r="r" b="b"/>
              <a:pathLst>
                <a:path w="4564" h="2318" extrusionOk="0">
                  <a:moveTo>
                    <a:pt x="187" y="1"/>
                  </a:moveTo>
                  <a:cubicBezTo>
                    <a:pt x="111" y="1"/>
                    <a:pt x="43" y="55"/>
                    <a:pt x="17" y="120"/>
                  </a:cubicBezTo>
                  <a:cubicBezTo>
                    <a:pt x="1" y="215"/>
                    <a:pt x="48" y="310"/>
                    <a:pt x="127" y="342"/>
                  </a:cubicBezTo>
                  <a:cubicBezTo>
                    <a:pt x="825" y="564"/>
                    <a:pt x="1490" y="833"/>
                    <a:pt x="2155" y="1134"/>
                  </a:cubicBezTo>
                  <a:cubicBezTo>
                    <a:pt x="2884" y="1482"/>
                    <a:pt x="3597" y="1863"/>
                    <a:pt x="4294" y="2290"/>
                  </a:cubicBezTo>
                  <a:cubicBezTo>
                    <a:pt x="4324" y="2308"/>
                    <a:pt x="4358" y="2317"/>
                    <a:pt x="4392" y="2317"/>
                  </a:cubicBezTo>
                  <a:cubicBezTo>
                    <a:pt x="4448" y="2317"/>
                    <a:pt x="4502" y="2292"/>
                    <a:pt x="4532" y="2243"/>
                  </a:cubicBezTo>
                  <a:cubicBezTo>
                    <a:pt x="4563" y="2180"/>
                    <a:pt x="4563" y="2116"/>
                    <a:pt x="4532" y="2053"/>
                  </a:cubicBezTo>
                  <a:cubicBezTo>
                    <a:pt x="4516" y="2037"/>
                    <a:pt x="4500" y="2021"/>
                    <a:pt x="4484" y="2005"/>
                  </a:cubicBezTo>
                  <a:cubicBezTo>
                    <a:pt x="3138" y="1181"/>
                    <a:pt x="1728" y="500"/>
                    <a:pt x="238" y="9"/>
                  </a:cubicBezTo>
                  <a:cubicBezTo>
                    <a:pt x="221" y="3"/>
                    <a:pt x="204" y="1"/>
                    <a:pt x="187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89"/>
            <p:cNvSpPr/>
            <p:nvPr/>
          </p:nvSpPr>
          <p:spPr>
            <a:xfrm rot="5400000" flipH="1">
              <a:off x="3027570" y="3726763"/>
              <a:ext cx="69188" cy="40016"/>
            </a:xfrm>
            <a:custGeom>
              <a:avLst/>
              <a:gdLst/>
              <a:ahLst/>
              <a:cxnLst/>
              <a:rect l="l" t="t" r="r" b="b"/>
              <a:pathLst>
                <a:path w="4500" h="2394" extrusionOk="0">
                  <a:moveTo>
                    <a:pt x="1886" y="1049"/>
                  </a:moveTo>
                  <a:cubicBezTo>
                    <a:pt x="1890" y="1052"/>
                    <a:pt x="1894" y="1056"/>
                    <a:pt x="1901" y="1056"/>
                  </a:cubicBezTo>
                  <a:cubicBezTo>
                    <a:pt x="1896" y="1053"/>
                    <a:pt x="1891" y="1051"/>
                    <a:pt x="1886" y="1049"/>
                  </a:cubicBezTo>
                  <a:close/>
                  <a:moveTo>
                    <a:pt x="179" y="0"/>
                  </a:moveTo>
                  <a:cubicBezTo>
                    <a:pt x="106" y="0"/>
                    <a:pt x="41" y="46"/>
                    <a:pt x="16" y="121"/>
                  </a:cubicBezTo>
                  <a:cubicBezTo>
                    <a:pt x="0" y="216"/>
                    <a:pt x="48" y="311"/>
                    <a:pt x="127" y="343"/>
                  </a:cubicBezTo>
                  <a:cubicBezTo>
                    <a:pt x="739" y="547"/>
                    <a:pt x="1321" y="782"/>
                    <a:pt x="1886" y="1049"/>
                  </a:cubicBezTo>
                  <a:lnTo>
                    <a:pt x="1886" y="1049"/>
                  </a:lnTo>
                  <a:cubicBezTo>
                    <a:pt x="1886" y="1048"/>
                    <a:pt x="1885" y="1047"/>
                    <a:pt x="1884" y="1047"/>
                  </a:cubicBezTo>
                  <a:lnTo>
                    <a:pt x="1884" y="1047"/>
                  </a:lnTo>
                  <a:cubicBezTo>
                    <a:pt x="2703" y="1425"/>
                    <a:pt x="3490" y="1867"/>
                    <a:pt x="4230" y="2371"/>
                  </a:cubicBezTo>
                  <a:cubicBezTo>
                    <a:pt x="4255" y="2386"/>
                    <a:pt x="4284" y="2393"/>
                    <a:pt x="4313" y="2393"/>
                  </a:cubicBezTo>
                  <a:cubicBezTo>
                    <a:pt x="4374" y="2393"/>
                    <a:pt x="4435" y="2361"/>
                    <a:pt x="4468" y="2307"/>
                  </a:cubicBezTo>
                  <a:cubicBezTo>
                    <a:pt x="4499" y="2260"/>
                    <a:pt x="4499" y="2181"/>
                    <a:pt x="4468" y="2133"/>
                  </a:cubicBezTo>
                  <a:cubicBezTo>
                    <a:pt x="4452" y="2101"/>
                    <a:pt x="4436" y="2086"/>
                    <a:pt x="4420" y="2070"/>
                  </a:cubicBezTo>
                  <a:cubicBezTo>
                    <a:pt x="3121" y="1198"/>
                    <a:pt x="1711" y="533"/>
                    <a:pt x="238" y="10"/>
                  </a:cubicBezTo>
                  <a:cubicBezTo>
                    <a:pt x="218" y="4"/>
                    <a:pt x="198" y="0"/>
                    <a:pt x="179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89"/>
            <p:cNvSpPr/>
            <p:nvPr/>
          </p:nvSpPr>
          <p:spPr>
            <a:xfrm rot="5400000" flipH="1">
              <a:off x="3035772" y="3743116"/>
              <a:ext cx="66758" cy="35570"/>
            </a:xfrm>
            <a:custGeom>
              <a:avLst/>
              <a:gdLst/>
              <a:ahLst/>
              <a:cxnLst/>
              <a:rect l="l" t="t" r="r" b="b"/>
              <a:pathLst>
                <a:path w="4342" h="2128" extrusionOk="0">
                  <a:moveTo>
                    <a:pt x="195" y="0"/>
                  </a:moveTo>
                  <a:cubicBezTo>
                    <a:pt x="122" y="0"/>
                    <a:pt x="57" y="46"/>
                    <a:pt x="32" y="121"/>
                  </a:cubicBezTo>
                  <a:cubicBezTo>
                    <a:pt x="0" y="200"/>
                    <a:pt x="64" y="311"/>
                    <a:pt x="143" y="327"/>
                  </a:cubicBezTo>
                  <a:cubicBezTo>
                    <a:pt x="872" y="533"/>
                    <a:pt x="1585" y="802"/>
                    <a:pt x="2266" y="1119"/>
                  </a:cubicBezTo>
                  <a:cubicBezTo>
                    <a:pt x="2884" y="1420"/>
                    <a:pt x="3486" y="1737"/>
                    <a:pt x="4072" y="2101"/>
                  </a:cubicBezTo>
                  <a:cubicBezTo>
                    <a:pt x="4102" y="2119"/>
                    <a:pt x="4136" y="2128"/>
                    <a:pt x="4169" y="2128"/>
                  </a:cubicBezTo>
                  <a:cubicBezTo>
                    <a:pt x="4225" y="2128"/>
                    <a:pt x="4280" y="2103"/>
                    <a:pt x="4310" y="2054"/>
                  </a:cubicBezTo>
                  <a:cubicBezTo>
                    <a:pt x="4341" y="1990"/>
                    <a:pt x="4341" y="1911"/>
                    <a:pt x="4310" y="1864"/>
                  </a:cubicBezTo>
                  <a:cubicBezTo>
                    <a:pt x="4294" y="1848"/>
                    <a:pt x="4278" y="1816"/>
                    <a:pt x="4262" y="1816"/>
                  </a:cubicBezTo>
                  <a:cubicBezTo>
                    <a:pt x="3010" y="1040"/>
                    <a:pt x="1664" y="390"/>
                    <a:pt x="254" y="10"/>
                  </a:cubicBezTo>
                  <a:cubicBezTo>
                    <a:pt x="234" y="3"/>
                    <a:pt x="214" y="0"/>
                    <a:pt x="19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89"/>
            <p:cNvSpPr/>
            <p:nvPr/>
          </p:nvSpPr>
          <p:spPr>
            <a:xfrm rot="5400000" flipH="1">
              <a:off x="3047506" y="3752691"/>
              <a:ext cx="48739" cy="25674"/>
            </a:xfrm>
            <a:custGeom>
              <a:avLst/>
              <a:gdLst/>
              <a:ahLst/>
              <a:cxnLst/>
              <a:rect l="l" t="t" r="r" b="b"/>
              <a:pathLst>
                <a:path w="3170" h="1536" extrusionOk="0">
                  <a:moveTo>
                    <a:pt x="202" y="1"/>
                  </a:moveTo>
                  <a:cubicBezTo>
                    <a:pt x="120" y="1"/>
                    <a:pt x="44" y="48"/>
                    <a:pt x="16" y="131"/>
                  </a:cubicBezTo>
                  <a:cubicBezTo>
                    <a:pt x="1" y="210"/>
                    <a:pt x="48" y="321"/>
                    <a:pt x="127" y="336"/>
                  </a:cubicBezTo>
                  <a:cubicBezTo>
                    <a:pt x="725" y="494"/>
                    <a:pt x="1275" y="698"/>
                    <a:pt x="1826" y="949"/>
                  </a:cubicBezTo>
                  <a:lnTo>
                    <a:pt x="1826" y="949"/>
                  </a:lnTo>
                  <a:cubicBezTo>
                    <a:pt x="1824" y="946"/>
                    <a:pt x="1823" y="943"/>
                    <a:pt x="1822" y="939"/>
                  </a:cubicBezTo>
                  <a:lnTo>
                    <a:pt x="1822" y="939"/>
                  </a:lnTo>
                  <a:cubicBezTo>
                    <a:pt x="1823" y="943"/>
                    <a:pt x="1824" y="947"/>
                    <a:pt x="1826" y="949"/>
                  </a:cubicBezTo>
                  <a:lnTo>
                    <a:pt x="1826" y="949"/>
                  </a:lnTo>
                  <a:cubicBezTo>
                    <a:pt x="1830" y="950"/>
                    <a:pt x="1833" y="952"/>
                    <a:pt x="1836" y="953"/>
                  </a:cubicBezTo>
                  <a:lnTo>
                    <a:pt x="1836" y="953"/>
                  </a:lnTo>
                  <a:cubicBezTo>
                    <a:pt x="1832" y="953"/>
                    <a:pt x="1829" y="951"/>
                    <a:pt x="1826" y="949"/>
                  </a:cubicBezTo>
                  <a:lnTo>
                    <a:pt x="1826" y="949"/>
                  </a:lnTo>
                  <a:cubicBezTo>
                    <a:pt x="1826" y="949"/>
                    <a:pt x="1826" y="949"/>
                    <a:pt x="1826" y="949"/>
                  </a:cubicBezTo>
                  <a:lnTo>
                    <a:pt x="1826" y="949"/>
                  </a:lnTo>
                  <a:cubicBezTo>
                    <a:pt x="1830" y="954"/>
                    <a:pt x="1838" y="954"/>
                    <a:pt x="1838" y="954"/>
                  </a:cubicBezTo>
                  <a:cubicBezTo>
                    <a:pt x="1838" y="954"/>
                    <a:pt x="1837" y="954"/>
                    <a:pt x="1836" y="953"/>
                  </a:cubicBezTo>
                  <a:lnTo>
                    <a:pt x="1836" y="953"/>
                  </a:lnTo>
                  <a:cubicBezTo>
                    <a:pt x="1841" y="954"/>
                    <a:pt x="1848" y="954"/>
                    <a:pt x="1854" y="954"/>
                  </a:cubicBezTo>
                  <a:cubicBezTo>
                    <a:pt x="2219" y="1129"/>
                    <a:pt x="2551" y="1319"/>
                    <a:pt x="2900" y="1509"/>
                  </a:cubicBezTo>
                  <a:cubicBezTo>
                    <a:pt x="2929" y="1527"/>
                    <a:pt x="2961" y="1536"/>
                    <a:pt x="2993" y="1536"/>
                  </a:cubicBezTo>
                  <a:cubicBezTo>
                    <a:pt x="3046" y="1536"/>
                    <a:pt x="3098" y="1511"/>
                    <a:pt x="3137" y="1461"/>
                  </a:cubicBezTo>
                  <a:cubicBezTo>
                    <a:pt x="3169" y="1414"/>
                    <a:pt x="3169" y="1335"/>
                    <a:pt x="3122" y="1271"/>
                  </a:cubicBezTo>
                  <a:cubicBezTo>
                    <a:pt x="3122" y="1255"/>
                    <a:pt x="3106" y="1239"/>
                    <a:pt x="3074" y="1224"/>
                  </a:cubicBezTo>
                  <a:cubicBezTo>
                    <a:pt x="2187" y="701"/>
                    <a:pt x="1236" y="273"/>
                    <a:pt x="238" y="4"/>
                  </a:cubicBezTo>
                  <a:cubicBezTo>
                    <a:pt x="226" y="2"/>
                    <a:pt x="214" y="1"/>
                    <a:pt x="202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89"/>
            <p:cNvSpPr/>
            <p:nvPr/>
          </p:nvSpPr>
          <p:spPr>
            <a:xfrm rot="5400000" flipH="1">
              <a:off x="2641309" y="3636981"/>
              <a:ext cx="278180" cy="154313"/>
            </a:xfrm>
            <a:custGeom>
              <a:avLst/>
              <a:gdLst/>
              <a:ahLst/>
              <a:cxnLst/>
              <a:rect l="l" t="t" r="r" b="b"/>
              <a:pathLst>
                <a:path w="18093" h="9232" extrusionOk="0">
                  <a:moveTo>
                    <a:pt x="17911" y="0"/>
                  </a:moveTo>
                  <a:cubicBezTo>
                    <a:pt x="17885" y="0"/>
                    <a:pt x="17860" y="7"/>
                    <a:pt x="17839" y="23"/>
                  </a:cubicBezTo>
                  <a:cubicBezTo>
                    <a:pt x="16809" y="704"/>
                    <a:pt x="15875" y="1512"/>
                    <a:pt x="14892" y="2256"/>
                  </a:cubicBezTo>
                  <a:lnTo>
                    <a:pt x="14908" y="2256"/>
                  </a:lnTo>
                  <a:cubicBezTo>
                    <a:pt x="14718" y="2383"/>
                    <a:pt x="14528" y="2526"/>
                    <a:pt x="14338" y="2652"/>
                  </a:cubicBezTo>
                  <a:cubicBezTo>
                    <a:pt x="14116" y="2811"/>
                    <a:pt x="13894" y="2953"/>
                    <a:pt x="13657" y="3080"/>
                  </a:cubicBezTo>
                  <a:cubicBezTo>
                    <a:pt x="13197" y="3365"/>
                    <a:pt x="12738" y="3651"/>
                    <a:pt x="12278" y="3936"/>
                  </a:cubicBezTo>
                  <a:cubicBezTo>
                    <a:pt x="11344" y="4490"/>
                    <a:pt x="10409" y="5029"/>
                    <a:pt x="9459" y="5552"/>
                  </a:cubicBezTo>
                  <a:cubicBezTo>
                    <a:pt x="9062" y="5758"/>
                    <a:pt x="8666" y="5979"/>
                    <a:pt x="8270" y="6185"/>
                  </a:cubicBezTo>
                  <a:cubicBezTo>
                    <a:pt x="7890" y="6407"/>
                    <a:pt x="7494" y="6613"/>
                    <a:pt x="7082" y="6835"/>
                  </a:cubicBezTo>
                  <a:cubicBezTo>
                    <a:pt x="6290" y="7247"/>
                    <a:pt x="5482" y="7643"/>
                    <a:pt x="4658" y="7976"/>
                  </a:cubicBezTo>
                  <a:lnTo>
                    <a:pt x="4627" y="7976"/>
                  </a:lnTo>
                  <a:cubicBezTo>
                    <a:pt x="3628" y="8387"/>
                    <a:pt x="2583" y="8688"/>
                    <a:pt x="1506" y="8815"/>
                  </a:cubicBezTo>
                  <a:cubicBezTo>
                    <a:pt x="1167" y="8864"/>
                    <a:pt x="828" y="8884"/>
                    <a:pt x="489" y="8884"/>
                  </a:cubicBezTo>
                  <a:cubicBezTo>
                    <a:pt x="384" y="8884"/>
                    <a:pt x="280" y="8882"/>
                    <a:pt x="175" y="8879"/>
                  </a:cubicBezTo>
                  <a:cubicBezTo>
                    <a:pt x="80" y="8879"/>
                    <a:pt x="1" y="8958"/>
                    <a:pt x="1" y="9053"/>
                  </a:cubicBezTo>
                  <a:cubicBezTo>
                    <a:pt x="1" y="9148"/>
                    <a:pt x="80" y="9211"/>
                    <a:pt x="159" y="9227"/>
                  </a:cubicBezTo>
                  <a:cubicBezTo>
                    <a:pt x="254" y="9230"/>
                    <a:pt x="350" y="9232"/>
                    <a:pt x="445" y="9232"/>
                  </a:cubicBezTo>
                  <a:cubicBezTo>
                    <a:pt x="1281" y="9232"/>
                    <a:pt x="2103" y="9109"/>
                    <a:pt x="2900" y="8910"/>
                  </a:cubicBezTo>
                  <a:cubicBezTo>
                    <a:pt x="3803" y="8688"/>
                    <a:pt x="4674" y="8356"/>
                    <a:pt x="5530" y="7976"/>
                  </a:cubicBezTo>
                  <a:cubicBezTo>
                    <a:pt x="6385" y="7595"/>
                    <a:pt x="7225" y="7152"/>
                    <a:pt x="8049" y="6708"/>
                  </a:cubicBezTo>
                  <a:cubicBezTo>
                    <a:pt x="8952" y="6217"/>
                    <a:pt x="9855" y="5726"/>
                    <a:pt x="10758" y="5219"/>
                  </a:cubicBezTo>
                  <a:cubicBezTo>
                    <a:pt x="11312" y="4902"/>
                    <a:pt x="11882" y="4569"/>
                    <a:pt x="12437" y="4221"/>
                  </a:cubicBezTo>
                  <a:cubicBezTo>
                    <a:pt x="12738" y="4062"/>
                    <a:pt x="13023" y="3888"/>
                    <a:pt x="13308" y="3698"/>
                  </a:cubicBezTo>
                  <a:cubicBezTo>
                    <a:pt x="13593" y="3524"/>
                    <a:pt x="13894" y="3349"/>
                    <a:pt x="14180" y="3175"/>
                  </a:cubicBezTo>
                  <a:cubicBezTo>
                    <a:pt x="15257" y="2478"/>
                    <a:pt x="16223" y="1623"/>
                    <a:pt x="17253" y="846"/>
                  </a:cubicBezTo>
                  <a:cubicBezTo>
                    <a:pt x="17269" y="846"/>
                    <a:pt x="17269" y="846"/>
                    <a:pt x="17285" y="831"/>
                  </a:cubicBezTo>
                  <a:cubicBezTo>
                    <a:pt x="17443" y="704"/>
                    <a:pt x="17617" y="577"/>
                    <a:pt x="17808" y="466"/>
                  </a:cubicBezTo>
                  <a:cubicBezTo>
                    <a:pt x="17871" y="387"/>
                    <a:pt x="17950" y="308"/>
                    <a:pt x="18029" y="229"/>
                  </a:cubicBezTo>
                  <a:cubicBezTo>
                    <a:pt x="18045" y="213"/>
                    <a:pt x="18077" y="197"/>
                    <a:pt x="18093" y="165"/>
                  </a:cubicBezTo>
                  <a:cubicBezTo>
                    <a:pt x="18093" y="149"/>
                    <a:pt x="18077" y="118"/>
                    <a:pt x="18061" y="86"/>
                  </a:cubicBezTo>
                  <a:cubicBezTo>
                    <a:pt x="18029" y="32"/>
                    <a:pt x="17967" y="0"/>
                    <a:pt x="17911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89"/>
            <p:cNvSpPr/>
            <p:nvPr/>
          </p:nvSpPr>
          <p:spPr>
            <a:xfrm rot="5400000" flipH="1">
              <a:off x="2699339" y="3576459"/>
              <a:ext cx="398505" cy="392268"/>
            </a:xfrm>
            <a:custGeom>
              <a:avLst/>
              <a:gdLst/>
              <a:ahLst/>
              <a:cxnLst/>
              <a:rect l="l" t="t" r="r" b="b"/>
              <a:pathLst>
                <a:path w="25919" h="23468" extrusionOk="0">
                  <a:moveTo>
                    <a:pt x="8175" y="1"/>
                  </a:moveTo>
                  <a:cubicBezTo>
                    <a:pt x="8096" y="17"/>
                    <a:pt x="8001" y="32"/>
                    <a:pt x="7921" y="48"/>
                  </a:cubicBezTo>
                  <a:cubicBezTo>
                    <a:pt x="7890" y="48"/>
                    <a:pt x="7874" y="64"/>
                    <a:pt x="7842" y="80"/>
                  </a:cubicBezTo>
                  <a:lnTo>
                    <a:pt x="7779" y="96"/>
                  </a:lnTo>
                  <a:cubicBezTo>
                    <a:pt x="7716" y="96"/>
                    <a:pt x="7668" y="143"/>
                    <a:pt x="7652" y="191"/>
                  </a:cubicBezTo>
                  <a:cubicBezTo>
                    <a:pt x="7319" y="207"/>
                    <a:pt x="6971" y="238"/>
                    <a:pt x="6622" y="302"/>
                  </a:cubicBezTo>
                  <a:cubicBezTo>
                    <a:pt x="6527" y="318"/>
                    <a:pt x="6432" y="318"/>
                    <a:pt x="6353" y="333"/>
                  </a:cubicBezTo>
                  <a:cubicBezTo>
                    <a:pt x="6306" y="349"/>
                    <a:pt x="6258" y="365"/>
                    <a:pt x="6242" y="413"/>
                  </a:cubicBezTo>
                  <a:cubicBezTo>
                    <a:pt x="6210" y="460"/>
                    <a:pt x="6210" y="508"/>
                    <a:pt x="6210" y="555"/>
                  </a:cubicBezTo>
                  <a:cubicBezTo>
                    <a:pt x="6068" y="603"/>
                    <a:pt x="5925" y="650"/>
                    <a:pt x="5767" y="698"/>
                  </a:cubicBezTo>
                  <a:cubicBezTo>
                    <a:pt x="5656" y="730"/>
                    <a:pt x="5545" y="777"/>
                    <a:pt x="5434" y="809"/>
                  </a:cubicBezTo>
                  <a:cubicBezTo>
                    <a:pt x="4943" y="967"/>
                    <a:pt x="4515" y="1141"/>
                    <a:pt x="4119" y="1316"/>
                  </a:cubicBezTo>
                  <a:cubicBezTo>
                    <a:pt x="3707" y="1522"/>
                    <a:pt x="3327" y="1743"/>
                    <a:pt x="2994" y="1981"/>
                  </a:cubicBezTo>
                  <a:cubicBezTo>
                    <a:pt x="2662" y="2219"/>
                    <a:pt x="2345" y="2504"/>
                    <a:pt x="2060" y="2821"/>
                  </a:cubicBezTo>
                  <a:cubicBezTo>
                    <a:pt x="1790" y="3122"/>
                    <a:pt x="1537" y="3454"/>
                    <a:pt x="1331" y="3819"/>
                  </a:cubicBezTo>
                  <a:cubicBezTo>
                    <a:pt x="919" y="4468"/>
                    <a:pt x="602" y="5245"/>
                    <a:pt x="380" y="6100"/>
                  </a:cubicBezTo>
                  <a:cubicBezTo>
                    <a:pt x="190" y="6861"/>
                    <a:pt x="64" y="7700"/>
                    <a:pt x="32" y="8603"/>
                  </a:cubicBezTo>
                  <a:cubicBezTo>
                    <a:pt x="0" y="8983"/>
                    <a:pt x="0" y="9395"/>
                    <a:pt x="16" y="9839"/>
                  </a:cubicBezTo>
                  <a:cubicBezTo>
                    <a:pt x="32" y="10108"/>
                    <a:pt x="48" y="10393"/>
                    <a:pt x="64" y="10663"/>
                  </a:cubicBezTo>
                  <a:lnTo>
                    <a:pt x="79" y="10726"/>
                  </a:lnTo>
                  <a:lnTo>
                    <a:pt x="79" y="10805"/>
                  </a:lnTo>
                  <a:lnTo>
                    <a:pt x="95" y="10964"/>
                  </a:lnTo>
                  <a:lnTo>
                    <a:pt x="143" y="11629"/>
                  </a:lnTo>
                  <a:lnTo>
                    <a:pt x="174" y="11946"/>
                  </a:lnTo>
                  <a:lnTo>
                    <a:pt x="174" y="12089"/>
                  </a:lnTo>
                  <a:cubicBezTo>
                    <a:pt x="206" y="12421"/>
                    <a:pt x="222" y="12770"/>
                    <a:pt x="254" y="13103"/>
                  </a:cubicBezTo>
                  <a:cubicBezTo>
                    <a:pt x="333" y="14021"/>
                    <a:pt x="412" y="14814"/>
                    <a:pt x="523" y="15526"/>
                  </a:cubicBezTo>
                  <a:cubicBezTo>
                    <a:pt x="650" y="16430"/>
                    <a:pt x="824" y="17237"/>
                    <a:pt x="1030" y="17982"/>
                  </a:cubicBezTo>
                  <a:cubicBezTo>
                    <a:pt x="1268" y="18822"/>
                    <a:pt x="1553" y="19551"/>
                    <a:pt x="1901" y="20200"/>
                  </a:cubicBezTo>
                  <a:cubicBezTo>
                    <a:pt x="1981" y="20358"/>
                    <a:pt x="2076" y="20517"/>
                    <a:pt x="2171" y="20675"/>
                  </a:cubicBezTo>
                  <a:cubicBezTo>
                    <a:pt x="2487" y="21151"/>
                    <a:pt x="2852" y="21578"/>
                    <a:pt x="3264" y="21911"/>
                  </a:cubicBezTo>
                  <a:cubicBezTo>
                    <a:pt x="3533" y="22149"/>
                    <a:pt x="3834" y="22355"/>
                    <a:pt x="4151" y="22513"/>
                  </a:cubicBezTo>
                  <a:cubicBezTo>
                    <a:pt x="4468" y="22672"/>
                    <a:pt x="4816" y="22814"/>
                    <a:pt x="5244" y="22941"/>
                  </a:cubicBezTo>
                  <a:cubicBezTo>
                    <a:pt x="5624" y="23052"/>
                    <a:pt x="6036" y="23147"/>
                    <a:pt x="6511" y="23226"/>
                  </a:cubicBezTo>
                  <a:cubicBezTo>
                    <a:pt x="6908" y="23289"/>
                    <a:pt x="7319" y="23321"/>
                    <a:pt x="7747" y="23337"/>
                  </a:cubicBezTo>
                  <a:lnTo>
                    <a:pt x="7747" y="23353"/>
                  </a:lnTo>
                  <a:cubicBezTo>
                    <a:pt x="7779" y="23384"/>
                    <a:pt x="7826" y="23416"/>
                    <a:pt x="7874" y="23416"/>
                  </a:cubicBezTo>
                  <a:lnTo>
                    <a:pt x="8302" y="23416"/>
                  </a:lnTo>
                  <a:cubicBezTo>
                    <a:pt x="8333" y="23448"/>
                    <a:pt x="8365" y="23464"/>
                    <a:pt x="8413" y="23464"/>
                  </a:cubicBezTo>
                  <a:cubicBezTo>
                    <a:pt x="8492" y="23466"/>
                    <a:pt x="8573" y="23468"/>
                    <a:pt x="8655" y="23468"/>
                  </a:cubicBezTo>
                  <a:cubicBezTo>
                    <a:pt x="9078" y="23468"/>
                    <a:pt x="9527" y="23432"/>
                    <a:pt x="9965" y="23353"/>
                  </a:cubicBezTo>
                  <a:cubicBezTo>
                    <a:pt x="10456" y="23258"/>
                    <a:pt x="10979" y="23115"/>
                    <a:pt x="11534" y="22909"/>
                  </a:cubicBezTo>
                  <a:cubicBezTo>
                    <a:pt x="11977" y="22751"/>
                    <a:pt x="12437" y="22545"/>
                    <a:pt x="12959" y="22291"/>
                  </a:cubicBezTo>
                  <a:lnTo>
                    <a:pt x="13102" y="22228"/>
                  </a:lnTo>
                  <a:lnTo>
                    <a:pt x="13245" y="22165"/>
                  </a:lnTo>
                  <a:cubicBezTo>
                    <a:pt x="14148" y="21768"/>
                    <a:pt x="15019" y="21309"/>
                    <a:pt x="15764" y="20897"/>
                  </a:cubicBezTo>
                  <a:cubicBezTo>
                    <a:pt x="16730" y="20390"/>
                    <a:pt x="17585" y="19915"/>
                    <a:pt x="18473" y="19424"/>
                  </a:cubicBezTo>
                  <a:cubicBezTo>
                    <a:pt x="19043" y="19091"/>
                    <a:pt x="19597" y="18758"/>
                    <a:pt x="20168" y="18426"/>
                  </a:cubicBezTo>
                  <a:cubicBezTo>
                    <a:pt x="20453" y="18251"/>
                    <a:pt x="20738" y="18077"/>
                    <a:pt x="21023" y="17903"/>
                  </a:cubicBezTo>
                  <a:lnTo>
                    <a:pt x="21150" y="17824"/>
                  </a:lnTo>
                  <a:cubicBezTo>
                    <a:pt x="21403" y="17681"/>
                    <a:pt x="21641" y="17523"/>
                    <a:pt x="21895" y="17364"/>
                  </a:cubicBezTo>
                  <a:cubicBezTo>
                    <a:pt x="22449" y="17016"/>
                    <a:pt x="22972" y="16620"/>
                    <a:pt x="23415" y="16271"/>
                  </a:cubicBezTo>
                  <a:cubicBezTo>
                    <a:pt x="23637" y="16113"/>
                    <a:pt x="23859" y="15954"/>
                    <a:pt x="24081" y="15796"/>
                  </a:cubicBezTo>
                  <a:cubicBezTo>
                    <a:pt x="24350" y="15590"/>
                    <a:pt x="24619" y="15368"/>
                    <a:pt x="24889" y="15162"/>
                  </a:cubicBezTo>
                  <a:lnTo>
                    <a:pt x="24968" y="15099"/>
                  </a:lnTo>
                  <a:lnTo>
                    <a:pt x="25158" y="14956"/>
                  </a:lnTo>
                  <a:lnTo>
                    <a:pt x="25237" y="14893"/>
                  </a:lnTo>
                  <a:cubicBezTo>
                    <a:pt x="25301" y="14829"/>
                    <a:pt x="25380" y="14766"/>
                    <a:pt x="25459" y="14703"/>
                  </a:cubicBezTo>
                  <a:cubicBezTo>
                    <a:pt x="25554" y="14608"/>
                    <a:pt x="25649" y="14513"/>
                    <a:pt x="25744" y="14418"/>
                  </a:cubicBezTo>
                  <a:cubicBezTo>
                    <a:pt x="25808" y="14354"/>
                    <a:pt x="25871" y="14291"/>
                    <a:pt x="25919" y="14227"/>
                  </a:cubicBezTo>
                  <a:cubicBezTo>
                    <a:pt x="25903" y="14212"/>
                    <a:pt x="25903" y="14212"/>
                    <a:pt x="25887" y="14212"/>
                  </a:cubicBezTo>
                  <a:cubicBezTo>
                    <a:pt x="25744" y="14132"/>
                    <a:pt x="25586" y="14037"/>
                    <a:pt x="25459" y="13926"/>
                  </a:cubicBezTo>
                  <a:cubicBezTo>
                    <a:pt x="25396" y="13863"/>
                    <a:pt x="25317" y="13800"/>
                    <a:pt x="25253" y="13736"/>
                  </a:cubicBezTo>
                  <a:cubicBezTo>
                    <a:pt x="25206" y="13673"/>
                    <a:pt x="25158" y="13610"/>
                    <a:pt x="25126" y="13546"/>
                  </a:cubicBezTo>
                  <a:cubicBezTo>
                    <a:pt x="25047" y="13419"/>
                    <a:pt x="25000" y="13293"/>
                    <a:pt x="24984" y="13150"/>
                  </a:cubicBezTo>
                  <a:cubicBezTo>
                    <a:pt x="24968" y="13039"/>
                    <a:pt x="24968" y="12928"/>
                    <a:pt x="25000" y="12817"/>
                  </a:cubicBezTo>
                  <a:lnTo>
                    <a:pt x="25000" y="12817"/>
                  </a:lnTo>
                  <a:cubicBezTo>
                    <a:pt x="24984" y="12833"/>
                    <a:pt x="24952" y="12865"/>
                    <a:pt x="24936" y="12881"/>
                  </a:cubicBezTo>
                  <a:cubicBezTo>
                    <a:pt x="24794" y="12992"/>
                    <a:pt x="24651" y="13118"/>
                    <a:pt x="24509" y="13229"/>
                  </a:cubicBezTo>
                  <a:cubicBezTo>
                    <a:pt x="24334" y="13372"/>
                    <a:pt x="24144" y="13514"/>
                    <a:pt x="23970" y="13657"/>
                  </a:cubicBezTo>
                  <a:cubicBezTo>
                    <a:pt x="23574" y="13942"/>
                    <a:pt x="23178" y="14227"/>
                    <a:pt x="22766" y="14481"/>
                  </a:cubicBezTo>
                  <a:cubicBezTo>
                    <a:pt x="21831" y="15067"/>
                    <a:pt x="20849" y="15590"/>
                    <a:pt x="19835" y="16065"/>
                  </a:cubicBezTo>
                  <a:cubicBezTo>
                    <a:pt x="19566" y="16192"/>
                    <a:pt x="19265" y="16303"/>
                    <a:pt x="18980" y="16414"/>
                  </a:cubicBezTo>
                  <a:cubicBezTo>
                    <a:pt x="18536" y="16588"/>
                    <a:pt x="18077" y="16746"/>
                    <a:pt x="17601" y="16905"/>
                  </a:cubicBezTo>
                  <a:cubicBezTo>
                    <a:pt x="17094" y="17063"/>
                    <a:pt x="16571" y="17222"/>
                    <a:pt x="16033" y="17333"/>
                  </a:cubicBezTo>
                  <a:cubicBezTo>
                    <a:pt x="15779" y="17380"/>
                    <a:pt x="15526" y="17428"/>
                    <a:pt x="15272" y="17459"/>
                  </a:cubicBezTo>
                  <a:cubicBezTo>
                    <a:pt x="15051" y="17491"/>
                    <a:pt x="14813" y="17523"/>
                    <a:pt x="14591" y="17523"/>
                  </a:cubicBezTo>
                  <a:cubicBezTo>
                    <a:pt x="14385" y="17523"/>
                    <a:pt x="14195" y="17507"/>
                    <a:pt x="14005" y="17459"/>
                  </a:cubicBezTo>
                  <a:cubicBezTo>
                    <a:pt x="13926" y="17443"/>
                    <a:pt x="13831" y="17428"/>
                    <a:pt x="13752" y="17396"/>
                  </a:cubicBezTo>
                  <a:cubicBezTo>
                    <a:pt x="13688" y="17364"/>
                    <a:pt x="13625" y="17333"/>
                    <a:pt x="13561" y="17285"/>
                  </a:cubicBezTo>
                  <a:cubicBezTo>
                    <a:pt x="13530" y="17269"/>
                    <a:pt x="13498" y="17237"/>
                    <a:pt x="13466" y="17206"/>
                  </a:cubicBezTo>
                  <a:cubicBezTo>
                    <a:pt x="13451" y="17190"/>
                    <a:pt x="13419" y="17158"/>
                    <a:pt x="13403" y="17127"/>
                  </a:cubicBezTo>
                  <a:cubicBezTo>
                    <a:pt x="13355" y="17079"/>
                    <a:pt x="13324" y="17016"/>
                    <a:pt x="13292" y="16952"/>
                  </a:cubicBezTo>
                  <a:cubicBezTo>
                    <a:pt x="13229" y="16794"/>
                    <a:pt x="13213" y="16635"/>
                    <a:pt x="13245" y="16461"/>
                  </a:cubicBezTo>
                  <a:cubicBezTo>
                    <a:pt x="13245" y="16366"/>
                    <a:pt x="13276" y="16255"/>
                    <a:pt x="13308" y="16144"/>
                  </a:cubicBezTo>
                  <a:cubicBezTo>
                    <a:pt x="13324" y="16097"/>
                    <a:pt x="13340" y="16033"/>
                    <a:pt x="13355" y="15986"/>
                  </a:cubicBezTo>
                  <a:cubicBezTo>
                    <a:pt x="13387" y="15923"/>
                    <a:pt x="13403" y="15859"/>
                    <a:pt x="13435" y="15812"/>
                  </a:cubicBezTo>
                  <a:cubicBezTo>
                    <a:pt x="13561" y="15558"/>
                    <a:pt x="13752" y="15336"/>
                    <a:pt x="13910" y="15099"/>
                  </a:cubicBezTo>
                  <a:cubicBezTo>
                    <a:pt x="14005" y="14972"/>
                    <a:pt x="14100" y="14829"/>
                    <a:pt x="14163" y="14671"/>
                  </a:cubicBezTo>
                  <a:cubicBezTo>
                    <a:pt x="14195" y="14608"/>
                    <a:pt x="14211" y="14528"/>
                    <a:pt x="14227" y="14449"/>
                  </a:cubicBezTo>
                  <a:cubicBezTo>
                    <a:pt x="14227" y="14386"/>
                    <a:pt x="14227" y="14322"/>
                    <a:pt x="14227" y="14259"/>
                  </a:cubicBezTo>
                  <a:cubicBezTo>
                    <a:pt x="14211" y="14212"/>
                    <a:pt x="14211" y="14164"/>
                    <a:pt x="14195" y="14132"/>
                  </a:cubicBezTo>
                  <a:cubicBezTo>
                    <a:pt x="14179" y="14101"/>
                    <a:pt x="14163" y="14069"/>
                    <a:pt x="14163" y="14037"/>
                  </a:cubicBezTo>
                  <a:cubicBezTo>
                    <a:pt x="14116" y="13958"/>
                    <a:pt x="14068" y="13879"/>
                    <a:pt x="14021" y="13800"/>
                  </a:cubicBezTo>
                  <a:lnTo>
                    <a:pt x="14005" y="13800"/>
                  </a:lnTo>
                  <a:cubicBezTo>
                    <a:pt x="13973" y="13752"/>
                    <a:pt x="13926" y="13705"/>
                    <a:pt x="13862" y="13657"/>
                  </a:cubicBezTo>
                  <a:cubicBezTo>
                    <a:pt x="13783" y="13610"/>
                    <a:pt x="13688" y="13562"/>
                    <a:pt x="13593" y="13514"/>
                  </a:cubicBezTo>
                  <a:cubicBezTo>
                    <a:pt x="13165" y="13356"/>
                    <a:pt x="12706" y="13324"/>
                    <a:pt x="12278" y="13150"/>
                  </a:cubicBezTo>
                  <a:cubicBezTo>
                    <a:pt x="12167" y="13118"/>
                    <a:pt x="12072" y="13071"/>
                    <a:pt x="11977" y="13008"/>
                  </a:cubicBezTo>
                  <a:cubicBezTo>
                    <a:pt x="11898" y="12960"/>
                    <a:pt x="11819" y="12897"/>
                    <a:pt x="11755" y="12817"/>
                  </a:cubicBezTo>
                  <a:cubicBezTo>
                    <a:pt x="11692" y="12738"/>
                    <a:pt x="11629" y="12659"/>
                    <a:pt x="11581" y="12564"/>
                  </a:cubicBezTo>
                  <a:cubicBezTo>
                    <a:pt x="11534" y="12485"/>
                    <a:pt x="11502" y="12390"/>
                    <a:pt x="11470" y="12295"/>
                  </a:cubicBezTo>
                  <a:cubicBezTo>
                    <a:pt x="11454" y="12184"/>
                    <a:pt x="11423" y="12089"/>
                    <a:pt x="11423" y="11978"/>
                  </a:cubicBezTo>
                  <a:cubicBezTo>
                    <a:pt x="11423" y="11883"/>
                    <a:pt x="11423" y="11788"/>
                    <a:pt x="11439" y="11693"/>
                  </a:cubicBezTo>
                  <a:cubicBezTo>
                    <a:pt x="11470" y="11471"/>
                    <a:pt x="11534" y="11265"/>
                    <a:pt x="11597" y="11059"/>
                  </a:cubicBezTo>
                  <a:cubicBezTo>
                    <a:pt x="11740" y="10631"/>
                    <a:pt x="11914" y="10203"/>
                    <a:pt x="11977" y="9744"/>
                  </a:cubicBezTo>
                  <a:cubicBezTo>
                    <a:pt x="11966" y="9744"/>
                    <a:pt x="11963" y="9752"/>
                    <a:pt x="11962" y="9757"/>
                  </a:cubicBezTo>
                  <a:lnTo>
                    <a:pt x="11962" y="9757"/>
                  </a:lnTo>
                  <a:cubicBezTo>
                    <a:pt x="11993" y="9488"/>
                    <a:pt x="11993" y="9220"/>
                    <a:pt x="11945" y="8952"/>
                  </a:cubicBezTo>
                  <a:cubicBezTo>
                    <a:pt x="11930" y="8857"/>
                    <a:pt x="11914" y="8762"/>
                    <a:pt x="11882" y="8667"/>
                  </a:cubicBezTo>
                  <a:cubicBezTo>
                    <a:pt x="11850" y="8572"/>
                    <a:pt x="11819" y="8477"/>
                    <a:pt x="11771" y="8381"/>
                  </a:cubicBezTo>
                  <a:lnTo>
                    <a:pt x="11787" y="8381"/>
                  </a:lnTo>
                  <a:cubicBezTo>
                    <a:pt x="11740" y="8286"/>
                    <a:pt x="11692" y="8191"/>
                    <a:pt x="11629" y="8096"/>
                  </a:cubicBezTo>
                  <a:cubicBezTo>
                    <a:pt x="11581" y="8017"/>
                    <a:pt x="11518" y="7938"/>
                    <a:pt x="11454" y="7859"/>
                  </a:cubicBezTo>
                  <a:lnTo>
                    <a:pt x="11454" y="7859"/>
                  </a:lnTo>
                  <a:cubicBezTo>
                    <a:pt x="11470" y="7875"/>
                    <a:pt x="11470" y="7875"/>
                    <a:pt x="11470" y="7875"/>
                  </a:cubicBezTo>
                  <a:cubicBezTo>
                    <a:pt x="11359" y="7748"/>
                    <a:pt x="11233" y="7605"/>
                    <a:pt x="11106" y="7494"/>
                  </a:cubicBezTo>
                  <a:cubicBezTo>
                    <a:pt x="10963" y="7368"/>
                    <a:pt x="10821" y="7257"/>
                    <a:pt x="10678" y="7146"/>
                  </a:cubicBezTo>
                  <a:lnTo>
                    <a:pt x="10678" y="7146"/>
                  </a:lnTo>
                  <a:lnTo>
                    <a:pt x="10694" y="7162"/>
                  </a:lnTo>
                  <a:cubicBezTo>
                    <a:pt x="10488" y="7019"/>
                    <a:pt x="10282" y="6876"/>
                    <a:pt x="10076" y="6750"/>
                  </a:cubicBezTo>
                  <a:cubicBezTo>
                    <a:pt x="9712" y="6496"/>
                    <a:pt x="9331" y="6259"/>
                    <a:pt x="8983" y="5989"/>
                  </a:cubicBezTo>
                  <a:cubicBezTo>
                    <a:pt x="8809" y="5847"/>
                    <a:pt x="8650" y="5720"/>
                    <a:pt x="8508" y="5561"/>
                  </a:cubicBezTo>
                  <a:cubicBezTo>
                    <a:pt x="8397" y="5451"/>
                    <a:pt x="8302" y="5324"/>
                    <a:pt x="8207" y="5181"/>
                  </a:cubicBezTo>
                  <a:cubicBezTo>
                    <a:pt x="7779" y="4595"/>
                    <a:pt x="7541" y="3882"/>
                    <a:pt x="7446" y="3169"/>
                  </a:cubicBezTo>
                  <a:cubicBezTo>
                    <a:pt x="7415" y="2789"/>
                    <a:pt x="7399" y="2425"/>
                    <a:pt x="7446" y="2044"/>
                  </a:cubicBezTo>
                  <a:cubicBezTo>
                    <a:pt x="7478" y="1680"/>
                    <a:pt x="7557" y="1316"/>
                    <a:pt x="7684" y="983"/>
                  </a:cubicBezTo>
                  <a:cubicBezTo>
                    <a:pt x="7795" y="634"/>
                    <a:pt x="7953" y="318"/>
                    <a:pt x="8159" y="17"/>
                  </a:cubicBezTo>
                  <a:cubicBezTo>
                    <a:pt x="8175" y="17"/>
                    <a:pt x="8175" y="17"/>
                    <a:pt x="8175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89"/>
            <p:cNvSpPr/>
            <p:nvPr/>
          </p:nvSpPr>
          <p:spPr>
            <a:xfrm rot="10800000" flipH="1">
              <a:off x="2864066" y="3756510"/>
              <a:ext cx="0" cy="17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89"/>
            <p:cNvSpPr/>
            <p:nvPr/>
          </p:nvSpPr>
          <p:spPr>
            <a:xfrm rot="5400000" flipH="1">
              <a:off x="2863943" y="3756387"/>
              <a:ext cx="246" cy="1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16" y="1"/>
                    <a:pt x="16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89"/>
            <p:cNvSpPr/>
            <p:nvPr/>
          </p:nvSpPr>
          <p:spPr>
            <a:xfrm rot="5400000" flipH="1">
              <a:off x="2805004" y="3752859"/>
              <a:ext cx="15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89"/>
            <p:cNvSpPr/>
            <p:nvPr/>
          </p:nvSpPr>
          <p:spPr>
            <a:xfrm rot="5400000" flipH="1">
              <a:off x="2460279" y="4316597"/>
              <a:ext cx="1133384" cy="145237"/>
            </a:xfrm>
            <a:custGeom>
              <a:avLst/>
              <a:gdLst/>
              <a:ahLst/>
              <a:cxnLst/>
              <a:rect l="l" t="t" r="r" b="b"/>
              <a:pathLst>
                <a:path w="73716" h="8689" extrusionOk="0">
                  <a:moveTo>
                    <a:pt x="1547" y="0"/>
                  </a:moveTo>
                  <a:cubicBezTo>
                    <a:pt x="1519" y="0"/>
                    <a:pt x="1496" y="11"/>
                    <a:pt x="1474" y="22"/>
                  </a:cubicBezTo>
                  <a:cubicBezTo>
                    <a:pt x="1410" y="70"/>
                    <a:pt x="1395" y="117"/>
                    <a:pt x="1379" y="165"/>
                  </a:cubicBezTo>
                  <a:cubicBezTo>
                    <a:pt x="1379" y="181"/>
                    <a:pt x="1363" y="197"/>
                    <a:pt x="1363" y="213"/>
                  </a:cubicBezTo>
                  <a:cubicBezTo>
                    <a:pt x="444" y="2446"/>
                    <a:pt x="0" y="5013"/>
                    <a:pt x="16" y="8055"/>
                  </a:cubicBezTo>
                  <a:lnTo>
                    <a:pt x="3628" y="8102"/>
                  </a:lnTo>
                  <a:lnTo>
                    <a:pt x="15574" y="8197"/>
                  </a:lnTo>
                  <a:lnTo>
                    <a:pt x="27519" y="8308"/>
                  </a:lnTo>
                  <a:lnTo>
                    <a:pt x="51473" y="8498"/>
                  </a:lnTo>
                  <a:lnTo>
                    <a:pt x="62578" y="8593"/>
                  </a:lnTo>
                  <a:lnTo>
                    <a:pt x="73716" y="8688"/>
                  </a:lnTo>
                  <a:cubicBezTo>
                    <a:pt x="73716" y="8657"/>
                    <a:pt x="73716" y="8641"/>
                    <a:pt x="73700" y="8625"/>
                  </a:cubicBezTo>
                  <a:cubicBezTo>
                    <a:pt x="73668" y="8577"/>
                    <a:pt x="73605" y="8546"/>
                    <a:pt x="73541" y="8530"/>
                  </a:cubicBezTo>
                  <a:cubicBezTo>
                    <a:pt x="73193" y="8514"/>
                    <a:pt x="72876" y="8482"/>
                    <a:pt x="72575" y="8435"/>
                  </a:cubicBezTo>
                  <a:lnTo>
                    <a:pt x="72527" y="8435"/>
                  </a:lnTo>
                  <a:cubicBezTo>
                    <a:pt x="72195" y="8387"/>
                    <a:pt x="71894" y="8324"/>
                    <a:pt x="71624" y="8261"/>
                  </a:cubicBezTo>
                  <a:cubicBezTo>
                    <a:pt x="71419" y="8197"/>
                    <a:pt x="71181" y="8118"/>
                    <a:pt x="70912" y="8007"/>
                  </a:cubicBezTo>
                  <a:cubicBezTo>
                    <a:pt x="70452" y="7817"/>
                    <a:pt x="70009" y="7563"/>
                    <a:pt x="69612" y="7247"/>
                  </a:cubicBezTo>
                  <a:cubicBezTo>
                    <a:pt x="69296" y="6993"/>
                    <a:pt x="69010" y="6724"/>
                    <a:pt x="68789" y="6439"/>
                  </a:cubicBezTo>
                  <a:lnTo>
                    <a:pt x="68757" y="6423"/>
                  </a:lnTo>
                  <a:cubicBezTo>
                    <a:pt x="68757" y="6407"/>
                    <a:pt x="68741" y="6391"/>
                    <a:pt x="68725" y="6359"/>
                  </a:cubicBezTo>
                  <a:lnTo>
                    <a:pt x="68678" y="6296"/>
                  </a:lnTo>
                  <a:lnTo>
                    <a:pt x="68630" y="6201"/>
                  </a:lnTo>
                  <a:cubicBezTo>
                    <a:pt x="68519" y="6043"/>
                    <a:pt x="68424" y="5868"/>
                    <a:pt x="68361" y="5710"/>
                  </a:cubicBezTo>
                  <a:lnTo>
                    <a:pt x="68361" y="5757"/>
                  </a:lnTo>
                  <a:cubicBezTo>
                    <a:pt x="68282" y="5504"/>
                    <a:pt x="68218" y="5282"/>
                    <a:pt x="68187" y="5076"/>
                  </a:cubicBezTo>
                  <a:cubicBezTo>
                    <a:pt x="68171" y="4886"/>
                    <a:pt x="68171" y="4696"/>
                    <a:pt x="68202" y="4506"/>
                  </a:cubicBezTo>
                  <a:cubicBezTo>
                    <a:pt x="68234" y="4300"/>
                    <a:pt x="68282" y="4110"/>
                    <a:pt x="68361" y="3888"/>
                  </a:cubicBezTo>
                  <a:cubicBezTo>
                    <a:pt x="68456" y="3682"/>
                    <a:pt x="68583" y="3460"/>
                    <a:pt x="68757" y="3254"/>
                  </a:cubicBezTo>
                  <a:cubicBezTo>
                    <a:pt x="68979" y="2953"/>
                    <a:pt x="69280" y="2668"/>
                    <a:pt x="69660" y="2367"/>
                  </a:cubicBezTo>
                  <a:lnTo>
                    <a:pt x="69660" y="2367"/>
                  </a:lnTo>
                  <a:lnTo>
                    <a:pt x="69612" y="2383"/>
                  </a:lnTo>
                  <a:cubicBezTo>
                    <a:pt x="70294" y="1892"/>
                    <a:pt x="71086" y="1448"/>
                    <a:pt x="72100" y="1021"/>
                  </a:cubicBezTo>
                  <a:cubicBezTo>
                    <a:pt x="72496" y="862"/>
                    <a:pt x="72892" y="704"/>
                    <a:pt x="73304" y="577"/>
                  </a:cubicBezTo>
                  <a:cubicBezTo>
                    <a:pt x="73367" y="545"/>
                    <a:pt x="73431" y="482"/>
                    <a:pt x="73431" y="418"/>
                  </a:cubicBezTo>
                  <a:cubicBezTo>
                    <a:pt x="73431" y="355"/>
                    <a:pt x="73431" y="308"/>
                    <a:pt x="73399" y="260"/>
                  </a:cubicBezTo>
                  <a:cubicBezTo>
                    <a:pt x="73367" y="213"/>
                    <a:pt x="73320" y="181"/>
                    <a:pt x="73272" y="181"/>
                  </a:cubicBezTo>
                  <a:lnTo>
                    <a:pt x="67949" y="165"/>
                  </a:lnTo>
                  <a:lnTo>
                    <a:pt x="52740" y="133"/>
                  </a:lnTo>
                  <a:cubicBezTo>
                    <a:pt x="45738" y="117"/>
                    <a:pt x="38720" y="102"/>
                    <a:pt x="31717" y="86"/>
                  </a:cubicBezTo>
                  <a:lnTo>
                    <a:pt x="31670" y="70"/>
                  </a:lnTo>
                  <a:lnTo>
                    <a:pt x="10187" y="22"/>
                  </a:lnTo>
                  <a:lnTo>
                    <a:pt x="1585" y="7"/>
                  </a:lnTo>
                  <a:cubicBezTo>
                    <a:pt x="1571" y="2"/>
                    <a:pt x="1558" y="0"/>
                    <a:pt x="1547" y="0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89"/>
            <p:cNvSpPr/>
            <p:nvPr/>
          </p:nvSpPr>
          <p:spPr>
            <a:xfrm rot="5400000" flipH="1">
              <a:off x="2331765" y="4191742"/>
              <a:ext cx="1137781" cy="397867"/>
            </a:xfrm>
            <a:custGeom>
              <a:avLst/>
              <a:gdLst/>
              <a:ahLst/>
              <a:cxnLst/>
              <a:rect l="l" t="t" r="r" b="b"/>
              <a:pathLst>
                <a:path w="74002" h="23803" extrusionOk="0">
                  <a:moveTo>
                    <a:pt x="1785" y="0"/>
                  </a:moveTo>
                  <a:cubicBezTo>
                    <a:pt x="1757" y="0"/>
                    <a:pt x="1734" y="11"/>
                    <a:pt x="1712" y="22"/>
                  </a:cubicBezTo>
                  <a:cubicBezTo>
                    <a:pt x="1648" y="70"/>
                    <a:pt x="1633" y="117"/>
                    <a:pt x="1617" y="165"/>
                  </a:cubicBezTo>
                  <a:cubicBezTo>
                    <a:pt x="1617" y="181"/>
                    <a:pt x="1601" y="197"/>
                    <a:pt x="1601" y="213"/>
                  </a:cubicBezTo>
                  <a:cubicBezTo>
                    <a:pt x="397" y="3143"/>
                    <a:pt x="1" y="6613"/>
                    <a:pt x="381" y="11128"/>
                  </a:cubicBezTo>
                  <a:cubicBezTo>
                    <a:pt x="460" y="11936"/>
                    <a:pt x="555" y="12792"/>
                    <a:pt x="682" y="13853"/>
                  </a:cubicBezTo>
                  <a:cubicBezTo>
                    <a:pt x="730" y="14186"/>
                    <a:pt x="777" y="14534"/>
                    <a:pt x="825" y="14867"/>
                  </a:cubicBezTo>
                  <a:cubicBezTo>
                    <a:pt x="888" y="15390"/>
                    <a:pt x="951" y="15913"/>
                    <a:pt x="1031" y="16420"/>
                  </a:cubicBezTo>
                  <a:cubicBezTo>
                    <a:pt x="1173" y="17497"/>
                    <a:pt x="1332" y="18384"/>
                    <a:pt x="1522" y="19192"/>
                  </a:cubicBezTo>
                  <a:cubicBezTo>
                    <a:pt x="1759" y="20206"/>
                    <a:pt x="2045" y="21061"/>
                    <a:pt x="2393" y="21806"/>
                  </a:cubicBezTo>
                  <a:cubicBezTo>
                    <a:pt x="2536" y="22123"/>
                    <a:pt x="2710" y="22424"/>
                    <a:pt x="2900" y="22709"/>
                  </a:cubicBezTo>
                  <a:lnTo>
                    <a:pt x="2916" y="22757"/>
                  </a:lnTo>
                  <a:cubicBezTo>
                    <a:pt x="2995" y="22883"/>
                    <a:pt x="3090" y="23010"/>
                    <a:pt x="3185" y="23121"/>
                  </a:cubicBezTo>
                  <a:cubicBezTo>
                    <a:pt x="3217" y="23168"/>
                    <a:pt x="3249" y="23216"/>
                    <a:pt x="3296" y="23248"/>
                  </a:cubicBezTo>
                  <a:cubicBezTo>
                    <a:pt x="3328" y="23279"/>
                    <a:pt x="3359" y="23311"/>
                    <a:pt x="3391" y="23343"/>
                  </a:cubicBezTo>
                  <a:lnTo>
                    <a:pt x="3375" y="23390"/>
                  </a:lnTo>
                  <a:cubicBezTo>
                    <a:pt x="3375" y="23390"/>
                    <a:pt x="3375" y="23406"/>
                    <a:pt x="3375" y="23422"/>
                  </a:cubicBezTo>
                  <a:cubicBezTo>
                    <a:pt x="3375" y="23469"/>
                    <a:pt x="3375" y="23517"/>
                    <a:pt x="3407" y="23549"/>
                  </a:cubicBezTo>
                  <a:cubicBezTo>
                    <a:pt x="3439" y="23596"/>
                    <a:pt x="3486" y="23628"/>
                    <a:pt x="3534" y="23628"/>
                  </a:cubicBezTo>
                  <a:lnTo>
                    <a:pt x="15685" y="23660"/>
                  </a:lnTo>
                  <a:lnTo>
                    <a:pt x="23083" y="23675"/>
                  </a:lnTo>
                  <a:lnTo>
                    <a:pt x="38926" y="23723"/>
                  </a:lnTo>
                  <a:lnTo>
                    <a:pt x="45136" y="23739"/>
                  </a:lnTo>
                  <a:cubicBezTo>
                    <a:pt x="52059" y="23755"/>
                    <a:pt x="58983" y="23770"/>
                    <a:pt x="65906" y="23786"/>
                  </a:cubicBezTo>
                  <a:lnTo>
                    <a:pt x="66064" y="23786"/>
                  </a:lnTo>
                  <a:lnTo>
                    <a:pt x="68852" y="23802"/>
                  </a:lnTo>
                  <a:lnTo>
                    <a:pt x="73463" y="23802"/>
                  </a:lnTo>
                  <a:cubicBezTo>
                    <a:pt x="73494" y="23802"/>
                    <a:pt x="73542" y="23802"/>
                    <a:pt x="73589" y="23770"/>
                  </a:cubicBezTo>
                  <a:cubicBezTo>
                    <a:pt x="73621" y="23739"/>
                    <a:pt x="73653" y="23691"/>
                    <a:pt x="73653" y="23644"/>
                  </a:cubicBezTo>
                  <a:cubicBezTo>
                    <a:pt x="73669" y="23612"/>
                    <a:pt x="73653" y="23565"/>
                    <a:pt x="73621" y="23517"/>
                  </a:cubicBezTo>
                  <a:cubicBezTo>
                    <a:pt x="73621" y="23517"/>
                    <a:pt x="73605" y="23501"/>
                    <a:pt x="73589" y="23485"/>
                  </a:cubicBezTo>
                  <a:cubicBezTo>
                    <a:pt x="73558" y="23438"/>
                    <a:pt x="73526" y="23422"/>
                    <a:pt x="73478" y="23406"/>
                  </a:cubicBezTo>
                  <a:cubicBezTo>
                    <a:pt x="73225" y="23327"/>
                    <a:pt x="72971" y="23248"/>
                    <a:pt x="72702" y="23168"/>
                  </a:cubicBezTo>
                  <a:cubicBezTo>
                    <a:pt x="72163" y="23026"/>
                    <a:pt x="71609" y="22867"/>
                    <a:pt x="71102" y="22661"/>
                  </a:cubicBezTo>
                  <a:cubicBezTo>
                    <a:pt x="70912" y="22566"/>
                    <a:pt x="70753" y="22487"/>
                    <a:pt x="70611" y="22408"/>
                  </a:cubicBezTo>
                  <a:cubicBezTo>
                    <a:pt x="70468" y="22329"/>
                    <a:pt x="70326" y="22234"/>
                    <a:pt x="70183" y="22123"/>
                  </a:cubicBezTo>
                  <a:lnTo>
                    <a:pt x="70151" y="22091"/>
                  </a:lnTo>
                  <a:cubicBezTo>
                    <a:pt x="69914" y="21901"/>
                    <a:pt x="69692" y="21679"/>
                    <a:pt x="69502" y="21442"/>
                  </a:cubicBezTo>
                  <a:cubicBezTo>
                    <a:pt x="69439" y="21378"/>
                    <a:pt x="69391" y="21299"/>
                    <a:pt x="69344" y="21220"/>
                  </a:cubicBezTo>
                  <a:cubicBezTo>
                    <a:pt x="69248" y="21061"/>
                    <a:pt x="69153" y="20903"/>
                    <a:pt x="69090" y="20745"/>
                  </a:cubicBezTo>
                  <a:cubicBezTo>
                    <a:pt x="69011" y="20539"/>
                    <a:pt x="68947" y="20333"/>
                    <a:pt x="68916" y="20111"/>
                  </a:cubicBezTo>
                  <a:cubicBezTo>
                    <a:pt x="68884" y="19905"/>
                    <a:pt x="68900" y="19715"/>
                    <a:pt x="68916" y="19509"/>
                  </a:cubicBezTo>
                  <a:cubicBezTo>
                    <a:pt x="68947" y="19319"/>
                    <a:pt x="68995" y="19129"/>
                    <a:pt x="69074" y="18954"/>
                  </a:cubicBezTo>
                  <a:cubicBezTo>
                    <a:pt x="69153" y="18780"/>
                    <a:pt x="69248" y="18622"/>
                    <a:pt x="69359" y="18479"/>
                  </a:cubicBezTo>
                  <a:cubicBezTo>
                    <a:pt x="69502" y="18289"/>
                    <a:pt x="69676" y="18131"/>
                    <a:pt x="69882" y="17956"/>
                  </a:cubicBezTo>
                  <a:cubicBezTo>
                    <a:pt x="70199" y="17719"/>
                    <a:pt x="70563" y="17513"/>
                    <a:pt x="71007" y="17338"/>
                  </a:cubicBezTo>
                  <a:cubicBezTo>
                    <a:pt x="71926" y="16958"/>
                    <a:pt x="72940" y="16752"/>
                    <a:pt x="73811" y="16594"/>
                  </a:cubicBezTo>
                  <a:cubicBezTo>
                    <a:pt x="73843" y="16578"/>
                    <a:pt x="73874" y="16562"/>
                    <a:pt x="73906" y="16530"/>
                  </a:cubicBezTo>
                  <a:cubicBezTo>
                    <a:pt x="73938" y="16499"/>
                    <a:pt x="73985" y="16467"/>
                    <a:pt x="73985" y="16420"/>
                  </a:cubicBezTo>
                  <a:cubicBezTo>
                    <a:pt x="74001" y="16372"/>
                    <a:pt x="74001" y="16309"/>
                    <a:pt x="73970" y="16261"/>
                  </a:cubicBezTo>
                  <a:cubicBezTo>
                    <a:pt x="73938" y="16229"/>
                    <a:pt x="73906" y="16198"/>
                    <a:pt x="73859" y="16198"/>
                  </a:cubicBezTo>
                  <a:cubicBezTo>
                    <a:pt x="72876" y="16008"/>
                    <a:pt x="72084" y="15786"/>
                    <a:pt x="71371" y="15485"/>
                  </a:cubicBezTo>
                  <a:cubicBezTo>
                    <a:pt x="70785" y="15247"/>
                    <a:pt x="70310" y="14962"/>
                    <a:pt x="69882" y="14629"/>
                  </a:cubicBezTo>
                  <a:cubicBezTo>
                    <a:pt x="69502" y="14344"/>
                    <a:pt x="69185" y="14027"/>
                    <a:pt x="68932" y="13679"/>
                  </a:cubicBezTo>
                  <a:lnTo>
                    <a:pt x="68932" y="13726"/>
                  </a:lnTo>
                  <a:lnTo>
                    <a:pt x="68868" y="13584"/>
                  </a:lnTo>
                  <a:lnTo>
                    <a:pt x="68773" y="13457"/>
                  </a:lnTo>
                  <a:cubicBezTo>
                    <a:pt x="68662" y="13283"/>
                    <a:pt x="68583" y="13124"/>
                    <a:pt x="68504" y="12966"/>
                  </a:cubicBezTo>
                  <a:cubicBezTo>
                    <a:pt x="68440" y="12792"/>
                    <a:pt x="68393" y="12617"/>
                    <a:pt x="68361" y="12443"/>
                  </a:cubicBezTo>
                  <a:cubicBezTo>
                    <a:pt x="68345" y="12269"/>
                    <a:pt x="68345" y="12110"/>
                    <a:pt x="68361" y="11968"/>
                  </a:cubicBezTo>
                  <a:cubicBezTo>
                    <a:pt x="68377" y="11825"/>
                    <a:pt x="68425" y="11667"/>
                    <a:pt x="68488" y="11524"/>
                  </a:cubicBezTo>
                  <a:cubicBezTo>
                    <a:pt x="68567" y="11334"/>
                    <a:pt x="68662" y="11176"/>
                    <a:pt x="68789" y="11001"/>
                  </a:cubicBezTo>
                  <a:cubicBezTo>
                    <a:pt x="68963" y="10795"/>
                    <a:pt x="69169" y="10589"/>
                    <a:pt x="69439" y="10383"/>
                  </a:cubicBezTo>
                  <a:lnTo>
                    <a:pt x="69439" y="10383"/>
                  </a:lnTo>
                  <a:lnTo>
                    <a:pt x="69391" y="10399"/>
                  </a:lnTo>
                  <a:cubicBezTo>
                    <a:pt x="69819" y="10098"/>
                    <a:pt x="70294" y="9845"/>
                    <a:pt x="70864" y="9591"/>
                  </a:cubicBezTo>
                  <a:cubicBezTo>
                    <a:pt x="71641" y="9274"/>
                    <a:pt x="72464" y="9053"/>
                    <a:pt x="73320" y="8942"/>
                  </a:cubicBezTo>
                  <a:cubicBezTo>
                    <a:pt x="73463" y="8926"/>
                    <a:pt x="73621" y="8910"/>
                    <a:pt x="73779" y="8910"/>
                  </a:cubicBezTo>
                  <a:cubicBezTo>
                    <a:pt x="73890" y="8894"/>
                    <a:pt x="73970" y="8815"/>
                    <a:pt x="73970" y="8720"/>
                  </a:cubicBezTo>
                  <a:cubicBezTo>
                    <a:pt x="73970" y="8704"/>
                    <a:pt x="73970" y="8688"/>
                    <a:pt x="73954" y="8672"/>
                  </a:cubicBezTo>
                  <a:cubicBezTo>
                    <a:pt x="73954" y="8657"/>
                    <a:pt x="73954" y="8641"/>
                    <a:pt x="73938" y="8625"/>
                  </a:cubicBezTo>
                  <a:cubicBezTo>
                    <a:pt x="73906" y="8577"/>
                    <a:pt x="73843" y="8530"/>
                    <a:pt x="73779" y="8530"/>
                  </a:cubicBezTo>
                  <a:cubicBezTo>
                    <a:pt x="73431" y="8514"/>
                    <a:pt x="73098" y="8482"/>
                    <a:pt x="72813" y="8435"/>
                  </a:cubicBezTo>
                  <a:lnTo>
                    <a:pt x="72765" y="8435"/>
                  </a:lnTo>
                  <a:cubicBezTo>
                    <a:pt x="72433" y="8387"/>
                    <a:pt x="72132" y="8324"/>
                    <a:pt x="71862" y="8261"/>
                  </a:cubicBezTo>
                  <a:cubicBezTo>
                    <a:pt x="71657" y="8197"/>
                    <a:pt x="71419" y="8118"/>
                    <a:pt x="71150" y="8007"/>
                  </a:cubicBezTo>
                  <a:cubicBezTo>
                    <a:pt x="70690" y="7817"/>
                    <a:pt x="70247" y="7563"/>
                    <a:pt x="69850" y="7247"/>
                  </a:cubicBezTo>
                  <a:cubicBezTo>
                    <a:pt x="69534" y="6993"/>
                    <a:pt x="69248" y="6724"/>
                    <a:pt x="69027" y="6439"/>
                  </a:cubicBezTo>
                  <a:lnTo>
                    <a:pt x="68995" y="6423"/>
                  </a:lnTo>
                  <a:cubicBezTo>
                    <a:pt x="68995" y="6407"/>
                    <a:pt x="68979" y="6375"/>
                    <a:pt x="68963" y="6359"/>
                  </a:cubicBezTo>
                  <a:lnTo>
                    <a:pt x="68916" y="6296"/>
                  </a:lnTo>
                  <a:lnTo>
                    <a:pt x="68868" y="6201"/>
                  </a:lnTo>
                  <a:cubicBezTo>
                    <a:pt x="68757" y="6043"/>
                    <a:pt x="68678" y="5884"/>
                    <a:pt x="68599" y="5710"/>
                  </a:cubicBezTo>
                  <a:lnTo>
                    <a:pt x="68599" y="5757"/>
                  </a:lnTo>
                  <a:cubicBezTo>
                    <a:pt x="68520" y="5504"/>
                    <a:pt x="68456" y="5282"/>
                    <a:pt x="68425" y="5076"/>
                  </a:cubicBezTo>
                  <a:cubicBezTo>
                    <a:pt x="68409" y="4886"/>
                    <a:pt x="68409" y="4696"/>
                    <a:pt x="68440" y="4506"/>
                  </a:cubicBezTo>
                  <a:cubicBezTo>
                    <a:pt x="68472" y="4300"/>
                    <a:pt x="68520" y="4110"/>
                    <a:pt x="68599" y="3888"/>
                  </a:cubicBezTo>
                  <a:cubicBezTo>
                    <a:pt x="68694" y="3682"/>
                    <a:pt x="68821" y="3460"/>
                    <a:pt x="68995" y="3254"/>
                  </a:cubicBezTo>
                  <a:cubicBezTo>
                    <a:pt x="69217" y="2953"/>
                    <a:pt x="69518" y="2668"/>
                    <a:pt x="69898" y="2367"/>
                  </a:cubicBezTo>
                  <a:lnTo>
                    <a:pt x="69898" y="2367"/>
                  </a:lnTo>
                  <a:lnTo>
                    <a:pt x="69850" y="2383"/>
                  </a:lnTo>
                  <a:cubicBezTo>
                    <a:pt x="70532" y="1892"/>
                    <a:pt x="71324" y="1448"/>
                    <a:pt x="72338" y="1021"/>
                  </a:cubicBezTo>
                  <a:cubicBezTo>
                    <a:pt x="72734" y="862"/>
                    <a:pt x="73130" y="704"/>
                    <a:pt x="73542" y="577"/>
                  </a:cubicBezTo>
                  <a:cubicBezTo>
                    <a:pt x="73605" y="545"/>
                    <a:pt x="73669" y="482"/>
                    <a:pt x="73669" y="418"/>
                  </a:cubicBezTo>
                  <a:cubicBezTo>
                    <a:pt x="73669" y="355"/>
                    <a:pt x="73669" y="308"/>
                    <a:pt x="73637" y="260"/>
                  </a:cubicBezTo>
                  <a:cubicBezTo>
                    <a:pt x="73605" y="213"/>
                    <a:pt x="73558" y="181"/>
                    <a:pt x="73510" y="181"/>
                  </a:cubicBezTo>
                  <a:lnTo>
                    <a:pt x="68187" y="165"/>
                  </a:lnTo>
                  <a:lnTo>
                    <a:pt x="52978" y="133"/>
                  </a:lnTo>
                  <a:cubicBezTo>
                    <a:pt x="45976" y="117"/>
                    <a:pt x="38958" y="102"/>
                    <a:pt x="31955" y="86"/>
                  </a:cubicBezTo>
                  <a:lnTo>
                    <a:pt x="31908" y="70"/>
                  </a:lnTo>
                  <a:lnTo>
                    <a:pt x="10425" y="22"/>
                  </a:lnTo>
                  <a:lnTo>
                    <a:pt x="1823" y="7"/>
                  </a:lnTo>
                  <a:cubicBezTo>
                    <a:pt x="1809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0" name="Google Shape;11450;p89"/>
          <p:cNvGrpSpPr/>
          <p:nvPr/>
        </p:nvGrpSpPr>
        <p:grpSpPr>
          <a:xfrm rot="10800000">
            <a:off x="5243644" y="1821078"/>
            <a:ext cx="236691" cy="657698"/>
            <a:chOff x="2701722" y="3481260"/>
            <a:chExt cx="397867" cy="1478306"/>
          </a:xfrm>
        </p:grpSpPr>
        <p:sp>
          <p:nvSpPr>
            <p:cNvPr id="11451" name="Google Shape;11451;p89"/>
            <p:cNvSpPr/>
            <p:nvPr/>
          </p:nvSpPr>
          <p:spPr>
            <a:xfrm rot="5400000" flipH="1">
              <a:off x="2818495" y="3518078"/>
              <a:ext cx="166142" cy="96412"/>
            </a:xfrm>
            <a:custGeom>
              <a:avLst/>
              <a:gdLst/>
              <a:ahLst/>
              <a:cxnLst/>
              <a:rect l="l" t="t" r="r" b="b"/>
              <a:pathLst>
                <a:path w="10806" h="5768" extrusionOk="0">
                  <a:moveTo>
                    <a:pt x="2992" y="0"/>
                  </a:moveTo>
                  <a:cubicBezTo>
                    <a:pt x="2822" y="0"/>
                    <a:pt x="2655" y="8"/>
                    <a:pt x="2488" y="26"/>
                  </a:cubicBezTo>
                  <a:cubicBezTo>
                    <a:pt x="2171" y="58"/>
                    <a:pt x="1902" y="121"/>
                    <a:pt x="1648" y="232"/>
                  </a:cubicBezTo>
                  <a:cubicBezTo>
                    <a:pt x="1490" y="296"/>
                    <a:pt x="1331" y="391"/>
                    <a:pt x="1141" y="533"/>
                  </a:cubicBezTo>
                  <a:cubicBezTo>
                    <a:pt x="999" y="644"/>
                    <a:pt x="856" y="803"/>
                    <a:pt x="714" y="993"/>
                  </a:cubicBezTo>
                  <a:cubicBezTo>
                    <a:pt x="571" y="1183"/>
                    <a:pt x="476" y="1373"/>
                    <a:pt x="397" y="1516"/>
                  </a:cubicBezTo>
                  <a:cubicBezTo>
                    <a:pt x="302" y="1706"/>
                    <a:pt x="223" y="1912"/>
                    <a:pt x="159" y="2149"/>
                  </a:cubicBezTo>
                  <a:cubicBezTo>
                    <a:pt x="48" y="2561"/>
                    <a:pt x="1" y="2989"/>
                    <a:pt x="32" y="3417"/>
                  </a:cubicBezTo>
                  <a:cubicBezTo>
                    <a:pt x="48" y="3860"/>
                    <a:pt x="159" y="4256"/>
                    <a:pt x="333" y="4605"/>
                  </a:cubicBezTo>
                  <a:cubicBezTo>
                    <a:pt x="365" y="4652"/>
                    <a:pt x="397" y="4700"/>
                    <a:pt x="428" y="4747"/>
                  </a:cubicBezTo>
                  <a:cubicBezTo>
                    <a:pt x="587" y="4985"/>
                    <a:pt x="793" y="5207"/>
                    <a:pt x="1046" y="5365"/>
                  </a:cubicBezTo>
                  <a:cubicBezTo>
                    <a:pt x="1316" y="5524"/>
                    <a:pt x="1648" y="5650"/>
                    <a:pt x="2060" y="5714"/>
                  </a:cubicBezTo>
                  <a:cubicBezTo>
                    <a:pt x="2298" y="5749"/>
                    <a:pt x="2553" y="5767"/>
                    <a:pt x="2867" y="5767"/>
                  </a:cubicBezTo>
                  <a:cubicBezTo>
                    <a:pt x="2971" y="5767"/>
                    <a:pt x="3082" y="5765"/>
                    <a:pt x="3201" y="5761"/>
                  </a:cubicBezTo>
                  <a:cubicBezTo>
                    <a:pt x="3518" y="5746"/>
                    <a:pt x="3850" y="5714"/>
                    <a:pt x="4262" y="5650"/>
                  </a:cubicBezTo>
                  <a:cubicBezTo>
                    <a:pt x="5023" y="5540"/>
                    <a:pt x="5815" y="5381"/>
                    <a:pt x="6623" y="5159"/>
                  </a:cubicBezTo>
                  <a:cubicBezTo>
                    <a:pt x="7526" y="4906"/>
                    <a:pt x="8302" y="4621"/>
                    <a:pt x="8999" y="4288"/>
                  </a:cubicBezTo>
                  <a:cubicBezTo>
                    <a:pt x="9364" y="4114"/>
                    <a:pt x="9696" y="3924"/>
                    <a:pt x="9997" y="3718"/>
                  </a:cubicBezTo>
                  <a:cubicBezTo>
                    <a:pt x="10124" y="3638"/>
                    <a:pt x="10251" y="3528"/>
                    <a:pt x="10409" y="3417"/>
                  </a:cubicBezTo>
                  <a:cubicBezTo>
                    <a:pt x="10473" y="3353"/>
                    <a:pt x="10520" y="3306"/>
                    <a:pt x="10584" y="3242"/>
                  </a:cubicBezTo>
                  <a:lnTo>
                    <a:pt x="10631" y="3195"/>
                  </a:lnTo>
                  <a:cubicBezTo>
                    <a:pt x="10647" y="3179"/>
                    <a:pt x="10679" y="3147"/>
                    <a:pt x="10694" y="3131"/>
                  </a:cubicBezTo>
                  <a:cubicBezTo>
                    <a:pt x="10726" y="3116"/>
                    <a:pt x="10742" y="3100"/>
                    <a:pt x="10758" y="3068"/>
                  </a:cubicBezTo>
                  <a:cubicBezTo>
                    <a:pt x="10805" y="3005"/>
                    <a:pt x="10805" y="2926"/>
                    <a:pt x="10774" y="2862"/>
                  </a:cubicBezTo>
                  <a:cubicBezTo>
                    <a:pt x="10758" y="2830"/>
                    <a:pt x="10758" y="2799"/>
                    <a:pt x="10742" y="2783"/>
                  </a:cubicBezTo>
                  <a:lnTo>
                    <a:pt x="10726" y="2767"/>
                  </a:lnTo>
                  <a:cubicBezTo>
                    <a:pt x="10599" y="2593"/>
                    <a:pt x="10425" y="2419"/>
                    <a:pt x="10203" y="2244"/>
                  </a:cubicBezTo>
                  <a:cubicBezTo>
                    <a:pt x="9997" y="2086"/>
                    <a:pt x="9776" y="1927"/>
                    <a:pt x="9475" y="1753"/>
                  </a:cubicBezTo>
                  <a:cubicBezTo>
                    <a:pt x="8920" y="1436"/>
                    <a:pt x="8318" y="1167"/>
                    <a:pt x="7573" y="882"/>
                  </a:cubicBezTo>
                  <a:cubicBezTo>
                    <a:pt x="6876" y="644"/>
                    <a:pt x="6148" y="438"/>
                    <a:pt x="5403" y="280"/>
                  </a:cubicBezTo>
                  <a:cubicBezTo>
                    <a:pt x="4658" y="121"/>
                    <a:pt x="3993" y="26"/>
                    <a:pt x="3359" y="10"/>
                  </a:cubicBezTo>
                  <a:cubicBezTo>
                    <a:pt x="3235" y="4"/>
                    <a:pt x="3113" y="0"/>
                    <a:pt x="29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89"/>
            <p:cNvSpPr/>
            <p:nvPr/>
          </p:nvSpPr>
          <p:spPr>
            <a:xfrm rot="5400000" flipH="1">
              <a:off x="2808455" y="3530804"/>
              <a:ext cx="144218" cy="49527"/>
            </a:xfrm>
            <a:custGeom>
              <a:avLst/>
              <a:gdLst/>
              <a:ahLst/>
              <a:cxnLst/>
              <a:rect l="l" t="t" r="r" b="b"/>
              <a:pathLst>
                <a:path w="9380" h="2963" extrusionOk="0">
                  <a:moveTo>
                    <a:pt x="1918" y="2611"/>
                  </a:moveTo>
                  <a:cubicBezTo>
                    <a:pt x="1921" y="2611"/>
                    <a:pt x="1925" y="2612"/>
                    <a:pt x="1929" y="2612"/>
                  </a:cubicBezTo>
                  <a:lnTo>
                    <a:pt x="1929" y="2612"/>
                  </a:lnTo>
                  <a:cubicBezTo>
                    <a:pt x="1926" y="2611"/>
                    <a:pt x="1923" y="2611"/>
                    <a:pt x="1918" y="2611"/>
                  </a:cubicBezTo>
                  <a:close/>
                  <a:moveTo>
                    <a:pt x="9173" y="1"/>
                  </a:moveTo>
                  <a:cubicBezTo>
                    <a:pt x="9153" y="1"/>
                    <a:pt x="9131" y="5"/>
                    <a:pt x="9110" y="13"/>
                  </a:cubicBezTo>
                  <a:cubicBezTo>
                    <a:pt x="9031" y="45"/>
                    <a:pt x="8983" y="140"/>
                    <a:pt x="9015" y="235"/>
                  </a:cubicBezTo>
                  <a:cubicBezTo>
                    <a:pt x="9015" y="235"/>
                    <a:pt x="9015" y="251"/>
                    <a:pt x="9015" y="251"/>
                  </a:cubicBezTo>
                  <a:cubicBezTo>
                    <a:pt x="9015" y="267"/>
                    <a:pt x="9015" y="267"/>
                    <a:pt x="9015" y="282"/>
                  </a:cubicBezTo>
                  <a:cubicBezTo>
                    <a:pt x="9015" y="298"/>
                    <a:pt x="9015" y="314"/>
                    <a:pt x="9015" y="330"/>
                  </a:cubicBezTo>
                  <a:cubicBezTo>
                    <a:pt x="8999" y="362"/>
                    <a:pt x="8983" y="377"/>
                    <a:pt x="8983" y="393"/>
                  </a:cubicBezTo>
                  <a:cubicBezTo>
                    <a:pt x="8936" y="457"/>
                    <a:pt x="8873" y="520"/>
                    <a:pt x="8825" y="568"/>
                  </a:cubicBezTo>
                  <a:cubicBezTo>
                    <a:pt x="8635" y="726"/>
                    <a:pt x="8445" y="853"/>
                    <a:pt x="8239" y="979"/>
                  </a:cubicBezTo>
                  <a:cubicBezTo>
                    <a:pt x="8033" y="1090"/>
                    <a:pt x="7827" y="1201"/>
                    <a:pt x="7621" y="1296"/>
                  </a:cubicBezTo>
                  <a:lnTo>
                    <a:pt x="7668" y="1280"/>
                  </a:lnTo>
                  <a:lnTo>
                    <a:pt x="7668" y="1280"/>
                  </a:lnTo>
                  <a:cubicBezTo>
                    <a:pt x="6718" y="1772"/>
                    <a:pt x="5720" y="2120"/>
                    <a:pt x="4690" y="2342"/>
                  </a:cubicBezTo>
                  <a:lnTo>
                    <a:pt x="4738" y="2342"/>
                  </a:lnTo>
                  <a:cubicBezTo>
                    <a:pt x="3961" y="2516"/>
                    <a:pt x="3162" y="2622"/>
                    <a:pt x="2359" y="2622"/>
                  </a:cubicBezTo>
                  <a:cubicBezTo>
                    <a:pt x="2216" y="2622"/>
                    <a:pt x="2072" y="2619"/>
                    <a:pt x="1929" y="2612"/>
                  </a:cubicBezTo>
                  <a:lnTo>
                    <a:pt x="1929" y="2612"/>
                  </a:lnTo>
                  <a:cubicBezTo>
                    <a:pt x="1933" y="2613"/>
                    <a:pt x="1933" y="2616"/>
                    <a:pt x="1933" y="2627"/>
                  </a:cubicBezTo>
                  <a:cubicBezTo>
                    <a:pt x="1918" y="2627"/>
                    <a:pt x="1918" y="2611"/>
                    <a:pt x="1902" y="2611"/>
                  </a:cubicBezTo>
                  <a:cubicBezTo>
                    <a:pt x="1331" y="2595"/>
                    <a:pt x="761" y="2500"/>
                    <a:pt x="207" y="2326"/>
                  </a:cubicBezTo>
                  <a:cubicBezTo>
                    <a:pt x="198" y="2323"/>
                    <a:pt x="188" y="2322"/>
                    <a:pt x="180" y="2322"/>
                  </a:cubicBezTo>
                  <a:cubicBezTo>
                    <a:pt x="142" y="2322"/>
                    <a:pt x="106" y="2345"/>
                    <a:pt x="80" y="2358"/>
                  </a:cubicBezTo>
                  <a:cubicBezTo>
                    <a:pt x="32" y="2389"/>
                    <a:pt x="17" y="2421"/>
                    <a:pt x="1" y="2469"/>
                  </a:cubicBezTo>
                  <a:cubicBezTo>
                    <a:pt x="1" y="2516"/>
                    <a:pt x="17" y="2564"/>
                    <a:pt x="32" y="2595"/>
                  </a:cubicBezTo>
                  <a:cubicBezTo>
                    <a:pt x="64" y="2643"/>
                    <a:pt x="96" y="2659"/>
                    <a:pt x="143" y="2675"/>
                  </a:cubicBezTo>
                  <a:cubicBezTo>
                    <a:pt x="832" y="2890"/>
                    <a:pt x="1559" y="2962"/>
                    <a:pt x="2290" y="2962"/>
                  </a:cubicBezTo>
                  <a:cubicBezTo>
                    <a:pt x="2367" y="2962"/>
                    <a:pt x="2443" y="2961"/>
                    <a:pt x="2520" y="2960"/>
                  </a:cubicBezTo>
                  <a:cubicBezTo>
                    <a:pt x="3375" y="2944"/>
                    <a:pt x="4231" y="2817"/>
                    <a:pt x="5054" y="2611"/>
                  </a:cubicBezTo>
                  <a:cubicBezTo>
                    <a:pt x="5862" y="2405"/>
                    <a:pt x="6655" y="2136"/>
                    <a:pt x="7415" y="1787"/>
                  </a:cubicBezTo>
                  <a:cubicBezTo>
                    <a:pt x="7700" y="1645"/>
                    <a:pt x="7985" y="1502"/>
                    <a:pt x="8270" y="1344"/>
                  </a:cubicBezTo>
                  <a:cubicBezTo>
                    <a:pt x="8540" y="1201"/>
                    <a:pt x="8825" y="1027"/>
                    <a:pt x="9063" y="821"/>
                  </a:cubicBezTo>
                  <a:cubicBezTo>
                    <a:pt x="9174" y="726"/>
                    <a:pt x="9269" y="615"/>
                    <a:pt x="9316" y="488"/>
                  </a:cubicBezTo>
                  <a:cubicBezTo>
                    <a:pt x="9379" y="362"/>
                    <a:pt x="9379" y="235"/>
                    <a:pt x="9332" y="108"/>
                  </a:cubicBezTo>
                  <a:cubicBezTo>
                    <a:pt x="9332" y="92"/>
                    <a:pt x="9332" y="92"/>
                    <a:pt x="9316" y="76"/>
                  </a:cubicBezTo>
                  <a:cubicBezTo>
                    <a:pt x="9281" y="30"/>
                    <a:pt x="9230" y="1"/>
                    <a:pt x="917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89"/>
            <p:cNvSpPr/>
            <p:nvPr/>
          </p:nvSpPr>
          <p:spPr>
            <a:xfrm rot="5400000" flipH="1">
              <a:off x="2887549" y="3483803"/>
              <a:ext cx="35824" cy="35135"/>
            </a:xfrm>
            <a:custGeom>
              <a:avLst/>
              <a:gdLst/>
              <a:ahLst/>
              <a:cxnLst/>
              <a:rect l="l" t="t" r="r" b="b"/>
              <a:pathLst>
                <a:path w="2330" h="2102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17"/>
                    <a:pt x="48" y="312"/>
                    <a:pt x="143" y="343"/>
                  </a:cubicBezTo>
                  <a:cubicBezTo>
                    <a:pt x="397" y="454"/>
                    <a:pt x="666" y="581"/>
                    <a:pt x="919" y="708"/>
                  </a:cubicBezTo>
                  <a:cubicBezTo>
                    <a:pt x="1220" y="866"/>
                    <a:pt x="1537" y="1040"/>
                    <a:pt x="1791" y="1278"/>
                  </a:cubicBezTo>
                  <a:cubicBezTo>
                    <a:pt x="1799" y="1278"/>
                    <a:pt x="1803" y="1282"/>
                    <a:pt x="1807" y="1286"/>
                  </a:cubicBezTo>
                  <a:lnTo>
                    <a:pt x="1807" y="1286"/>
                  </a:lnTo>
                  <a:cubicBezTo>
                    <a:pt x="1807" y="1284"/>
                    <a:pt x="1807" y="1281"/>
                    <a:pt x="1807" y="1278"/>
                  </a:cubicBezTo>
                  <a:lnTo>
                    <a:pt x="1807" y="1278"/>
                  </a:lnTo>
                  <a:cubicBezTo>
                    <a:pt x="1812" y="1283"/>
                    <a:pt x="1817" y="1289"/>
                    <a:pt x="1822" y="1294"/>
                  </a:cubicBezTo>
                  <a:lnTo>
                    <a:pt x="1822" y="1294"/>
                  </a:lnTo>
                  <a:cubicBezTo>
                    <a:pt x="1814" y="1294"/>
                    <a:pt x="1811" y="1290"/>
                    <a:pt x="1807" y="1286"/>
                  </a:cubicBezTo>
                  <a:lnTo>
                    <a:pt x="1807" y="1286"/>
                  </a:lnTo>
                  <a:cubicBezTo>
                    <a:pt x="1807" y="1294"/>
                    <a:pt x="1810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22" y="1294"/>
                    <a:pt x="1822" y="1294"/>
                    <a:pt x="1823" y="1294"/>
                  </a:cubicBezTo>
                  <a:cubicBezTo>
                    <a:pt x="1822" y="1294"/>
                    <a:pt x="1822" y="1294"/>
                    <a:pt x="1822" y="1294"/>
                  </a:cubicBezTo>
                  <a:lnTo>
                    <a:pt x="1822" y="1294"/>
                  </a:lnTo>
                  <a:cubicBezTo>
                    <a:pt x="1861" y="1336"/>
                    <a:pt x="1891" y="1380"/>
                    <a:pt x="1933" y="1436"/>
                  </a:cubicBezTo>
                  <a:cubicBezTo>
                    <a:pt x="1933" y="1452"/>
                    <a:pt x="1949" y="1468"/>
                    <a:pt x="1965" y="1500"/>
                  </a:cubicBezTo>
                  <a:cubicBezTo>
                    <a:pt x="1965" y="1500"/>
                    <a:pt x="1965" y="1516"/>
                    <a:pt x="1965" y="1531"/>
                  </a:cubicBezTo>
                  <a:cubicBezTo>
                    <a:pt x="1965" y="1531"/>
                    <a:pt x="1965" y="1547"/>
                    <a:pt x="1965" y="1547"/>
                  </a:cubicBezTo>
                  <a:cubicBezTo>
                    <a:pt x="1949" y="1547"/>
                    <a:pt x="1949" y="1563"/>
                    <a:pt x="1949" y="1563"/>
                  </a:cubicBezTo>
                  <a:cubicBezTo>
                    <a:pt x="1933" y="1579"/>
                    <a:pt x="1918" y="1595"/>
                    <a:pt x="1886" y="1611"/>
                  </a:cubicBezTo>
                  <a:cubicBezTo>
                    <a:pt x="1838" y="1642"/>
                    <a:pt x="1775" y="1658"/>
                    <a:pt x="1712" y="1690"/>
                  </a:cubicBezTo>
                  <a:cubicBezTo>
                    <a:pt x="1601" y="1722"/>
                    <a:pt x="1490" y="1737"/>
                    <a:pt x="1379" y="1753"/>
                  </a:cubicBezTo>
                  <a:cubicBezTo>
                    <a:pt x="1284" y="1769"/>
                    <a:pt x="1236" y="1864"/>
                    <a:pt x="1252" y="1959"/>
                  </a:cubicBezTo>
                  <a:cubicBezTo>
                    <a:pt x="1268" y="2054"/>
                    <a:pt x="1347" y="2102"/>
                    <a:pt x="1442" y="2102"/>
                  </a:cubicBezTo>
                  <a:cubicBezTo>
                    <a:pt x="1648" y="2070"/>
                    <a:pt x="1838" y="2023"/>
                    <a:pt x="2028" y="1928"/>
                  </a:cubicBezTo>
                  <a:cubicBezTo>
                    <a:pt x="2139" y="1864"/>
                    <a:pt x="2266" y="1769"/>
                    <a:pt x="2298" y="1627"/>
                  </a:cubicBezTo>
                  <a:cubicBezTo>
                    <a:pt x="2329" y="1484"/>
                    <a:pt x="2298" y="1357"/>
                    <a:pt x="2219" y="1246"/>
                  </a:cubicBezTo>
                  <a:cubicBezTo>
                    <a:pt x="2139" y="1120"/>
                    <a:pt x="2028" y="1025"/>
                    <a:pt x="1918" y="929"/>
                  </a:cubicBezTo>
                  <a:cubicBezTo>
                    <a:pt x="1791" y="834"/>
                    <a:pt x="1648" y="739"/>
                    <a:pt x="1506" y="644"/>
                  </a:cubicBezTo>
                  <a:cubicBezTo>
                    <a:pt x="1347" y="549"/>
                    <a:pt x="1173" y="454"/>
                    <a:pt x="999" y="359"/>
                  </a:cubicBezTo>
                  <a:cubicBezTo>
                    <a:pt x="761" y="232"/>
                    <a:pt x="508" y="121"/>
                    <a:pt x="254" y="11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89"/>
            <p:cNvSpPr/>
            <p:nvPr/>
          </p:nvSpPr>
          <p:spPr>
            <a:xfrm rot="5400000" flipH="1">
              <a:off x="2876464" y="3478348"/>
              <a:ext cx="48985" cy="54808"/>
            </a:xfrm>
            <a:custGeom>
              <a:avLst/>
              <a:gdLst/>
              <a:ahLst/>
              <a:cxnLst/>
              <a:rect l="l" t="t" r="r" b="b"/>
              <a:pathLst>
                <a:path w="3186" h="3279" extrusionOk="0">
                  <a:moveTo>
                    <a:pt x="183" y="1"/>
                  </a:moveTo>
                  <a:cubicBezTo>
                    <a:pt x="159" y="1"/>
                    <a:pt x="135" y="5"/>
                    <a:pt x="112" y="13"/>
                  </a:cubicBezTo>
                  <a:cubicBezTo>
                    <a:pt x="80" y="29"/>
                    <a:pt x="48" y="76"/>
                    <a:pt x="32" y="108"/>
                  </a:cubicBezTo>
                  <a:cubicBezTo>
                    <a:pt x="1" y="187"/>
                    <a:pt x="32" y="314"/>
                    <a:pt x="127" y="330"/>
                  </a:cubicBezTo>
                  <a:cubicBezTo>
                    <a:pt x="254" y="361"/>
                    <a:pt x="365" y="393"/>
                    <a:pt x="492" y="425"/>
                  </a:cubicBezTo>
                  <a:cubicBezTo>
                    <a:pt x="682" y="472"/>
                    <a:pt x="872" y="520"/>
                    <a:pt x="1062" y="567"/>
                  </a:cubicBezTo>
                  <a:cubicBezTo>
                    <a:pt x="1474" y="678"/>
                    <a:pt x="1902" y="821"/>
                    <a:pt x="2282" y="1011"/>
                  </a:cubicBezTo>
                  <a:cubicBezTo>
                    <a:pt x="2425" y="1090"/>
                    <a:pt x="2551" y="1169"/>
                    <a:pt x="2662" y="1264"/>
                  </a:cubicBezTo>
                  <a:cubicBezTo>
                    <a:pt x="2710" y="1312"/>
                    <a:pt x="2757" y="1359"/>
                    <a:pt x="2789" y="1407"/>
                  </a:cubicBezTo>
                  <a:cubicBezTo>
                    <a:pt x="2805" y="1439"/>
                    <a:pt x="2821" y="1470"/>
                    <a:pt x="2837" y="1502"/>
                  </a:cubicBezTo>
                  <a:cubicBezTo>
                    <a:pt x="2837" y="1534"/>
                    <a:pt x="2837" y="1549"/>
                    <a:pt x="2852" y="1581"/>
                  </a:cubicBezTo>
                  <a:cubicBezTo>
                    <a:pt x="2852" y="1613"/>
                    <a:pt x="2837" y="1645"/>
                    <a:pt x="2837" y="1676"/>
                  </a:cubicBezTo>
                  <a:cubicBezTo>
                    <a:pt x="2837" y="1692"/>
                    <a:pt x="2821" y="1724"/>
                    <a:pt x="2805" y="1755"/>
                  </a:cubicBezTo>
                  <a:cubicBezTo>
                    <a:pt x="2789" y="1803"/>
                    <a:pt x="2757" y="1850"/>
                    <a:pt x="2710" y="1882"/>
                  </a:cubicBezTo>
                  <a:cubicBezTo>
                    <a:pt x="2615" y="1993"/>
                    <a:pt x="2488" y="2072"/>
                    <a:pt x="2361" y="2151"/>
                  </a:cubicBezTo>
                  <a:lnTo>
                    <a:pt x="2377" y="2151"/>
                  </a:lnTo>
                  <a:cubicBezTo>
                    <a:pt x="2155" y="2278"/>
                    <a:pt x="1918" y="2405"/>
                    <a:pt x="1680" y="2500"/>
                  </a:cubicBezTo>
                  <a:cubicBezTo>
                    <a:pt x="1441" y="2605"/>
                    <a:pt x="1187" y="2695"/>
                    <a:pt x="933" y="2785"/>
                  </a:cubicBezTo>
                  <a:lnTo>
                    <a:pt x="933" y="2785"/>
                  </a:lnTo>
                  <a:cubicBezTo>
                    <a:pt x="934" y="2785"/>
                    <a:pt x="935" y="2785"/>
                    <a:pt x="935" y="2785"/>
                  </a:cubicBezTo>
                  <a:cubicBezTo>
                    <a:pt x="929" y="2787"/>
                    <a:pt x="922" y="2789"/>
                    <a:pt x="915" y="2792"/>
                  </a:cubicBezTo>
                  <a:lnTo>
                    <a:pt x="915" y="2792"/>
                  </a:lnTo>
                  <a:cubicBezTo>
                    <a:pt x="921" y="2789"/>
                    <a:pt x="927" y="2787"/>
                    <a:pt x="933" y="2785"/>
                  </a:cubicBezTo>
                  <a:lnTo>
                    <a:pt x="933" y="2785"/>
                  </a:lnTo>
                  <a:cubicBezTo>
                    <a:pt x="918" y="2785"/>
                    <a:pt x="904" y="2786"/>
                    <a:pt x="890" y="2799"/>
                  </a:cubicBezTo>
                  <a:lnTo>
                    <a:pt x="890" y="2799"/>
                  </a:lnTo>
                  <a:cubicBezTo>
                    <a:pt x="898" y="2797"/>
                    <a:pt x="906" y="2794"/>
                    <a:pt x="915" y="2792"/>
                  </a:cubicBezTo>
                  <a:lnTo>
                    <a:pt x="915" y="2792"/>
                  </a:lnTo>
                  <a:cubicBezTo>
                    <a:pt x="906" y="2795"/>
                    <a:pt x="897" y="2798"/>
                    <a:pt x="888" y="2801"/>
                  </a:cubicBezTo>
                  <a:cubicBezTo>
                    <a:pt x="889" y="2800"/>
                    <a:pt x="889" y="2800"/>
                    <a:pt x="890" y="2799"/>
                  </a:cubicBezTo>
                  <a:lnTo>
                    <a:pt x="890" y="2799"/>
                  </a:lnTo>
                  <a:cubicBezTo>
                    <a:pt x="699" y="2858"/>
                    <a:pt x="508" y="2914"/>
                    <a:pt x="318" y="2944"/>
                  </a:cubicBezTo>
                  <a:cubicBezTo>
                    <a:pt x="238" y="2959"/>
                    <a:pt x="175" y="3055"/>
                    <a:pt x="191" y="3134"/>
                  </a:cubicBezTo>
                  <a:cubicBezTo>
                    <a:pt x="205" y="3219"/>
                    <a:pt x="270" y="3279"/>
                    <a:pt x="352" y="3279"/>
                  </a:cubicBezTo>
                  <a:cubicBezTo>
                    <a:pt x="361" y="3279"/>
                    <a:pt x="371" y="3278"/>
                    <a:pt x="381" y="3276"/>
                  </a:cubicBezTo>
                  <a:cubicBezTo>
                    <a:pt x="634" y="3245"/>
                    <a:pt x="872" y="3165"/>
                    <a:pt x="1094" y="3086"/>
                  </a:cubicBezTo>
                  <a:cubicBezTo>
                    <a:pt x="1427" y="2975"/>
                    <a:pt x="1743" y="2849"/>
                    <a:pt x="2060" y="2706"/>
                  </a:cubicBezTo>
                  <a:cubicBezTo>
                    <a:pt x="2203" y="2643"/>
                    <a:pt x="2345" y="2563"/>
                    <a:pt x="2488" y="2484"/>
                  </a:cubicBezTo>
                  <a:cubicBezTo>
                    <a:pt x="2615" y="2405"/>
                    <a:pt x="2741" y="2310"/>
                    <a:pt x="2868" y="2215"/>
                  </a:cubicBezTo>
                  <a:cubicBezTo>
                    <a:pt x="3042" y="2056"/>
                    <a:pt x="3185" y="1850"/>
                    <a:pt x="3185" y="1597"/>
                  </a:cubicBezTo>
                  <a:cubicBezTo>
                    <a:pt x="3185" y="1454"/>
                    <a:pt x="3153" y="1328"/>
                    <a:pt x="3074" y="1217"/>
                  </a:cubicBezTo>
                  <a:cubicBezTo>
                    <a:pt x="3027" y="1138"/>
                    <a:pt x="2947" y="1058"/>
                    <a:pt x="2884" y="995"/>
                  </a:cubicBezTo>
                  <a:cubicBezTo>
                    <a:pt x="2678" y="821"/>
                    <a:pt x="2425" y="694"/>
                    <a:pt x="2171" y="583"/>
                  </a:cubicBezTo>
                  <a:cubicBezTo>
                    <a:pt x="1632" y="345"/>
                    <a:pt x="1062" y="219"/>
                    <a:pt x="508" y="76"/>
                  </a:cubicBezTo>
                  <a:cubicBezTo>
                    <a:pt x="413" y="60"/>
                    <a:pt x="333" y="29"/>
                    <a:pt x="254" y="13"/>
                  </a:cubicBezTo>
                  <a:cubicBezTo>
                    <a:pt x="230" y="5"/>
                    <a:pt x="207" y="1"/>
                    <a:pt x="18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89"/>
            <p:cNvSpPr/>
            <p:nvPr/>
          </p:nvSpPr>
          <p:spPr>
            <a:xfrm rot="5400000" flipH="1">
              <a:off x="2902920" y="3503848"/>
              <a:ext cx="37776" cy="18921"/>
            </a:xfrm>
            <a:custGeom>
              <a:avLst/>
              <a:gdLst/>
              <a:ahLst/>
              <a:cxnLst/>
              <a:rect l="l" t="t" r="r" b="b"/>
              <a:pathLst>
                <a:path w="2457" h="1132" extrusionOk="0">
                  <a:moveTo>
                    <a:pt x="175" y="1"/>
                  </a:moveTo>
                  <a:cubicBezTo>
                    <a:pt x="155" y="1"/>
                    <a:pt x="136" y="5"/>
                    <a:pt x="112" y="12"/>
                  </a:cubicBezTo>
                  <a:cubicBezTo>
                    <a:pt x="64" y="28"/>
                    <a:pt x="33" y="60"/>
                    <a:pt x="17" y="108"/>
                  </a:cubicBezTo>
                  <a:cubicBezTo>
                    <a:pt x="1" y="155"/>
                    <a:pt x="1" y="203"/>
                    <a:pt x="17" y="234"/>
                  </a:cubicBezTo>
                  <a:cubicBezTo>
                    <a:pt x="33" y="282"/>
                    <a:pt x="80" y="313"/>
                    <a:pt x="128" y="329"/>
                  </a:cubicBezTo>
                  <a:cubicBezTo>
                    <a:pt x="856" y="504"/>
                    <a:pt x="1522" y="836"/>
                    <a:pt x="2219" y="1121"/>
                  </a:cubicBezTo>
                  <a:cubicBezTo>
                    <a:pt x="2236" y="1128"/>
                    <a:pt x="2254" y="1131"/>
                    <a:pt x="2273" y="1131"/>
                  </a:cubicBezTo>
                  <a:cubicBezTo>
                    <a:pt x="2342" y="1131"/>
                    <a:pt x="2416" y="1089"/>
                    <a:pt x="2441" y="1026"/>
                  </a:cubicBezTo>
                  <a:cubicBezTo>
                    <a:pt x="2457" y="963"/>
                    <a:pt x="2457" y="915"/>
                    <a:pt x="2425" y="868"/>
                  </a:cubicBezTo>
                  <a:cubicBezTo>
                    <a:pt x="2409" y="836"/>
                    <a:pt x="2377" y="820"/>
                    <a:pt x="2330" y="805"/>
                  </a:cubicBezTo>
                  <a:cubicBezTo>
                    <a:pt x="1649" y="504"/>
                    <a:pt x="967" y="171"/>
                    <a:pt x="239" y="12"/>
                  </a:cubicBezTo>
                  <a:cubicBezTo>
                    <a:pt x="215" y="5"/>
                    <a:pt x="195" y="1"/>
                    <a:pt x="17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89"/>
            <p:cNvSpPr/>
            <p:nvPr/>
          </p:nvSpPr>
          <p:spPr>
            <a:xfrm rot="5400000" flipH="1">
              <a:off x="2900842" y="3500891"/>
              <a:ext cx="42650" cy="22883"/>
            </a:xfrm>
            <a:custGeom>
              <a:avLst/>
              <a:gdLst/>
              <a:ahLst/>
              <a:cxnLst/>
              <a:rect l="l" t="t" r="r" b="b"/>
              <a:pathLst>
                <a:path w="2774" h="1369" extrusionOk="0">
                  <a:moveTo>
                    <a:pt x="195" y="0"/>
                  </a:moveTo>
                  <a:cubicBezTo>
                    <a:pt x="122" y="0"/>
                    <a:pt x="58" y="46"/>
                    <a:pt x="33" y="121"/>
                  </a:cubicBezTo>
                  <a:cubicBezTo>
                    <a:pt x="1" y="200"/>
                    <a:pt x="48" y="311"/>
                    <a:pt x="128" y="343"/>
                  </a:cubicBezTo>
                  <a:cubicBezTo>
                    <a:pt x="951" y="644"/>
                    <a:pt x="1744" y="976"/>
                    <a:pt x="2536" y="1357"/>
                  </a:cubicBezTo>
                  <a:cubicBezTo>
                    <a:pt x="2552" y="1364"/>
                    <a:pt x="2575" y="1368"/>
                    <a:pt x="2599" y="1368"/>
                  </a:cubicBezTo>
                  <a:cubicBezTo>
                    <a:pt x="2623" y="1368"/>
                    <a:pt x="2647" y="1364"/>
                    <a:pt x="2662" y="1357"/>
                  </a:cubicBezTo>
                  <a:cubicBezTo>
                    <a:pt x="2710" y="1341"/>
                    <a:pt x="2742" y="1293"/>
                    <a:pt x="2758" y="1261"/>
                  </a:cubicBezTo>
                  <a:cubicBezTo>
                    <a:pt x="2773" y="1214"/>
                    <a:pt x="2773" y="1166"/>
                    <a:pt x="2758" y="1135"/>
                  </a:cubicBezTo>
                  <a:cubicBezTo>
                    <a:pt x="2742" y="1119"/>
                    <a:pt x="2742" y="1119"/>
                    <a:pt x="2742" y="1103"/>
                  </a:cubicBezTo>
                  <a:cubicBezTo>
                    <a:pt x="2726" y="1071"/>
                    <a:pt x="2694" y="1055"/>
                    <a:pt x="2647" y="1040"/>
                  </a:cubicBezTo>
                  <a:cubicBezTo>
                    <a:pt x="1870" y="659"/>
                    <a:pt x="1062" y="327"/>
                    <a:pt x="254" y="10"/>
                  </a:cubicBezTo>
                  <a:cubicBezTo>
                    <a:pt x="235" y="3"/>
                    <a:pt x="215" y="0"/>
                    <a:pt x="19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89"/>
            <p:cNvSpPr/>
            <p:nvPr/>
          </p:nvSpPr>
          <p:spPr>
            <a:xfrm rot="5400000" flipH="1">
              <a:off x="2897252" y="3501309"/>
              <a:ext cx="50199" cy="25691"/>
            </a:xfrm>
            <a:custGeom>
              <a:avLst/>
              <a:gdLst/>
              <a:ahLst/>
              <a:cxnLst/>
              <a:rect l="l" t="t" r="r" b="b"/>
              <a:pathLst>
                <a:path w="3265" h="1537" extrusionOk="0">
                  <a:moveTo>
                    <a:pt x="2902" y="1461"/>
                  </a:moveTo>
                  <a:cubicBezTo>
                    <a:pt x="2905" y="1464"/>
                    <a:pt x="2909" y="1467"/>
                    <a:pt x="2916" y="1467"/>
                  </a:cubicBezTo>
                  <a:lnTo>
                    <a:pt x="2916" y="1467"/>
                  </a:lnTo>
                  <a:cubicBezTo>
                    <a:pt x="2911" y="1465"/>
                    <a:pt x="2907" y="1463"/>
                    <a:pt x="2902" y="1461"/>
                  </a:cubicBezTo>
                  <a:close/>
                  <a:moveTo>
                    <a:pt x="201" y="0"/>
                  </a:moveTo>
                  <a:cubicBezTo>
                    <a:pt x="132" y="0"/>
                    <a:pt x="57" y="46"/>
                    <a:pt x="32" y="121"/>
                  </a:cubicBezTo>
                  <a:cubicBezTo>
                    <a:pt x="1" y="200"/>
                    <a:pt x="48" y="311"/>
                    <a:pt x="143" y="343"/>
                  </a:cubicBezTo>
                  <a:cubicBezTo>
                    <a:pt x="1078" y="644"/>
                    <a:pt x="1997" y="992"/>
                    <a:pt x="2884" y="1452"/>
                  </a:cubicBezTo>
                  <a:cubicBezTo>
                    <a:pt x="2890" y="1455"/>
                    <a:pt x="2896" y="1458"/>
                    <a:pt x="2902" y="1461"/>
                  </a:cubicBezTo>
                  <a:lnTo>
                    <a:pt x="2902" y="1461"/>
                  </a:lnTo>
                  <a:cubicBezTo>
                    <a:pt x="2900" y="1456"/>
                    <a:pt x="2900" y="1452"/>
                    <a:pt x="2900" y="1452"/>
                  </a:cubicBezTo>
                  <a:lnTo>
                    <a:pt x="2900" y="1452"/>
                  </a:lnTo>
                  <a:cubicBezTo>
                    <a:pt x="2900" y="1452"/>
                    <a:pt x="2916" y="1467"/>
                    <a:pt x="2916" y="1467"/>
                  </a:cubicBezTo>
                  <a:lnTo>
                    <a:pt x="2916" y="1467"/>
                  </a:lnTo>
                  <a:cubicBezTo>
                    <a:pt x="2937" y="1478"/>
                    <a:pt x="2958" y="1488"/>
                    <a:pt x="2979" y="1499"/>
                  </a:cubicBezTo>
                  <a:cubicBezTo>
                    <a:pt x="3014" y="1522"/>
                    <a:pt x="3040" y="1537"/>
                    <a:pt x="3076" y="1537"/>
                  </a:cubicBezTo>
                  <a:cubicBezTo>
                    <a:pt x="3090" y="1537"/>
                    <a:pt x="3105" y="1535"/>
                    <a:pt x="3122" y="1531"/>
                  </a:cubicBezTo>
                  <a:cubicBezTo>
                    <a:pt x="3153" y="1515"/>
                    <a:pt x="3201" y="1499"/>
                    <a:pt x="3217" y="1467"/>
                  </a:cubicBezTo>
                  <a:cubicBezTo>
                    <a:pt x="3248" y="1420"/>
                    <a:pt x="3264" y="1372"/>
                    <a:pt x="3248" y="1325"/>
                  </a:cubicBezTo>
                  <a:cubicBezTo>
                    <a:pt x="3248" y="1309"/>
                    <a:pt x="3248" y="1277"/>
                    <a:pt x="3232" y="1261"/>
                  </a:cubicBezTo>
                  <a:cubicBezTo>
                    <a:pt x="3217" y="1246"/>
                    <a:pt x="3201" y="1230"/>
                    <a:pt x="3185" y="1214"/>
                  </a:cubicBezTo>
                  <a:cubicBezTo>
                    <a:pt x="2725" y="976"/>
                    <a:pt x="2266" y="754"/>
                    <a:pt x="1791" y="564"/>
                  </a:cubicBezTo>
                  <a:cubicBezTo>
                    <a:pt x="1284" y="358"/>
                    <a:pt x="777" y="184"/>
                    <a:pt x="254" y="10"/>
                  </a:cubicBezTo>
                  <a:cubicBezTo>
                    <a:pt x="237" y="3"/>
                    <a:pt x="220" y="0"/>
                    <a:pt x="2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89"/>
            <p:cNvSpPr/>
            <p:nvPr/>
          </p:nvSpPr>
          <p:spPr>
            <a:xfrm rot="5400000" flipH="1">
              <a:off x="2869577" y="3500619"/>
              <a:ext cx="28275" cy="15879"/>
            </a:xfrm>
            <a:custGeom>
              <a:avLst/>
              <a:gdLst/>
              <a:ahLst/>
              <a:cxnLst/>
              <a:rect l="l" t="t" r="r" b="b"/>
              <a:pathLst>
                <a:path w="1839" h="950" extrusionOk="0">
                  <a:moveTo>
                    <a:pt x="1661" y="1"/>
                  </a:moveTo>
                  <a:cubicBezTo>
                    <a:pt x="1641" y="1"/>
                    <a:pt x="1621" y="5"/>
                    <a:pt x="1601" y="19"/>
                  </a:cubicBezTo>
                  <a:cubicBezTo>
                    <a:pt x="1126" y="256"/>
                    <a:pt x="635" y="478"/>
                    <a:pt x="112" y="621"/>
                  </a:cubicBezTo>
                  <a:cubicBezTo>
                    <a:pt x="80" y="621"/>
                    <a:pt x="33" y="668"/>
                    <a:pt x="17" y="700"/>
                  </a:cubicBezTo>
                  <a:cubicBezTo>
                    <a:pt x="1" y="748"/>
                    <a:pt x="1" y="795"/>
                    <a:pt x="17" y="843"/>
                  </a:cubicBezTo>
                  <a:cubicBezTo>
                    <a:pt x="33" y="874"/>
                    <a:pt x="64" y="922"/>
                    <a:pt x="112" y="938"/>
                  </a:cubicBezTo>
                  <a:cubicBezTo>
                    <a:pt x="128" y="946"/>
                    <a:pt x="147" y="950"/>
                    <a:pt x="169" y="950"/>
                  </a:cubicBezTo>
                  <a:cubicBezTo>
                    <a:pt x="191" y="950"/>
                    <a:pt x="215" y="946"/>
                    <a:pt x="238" y="938"/>
                  </a:cubicBezTo>
                  <a:cubicBezTo>
                    <a:pt x="761" y="811"/>
                    <a:pt x="1252" y="589"/>
                    <a:pt x="1728" y="336"/>
                  </a:cubicBezTo>
                  <a:cubicBezTo>
                    <a:pt x="1759" y="320"/>
                    <a:pt x="1791" y="288"/>
                    <a:pt x="1823" y="241"/>
                  </a:cubicBezTo>
                  <a:cubicBezTo>
                    <a:pt x="1839" y="209"/>
                    <a:pt x="1839" y="161"/>
                    <a:pt x="1823" y="114"/>
                  </a:cubicBezTo>
                  <a:cubicBezTo>
                    <a:pt x="1823" y="98"/>
                    <a:pt x="1807" y="98"/>
                    <a:pt x="1807" y="82"/>
                  </a:cubicBezTo>
                  <a:cubicBezTo>
                    <a:pt x="1791" y="51"/>
                    <a:pt x="1759" y="35"/>
                    <a:pt x="1743" y="19"/>
                  </a:cubicBezTo>
                  <a:cubicBezTo>
                    <a:pt x="1716" y="10"/>
                    <a:pt x="1689" y="1"/>
                    <a:pt x="1661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89"/>
            <p:cNvSpPr/>
            <p:nvPr/>
          </p:nvSpPr>
          <p:spPr>
            <a:xfrm rot="5400000" flipH="1">
              <a:off x="2866414" y="3500456"/>
              <a:ext cx="32411" cy="18403"/>
            </a:xfrm>
            <a:custGeom>
              <a:avLst/>
              <a:gdLst/>
              <a:ahLst/>
              <a:cxnLst/>
              <a:rect l="l" t="t" r="r" b="b"/>
              <a:pathLst>
                <a:path w="2108" h="1101" extrusionOk="0">
                  <a:moveTo>
                    <a:pt x="1924" y="1"/>
                  </a:moveTo>
                  <a:cubicBezTo>
                    <a:pt x="1905" y="1"/>
                    <a:pt x="1887" y="5"/>
                    <a:pt x="1870" y="13"/>
                  </a:cubicBezTo>
                  <a:cubicBezTo>
                    <a:pt x="1300" y="298"/>
                    <a:pt x="745" y="583"/>
                    <a:pt x="128" y="758"/>
                  </a:cubicBezTo>
                  <a:cubicBezTo>
                    <a:pt x="48" y="789"/>
                    <a:pt x="1" y="900"/>
                    <a:pt x="33" y="979"/>
                  </a:cubicBezTo>
                  <a:cubicBezTo>
                    <a:pt x="58" y="1055"/>
                    <a:pt x="132" y="1100"/>
                    <a:pt x="202" y="1100"/>
                  </a:cubicBezTo>
                  <a:cubicBezTo>
                    <a:pt x="220" y="1100"/>
                    <a:pt x="238" y="1097"/>
                    <a:pt x="254" y="1090"/>
                  </a:cubicBezTo>
                  <a:cubicBezTo>
                    <a:pt x="856" y="900"/>
                    <a:pt x="1427" y="615"/>
                    <a:pt x="1981" y="330"/>
                  </a:cubicBezTo>
                  <a:cubicBezTo>
                    <a:pt x="2029" y="314"/>
                    <a:pt x="2060" y="298"/>
                    <a:pt x="2076" y="251"/>
                  </a:cubicBezTo>
                  <a:cubicBezTo>
                    <a:pt x="2108" y="203"/>
                    <a:pt x="2108" y="156"/>
                    <a:pt x="2092" y="108"/>
                  </a:cubicBezTo>
                  <a:cubicBezTo>
                    <a:pt x="2092" y="108"/>
                    <a:pt x="2076" y="92"/>
                    <a:pt x="2076" y="92"/>
                  </a:cubicBezTo>
                  <a:cubicBezTo>
                    <a:pt x="2041" y="33"/>
                    <a:pt x="1980" y="1"/>
                    <a:pt x="192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89"/>
            <p:cNvSpPr/>
            <p:nvPr/>
          </p:nvSpPr>
          <p:spPr>
            <a:xfrm rot="5400000" flipH="1">
              <a:off x="2865770" y="3501508"/>
              <a:ext cx="31426" cy="18236"/>
            </a:xfrm>
            <a:custGeom>
              <a:avLst/>
              <a:gdLst/>
              <a:ahLst/>
              <a:cxnLst/>
              <a:rect l="l" t="t" r="r" b="b"/>
              <a:pathLst>
                <a:path w="2044" h="1091" extrusionOk="0">
                  <a:moveTo>
                    <a:pt x="1859" y="1"/>
                  </a:moveTo>
                  <a:cubicBezTo>
                    <a:pt x="1839" y="1"/>
                    <a:pt x="1820" y="6"/>
                    <a:pt x="1806" y="19"/>
                  </a:cubicBezTo>
                  <a:cubicBezTo>
                    <a:pt x="1268" y="304"/>
                    <a:pt x="713" y="574"/>
                    <a:pt x="143" y="764"/>
                  </a:cubicBezTo>
                  <a:cubicBezTo>
                    <a:pt x="48" y="796"/>
                    <a:pt x="0" y="891"/>
                    <a:pt x="32" y="986"/>
                  </a:cubicBezTo>
                  <a:cubicBezTo>
                    <a:pt x="69" y="1048"/>
                    <a:pt x="136" y="1091"/>
                    <a:pt x="201" y="1091"/>
                  </a:cubicBezTo>
                  <a:cubicBezTo>
                    <a:pt x="219" y="1091"/>
                    <a:pt x="237" y="1087"/>
                    <a:pt x="254" y="1081"/>
                  </a:cubicBezTo>
                  <a:cubicBezTo>
                    <a:pt x="840" y="891"/>
                    <a:pt x="1378" y="621"/>
                    <a:pt x="1917" y="336"/>
                  </a:cubicBezTo>
                  <a:cubicBezTo>
                    <a:pt x="1965" y="320"/>
                    <a:pt x="1996" y="289"/>
                    <a:pt x="2012" y="257"/>
                  </a:cubicBezTo>
                  <a:cubicBezTo>
                    <a:pt x="2044" y="209"/>
                    <a:pt x="2044" y="162"/>
                    <a:pt x="2028" y="114"/>
                  </a:cubicBezTo>
                  <a:cubicBezTo>
                    <a:pt x="2012" y="98"/>
                    <a:pt x="2012" y="98"/>
                    <a:pt x="2012" y="83"/>
                  </a:cubicBezTo>
                  <a:cubicBezTo>
                    <a:pt x="1996" y="51"/>
                    <a:pt x="1965" y="35"/>
                    <a:pt x="1933" y="19"/>
                  </a:cubicBezTo>
                  <a:cubicBezTo>
                    <a:pt x="1915" y="10"/>
                    <a:pt x="1886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89"/>
            <p:cNvSpPr/>
            <p:nvPr/>
          </p:nvSpPr>
          <p:spPr>
            <a:xfrm rot="5400000" flipH="1">
              <a:off x="2864156" y="3501823"/>
              <a:ext cx="33133" cy="18821"/>
            </a:xfrm>
            <a:custGeom>
              <a:avLst/>
              <a:gdLst/>
              <a:ahLst/>
              <a:cxnLst/>
              <a:rect l="l" t="t" r="r" b="b"/>
              <a:pathLst>
                <a:path w="2155" h="1126" extrusionOk="0">
                  <a:moveTo>
                    <a:pt x="1977" y="1"/>
                  </a:moveTo>
                  <a:cubicBezTo>
                    <a:pt x="1946" y="1"/>
                    <a:pt x="1920" y="16"/>
                    <a:pt x="1885" y="39"/>
                  </a:cubicBezTo>
                  <a:cubicBezTo>
                    <a:pt x="1858" y="52"/>
                    <a:pt x="1831" y="66"/>
                    <a:pt x="1804" y="80"/>
                  </a:cubicBezTo>
                  <a:lnTo>
                    <a:pt x="1804" y="80"/>
                  </a:lnTo>
                  <a:cubicBezTo>
                    <a:pt x="1805" y="77"/>
                    <a:pt x="1806" y="74"/>
                    <a:pt x="1806" y="70"/>
                  </a:cubicBezTo>
                  <a:lnTo>
                    <a:pt x="1806" y="70"/>
                  </a:lnTo>
                  <a:cubicBezTo>
                    <a:pt x="1268" y="356"/>
                    <a:pt x="697" y="577"/>
                    <a:pt x="127" y="799"/>
                  </a:cubicBezTo>
                  <a:cubicBezTo>
                    <a:pt x="48" y="831"/>
                    <a:pt x="0" y="926"/>
                    <a:pt x="32" y="1021"/>
                  </a:cubicBezTo>
                  <a:cubicBezTo>
                    <a:pt x="57" y="1083"/>
                    <a:pt x="121" y="1126"/>
                    <a:pt x="193" y="1126"/>
                  </a:cubicBezTo>
                  <a:cubicBezTo>
                    <a:pt x="213" y="1126"/>
                    <a:pt x="233" y="1123"/>
                    <a:pt x="254" y="1116"/>
                  </a:cubicBezTo>
                  <a:cubicBezTo>
                    <a:pt x="555" y="1005"/>
                    <a:pt x="856" y="878"/>
                    <a:pt x="1157" y="752"/>
                  </a:cubicBezTo>
                  <a:cubicBezTo>
                    <a:pt x="1473" y="625"/>
                    <a:pt x="1790" y="482"/>
                    <a:pt x="2091" y="308"/>
                  </a:cubicBezTo>
                  <a:cubicBezTo>
                    <a:pt x="2123" y="292"/>
                    <a:pt x="2155" y="245"/>
                    <a:pt x="2155" y="197"/>
                  </a:cubicBezTo>
                  <a:cubicBezTo>
                    <a:pt x="2155" y="165"/>
                    <a:pt x="2155" y="118"/>
                    <a:pt x="2123" y="86"/>
                  </a:cubicBezTo>
                  <a:cubicBezTo>
                    <a:pt x="2123" y="86"/>
                    <a:pt x="2123" y="70"/>
                    <a:pt x="2123" y="70"/>
                  </a:cubicBezTo>
                  <a:cubicBezTo>
                    <a:pt x="2107" y="39"/>
                    <a:pt x="2060" y="7"/>
                    <a:pt x="2012" y="7"/>
                  </a:cubicBezTo>
                  <a:cubicBezTo>
                    <a:pt x="1999" y="3"/>
                    <a:pt x="1988" y="1"/>
                    <a:pt x="197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89"/>
            <p:cNvSpPr/>
            <p:nvPr/>
          </p:nvSpPr>
          <p:spPr>
            <a:xfrm rot="5400000" flipH="1">
              <a:off x="2699477" y="3577605"/>
              <a:ext cx="398997" cy="388991"/>
            </a:xfrm>
            <a:custGeom>
              <a:avLst/>
              <a:gdLst/>
              <a:ahLst/>
              <a:cxnLst/>
              <a:rect l="l" t="t" r="r" b="b"/>
              <a:pathLst>
                <a:path w="25951" h="23272" extrusionOk="0">
                  <a:moveTo>
                    <a:pt x="8176" y="1"/>
                  </a:moveTo>
                  <a:cubicBezTo>
                    <a:pt x="8165" y="1"/>
                    <a:pt x="8154" y="2"/>
                    <a:pt x="8143" y="5"/>
                  </a:cubicBezTo>
                  <a:cubicBezTo>
                    <a:pt x="7985" y="52"/>
                    <a:pt x="7826" y="84"/>
                    <a:pt x="7652" y="116"/>
                  </a:cubicBezTo>
                  <a:cubicBezTo>
                    <a:pt x="7303" y="132"/>
                    <a:pt x="6955" y="179"/>
                    <a:pt x="6606" y="227"/>
                  </a:cubicBezTo>
                  <a:cubicBezTo>
                    <a:pt x="6511" y="243"/>
                    <a:pt x="6416" y="258"/>
                    <a:pt x="6337" y="274"/>
                  </a:cubicBezTo>
                  <a:cubicBezTo>
                    <a:pt x="6290" y="274"/>
                    <a:pt x="6258" y="306"/>
                    <a:pt x="6226" y="338"/>
                  </a:cubicBezTo>
                  <a:cubicBezTo>
                    <a:pt x="6194" y="385"/>
                    <a:pt x="6194" y="433"/>
                    <a:pt x="6194" y="480"/>
                  </a:cubicBezTo>
                  <a:cubicBezTo>
                    <a:pt x="5941" y="575"/>
                    <a:pt x="5688" y="655"/>
                    <a:pt x="5418" y="734"/>
                  </a:cubicBezTo>
                  <a:cubicBezTo>
                    <a:pt x="4943" y="892"/>
                    <a:pt x="4515" y="1066"/>
                    <a:pt x="4103" y="1257"/>
                  </a:cubicBezTo>
                  <a:cubicBezTo>
                    <a:pt x="3691" y="1447"/>
                    <a:pt x="3311" y="1668"/>
                    <a:pt x="2978" y="1906"/>
                  </a:cubicBezTo>
                  <a:cubicBezTo>
                    <a:pt x="2646" y="2160"/>
                    <a:pt x="2329" y="2445"/>
                    <a:pt x="2044" y="2762"/>
                  </a:cubicBezTo>
                  <a:cubicBezTo>
                    <a:pt x="1774" y="3047"/>
                    <a:pt x="1537" y="3379"/>
                    <a:pt x="1315" y="3744"/>
                  </a:cubicBezTo>
                  <a:cubicBezTo>
                    <a:pt x="919" y="4393"/>
                    <a:pt x="602" y="5170"/>
                    <a:pt x="364" y="6025"/>
                  </a:cubicBezTo>
                  <a:cubicBezTo>
                    <a:pt x="174" y="6786"/>
                    <a:pt x="63" y="7625"/>
                    <a:pt x="16" y="8528"/>
                  </a:cubicBezTo>
                  <a:cubicBezTo>
                    <a:pt x="0" y="8908"/>
                    <a:pt x="0" y="9305"/>
                    <a:pt x="16" y="9764"/>
                  </a:cubicBezTo>
                  <a:cubicBezTo>
                    <a:pt x="16" y="10081"/>
                    <a:pt x="48" y="10414"/>
                    <a:pt x="79" y="10730"/>
                  </a:cubicBezTo>
                  <a:lnTo>
                    <a:pt x="79" y="10889"/>
                  </a:lnTo>
                  <a:cubicBezTo>
                    <a:pt x="111" y="11206"/>
                    <a:pt x="127" y="11538"/>
                    <a:pt x="158" y="11871"/>
                  </a:cubicBezTo>
                  <a:cubicBezTo>
                    <a:pt x="190" y="12267"/>
                    <a:pt x="206" y="12647"/>
                    <a:pt x="238" y="13028"/>
                  </a:cubicBezTo>
                  <a:cubicBezTo>
                    <a:pt x="317" y="13946"/>
                    <a:pt x="412" y="14739"/>
                    <a:pt x="507" y="15451"/>
                  </a:cubicBezTo>
                  <a:cubicBezTo>
                    <a:pt x="650" y="16370"/>
                    <a:pt x="808" y="17162"/>
                    <a:pt x="1014" y="17907"/>
                  </a:cubicBezTo>
                  <a:cubicBezTo>
                    <a:pt x="1252" y="18747"/>
                    <a:pt x="1537" y="19460"/>
                    <a:pt x="1885" y="20109"/>
                  </a:cubicBezTo>
                  <a:cubicBezTo>
                    <a:pt x="1980" y="20268"/>
                    <a:pt x="2075" y="20442"/>
                    <a:pt x="2170" y="20584"/>
                  </a:cubicBezTo>
                  <a:cubicBezTo>
                    <a:pt x="2487" y="21076"/>
                    <a:pt x="2852" y="21488"/>
                    <a:pt x="3248" y="21836"/>
                  </a:cubicBezTo>
                  <a:cubicBezTo>
                    <a:pt x="3517" y="22074"/>
                    <a:pt x="3818" y="22264"/>
                    <a:pt x="4135" y="22438"/>
                  </a:cubicBezTo>
                  <a:cubicBezTo>
                    <a:pt x="4452" y="22597"/>
                    <a:pt x="4816" y="22739"/>
                    <a:pt x="5244" y="22866"/>
                  </a:cubicBezTo>
                  <a:cubicBezTo>
                    <a:pt x="5608" y="22977"/>
                    <a:pt x="6020" y="23056"/>
                    <a:pt x="6495" y="23135"/>
                  </a:cubicBezTo>
                  <a:cubicBezTo>
                    <a:pt x="6923" y="23199"/>
                    <a:pt x="7367" y="23246"/>
                    <a:pt x="7826" y="23262"/>
                  </a:cubicBezTo>
                  <a:cubicBezTo>
                    <a:pt x="7983" y="23268"/>
                    <a:pt x="8139" y="23271"/>
                    <a:pt x="8296" y="23271"/>
                  </a:cubicBezTo>
                  <a:cubicBezTo>
                    <a:pt x="8567" y="23271"/>
                    <a:pt x="8838" y="23260"/>
                    <a:pt x="9110" y="23230"/>
                  </a:cubicBezTo>
                  <a:cubicBezTo>
                    <a:pt x="9537" y="23199"/>
                    <a:pt x="9902" y="23135"/>
                    <a:pt x="10250" y="23040"/>
                  </a:cubicBezTo>
                  <a:cubicBezTo>
                    <a:pt x="10646" y="22945"/>
                    <a:pt x="11058" y="22818"/>
                    <a:pt x="11549" y="22612"/>
                  </a:cubicBezTo>
                  <a:cubicBezTo>
                    <a:pt x="11945" y="22470"/>
                    <a:pt x="12373" y="22280"/>
                    <a:pt x="12880" y="22042"/>
                  </a:cubicBezTo>
                  <a:cubicBezTo>
                    <a:pt x="13736" y="21630"/>
                    <a:pt x="14591" y="21155"/>
                    <a:pt x="15415" y="20711"/>
                  </a:cubicBezTo>
                  <a:lnTo>
                    <a:pt x="15478" y="20664"/>
                  </a:lnTo>
                  <a:cubicBezTo>
                    <a:pt x="16381" y="20173"/>
                    <a:pt x="17268" y="19697"/>
                    <a:pt x="18251" y="19190"/>
                  </a:cubicBezTo>
                  <a:cubicBezTo>
                    <a:pt x="19154" y="18715"/>
                    <a:pt x="20215" y="18145"/>
                    <a:pt x="21229" y="17559"/>
                  </a:cubicBezTo>
                  <a:cubicBezTo>
                    <a:pt x="22290" y="16941"/>
                    <a:pt x="23209" y="16339"/>
                    <a:pt x="24049" y="15705"/>
                  </a:cubicBezTo>
                  <a:cubicBezTo>
                    <a:pt x="24366" y="15483"/>
                    <a:pt x="24651" y="15246"/>
                    <a:pt x="24952" y="15008"/>
                  </a:cubicBezTo>
                  <a:lnTo>
                    <a:pt x="25142" y="14865"/>
                  </a:lnTo>
                  <a:cubicBezTo>
                    <a:pt x="25253" y="14770"/>
                    <a:pt x="25396" y="14659"/>
                    <a:pt x="25522" y="14548"/>
                  </a:cubicBezTo>
                  <a:cubicBezTo>
                    <a:pt x="25602" y="14485"/>
                    <a:pt x="25665" y="14422"/>
                    <a:pt x="25728" y="14343"/>
                  </a:cubicBezTo>
                  <a:cubicBezTo>
                    <a:pt x="25792" y="14279"/>
                    <a:pt x="25839" y="14216"/>
                    <a:pt x="25903" y="14152"/>
                  </a:cubicBezTo>
                  <a:lnTo>
                    <a:pt x="25871" y="14137"/>
                  </a:lnTo>
                  <a:cubicBezTo>
                    <a:pt x="25728" y="14057"/>
                    <a:pt x="25570" y="13962"/>
                    <a:pt x="25443" y="13851"/>
                  </a:cubicBezTo>
                  <a:cubicBezTo>
                    <a:pt x="25364" y="13788"/>
                    <a:pt x="25301" y="13725"/>
                    <a:pt x="25237" y="13661"/>
                  </a:cubicBezTo>
                  <a:cubicBezTo>
                    <a:pt x="25190" y="13598"/>
                    <a:pt x="25142" y="13535"/>
                    <a:pt x="25110" y="13471"/>
                  </a:cubicBezTo>
                  <a:cubicBezTo>
                    <a:pt x="25031" y="13344"/>
                    <a:pt x="24984" y="13218"/>
                    <a:pt x="24968" y="13075"/>
                  </a:cubicBezTo>
                  <a:cubicBezTo>
                    <a:pt x="24952" y="12948"/>
                    <a:pt x="24952" y="12822"/>
                    <a:pt x="25000" y="12695"/>
                  </a:cubicBezTo>
                  <a:cubicBezTo>
                    <a:pt x="25031" y="12600"/>
                    <a:pt x="25079" y="12489"/>
                    <a:pt x="25142" y="12394"/>
                  </a:cubicBezTo>
                  <a:cubicBezTo>
                    <a:pt x="25253" y="12188"/>
                    <a:pt x="25411" y="12014"/>
                    <a:pt x="25507" y="11792"/>
                  </a:cubicBezTo>
                  <a:cubicBezTo>
                    <a:pt x="25522" y="11760"/>
                    <a:pt x="25538" y="11713"/>
                    <a:pt x="25554" y="11681"/>
                  </a:cubicBezTo>
                  <a:cubicBezTo>
                    <a:pt x="25554" y="11649"/>
                    <a:pt x="25570" y="11602"/>
                    <a:pt x="25570" y="11570"/>
                  </a:cubicBezTo>
                  <a:cubicBezTo>
                    <a:pt x="25586" y="11507"/>
                    <a:pt x="25586" y="11459"/>
                    <a:pt x="25586" y="11396"/>
                  </a:cubicBezTo>
                  <a:lnTo>
                    <a:pt x="25570" y="11396"/>
                  </a:lnTo>
                  <a:cubicBezTo>
                    <a:pt x="25570" y="11364"/>
                    <a:pt x="25570" y="11332"/>
                    <a:pt x="25554" y="11301"/>
                  </a:cubicBezTo>
                  <a:cubicBezTo>
                    <a:pt x="25554" y="11269"/>
                    <a:pt x="25538" y="11237"/>
                    <a:pt x="25522" y="11206"/>
                  </a:cubicBezTo>
                  <a:cubicBezTo>
                    <a:pt x="25491" y="11142"/>
                    <a:pt x="25459" y="11079"/>
                    <a:pt x="25427" y="11031"/>
                  </a:cubicBezTo>
                  <a:cubicBezTo>
                    <a:pt x="25380" y="10968"/>
                    <a:pt x="25332" y="10921"/>
                    <a:pt x="25285" y="10873"/>
                  </a:cubicBezTo>
                  <a:cubicBezTo>
                    <a:pt x="25237" y="10810"/>
                    <a:pt x="25174" y="10762"/>
                    <a:pt x="25110" y="10715"/>
                  </a:cubicBezTo>
                  <a:cubicBezTo>
                    <a:pt x="25015" y="10635"/>
                    <a:pt x="24936" y="10540"/>
                    <a:pt x="24857" y="10445"/>
                  </a:cubicBezTo>
                  <a:cubicBezTo>
                    <a:pt x="24794" y="10350"/>
                    <a:pt x="24730" y="10255"/>
                    <a:pt x="24730" y="10128"/>
                  </a:cubicBezTo>
                  <a:cubicBezTo>
                    <a:pt x="24730" y="10065"/>
                    <a:pt x="24730" y="10002"/>
                    <a:pt x="24746" y="9922"/>
                  </a:cubicBezTo>
                  <a:cubicBezTo>
                    <a:pt x="24762" y="9859"/>
                    <a:pt x="24778" y="9796"/>
                    <a:pt x="24809" y="9732"/>
                  </a:cubicBezTo>
                  <a:cubicBezTo>
                    <a:pt x="24857" y="9653"/>
                    <a:pt x="24904" y="9574"/>
                    <a:pt x="24952" y="9495"/>
                  </a:cubicBezTo>
                  <a:cubicBezTo>
                    <a:pt x="25000" y="9431"/>
                    <a:pt x="25047" y="9384"/>
                    <a:pt x="25095" y="9320"/>
                  </a:cubicBezTo>
                  <a:cubicBezTo>
                    <a:pt x="25206" y="9210"/>
                    <a:pt x="25332" y="9114"/>
                    <a:pt x="25475" y="9019"/>
                  </a:cubicBezTo>
                  <a:cubicBezTo>
                    <a:pt x="25602" y="8924"/>
                    <a:pt x="25744" y="8845"/>
                    <a:pt x="25903" y="8798"/>
                  </a:cubicBezTo>
                  <a:cubicBezTo>
                    <a:pt x="25918" y="8782"/>
                    <a:pt x="25934" y="8782"/>
                    <a:pt x="25950" y="8782"/>
                  </a:cubicBezTo>
                  <a:cubicBezTo>
                    <a:pt x="25728" y="8592"/>
                    <a:pt x="25507" y="8417"/>
                    <a:pt x="25301" y="8259"/>
                  </a:cubicBezTo>
                  <a:cubicBezTo>
                    <a:pt x="24984" y="8005"/>
                    <a:pt x="24651" y="7784"/>
                    <a:pt x="24350" y="7578"/>
                  </a:cubicBezTo>
                  <a:lnTo>
                    <a:pt x="23463" y="6976"/>
                  </a:lnTo>
                  <a:lnTo>
                    <a:pt x="23051" y="6691"/>
                  </a:lnTo>
                  <a:cubicBezTo>
                    <a:pt x="20659" y="5043"/>
                    <a:pt x="18171" y="3332"/>
                    <a:pt x="15510" y="2033"/>
                  </a:cubicBezTo>
                  <a:cubicBezTo>
                    <a:pt x="13941" y="1272"/>
                    <a:pt x="12500" y="750"/>
                    <a:pt x="11106" y="433"/>
                  </a:cubicBezTo>
                  <a:cubicBezTo>
                    <a:pt x="10361" y="274"/>
                    <a:pt x="9601" y="163"/>
                    <a:pt x="8856" y="116"/>
                  </a:cubicBezTo>
                  <a:cubicBezTo>
                    <a:pt x="8682" y="116"/>
                    <a:pt x="8507" y="116"/>
                    <a:pt x="8333" y="100"/>
                  </a:cubicBezTo>
                  <a:cubicBezTo>
                    <a:pt x="8294" y="34"/>
                    <a:pt x="8232" y="1"/>
                    <a:pt x="8176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89"/>
            <p:cNvSpPr/>
            <p:nvPr/>
          </p:nvSpPr>
          <p:spPr>
            <a:xfrm rot="5400000" flipH="1">
              <a:off x="2878717" y="3639215"/>
              <a:ext cx="278672" cy="152274"/>
            </a:xfrm>
            <a:custGeom>
              <a:avLst/>
              <a:gdLst/>
              <a:ahLst/>
              <a:cxnLst/>
              <a:rect l="l" t="t" r="r" b="b"/>
              <a:pathLst>
                <a:path w="18125" h="9110" extrusionOk="0">
                  <a:moveTo>
                    <a:pt x="1205" y="0"/>
                  </a:moveTo>
                  <a:cubicBezTo>
                    <a:pt x="1030" y="0"/>
                    <a:pt x="856" y="0"/>
                    <a:pt x="682" y="16"/>
                  </a:cubicBezTo>
                  <a:cubicBezTo>
                    <a:pt x="507" y="16"/>
                    <a:pt x="333" y="32"/>
                    <a:pt x="159" y="64"/>
                  </a:cubicBezTo>
                  <a:cubicBezTo>
                    <a:pt x="64" y="80"/>
                    <a:pt x="0" y="175"/>
                    <a:pt x="32" y="270"/>
                  </a:cubicBezTo>
                  <a:cubicBezTo>
                    <a:pt x="46" y="353"/>
                    <a:pt x="120" y="399"/>
                    <a:pt x="202" y="399"/>
                  </a:cubicBezTo>
                  <a:cubicBezTo>
                    <a:pt x="214" y="399"/>
                    <a:pt x="226" y="399"/>
                    <a:pt x="238" y="396"/>
                  </a:cubicBezTo>
                  <a:cubicBezTo>
                    <a:pt x="301" y="381"/>
                    <a:pt x="365" y="381"/>
                    <a:pt x="444" y="365"/>
                  </a:cubicBezTo>
                  <a:cubicBezTo>
                    <a:pt x="634" y="349"/>
                    <a:pt x="824" y="349"/>
                    <a:pt x="1014" y="349"/>
                  </a:cubicBezTo>
                  <a:cubicBezTo>
                    <a:pt x="1205" y="349"/>
                    <a:pt x="1395" y="349"/>
                    <a:pt x="1585" y="365"/>
                  </a:cubicBezTo>
                  <a:cubicBezTo>
                    <a:pt x="1949" y="381"/>
                    <a:pt x="2313" y="412"/>
                    <a:pt x="2694" y="476"/>
                  </a:cubicBezTo>
                  <a:cubicBezTo>
                    <a:pt x="3898" y="682"/>
                    <a:pt x="5038" y="1125"/>
                    <a:pt x="6147" y="1632"/>
                  </a:cubicBezTo>
                  <a:cubicBezTo>
                    <a:pt x="7019" y="2044"/>
                    <a:pt x="7874" y="2504"/>
                    <a:pt x="8730" y="2979"/>
                  </a:cubicBezTo>
                  <a:cubicBezTo>
                    <a:pt x="9664" y="3502"/>
                    <a:pt x="10567" y="4056"/>
                    <a:pt x="11470" y="4642"/>
                  </a:cubicBezTo>
                  <a:cubicBezTo>
                    <a:pt x="13276" y="5815"/>
                    <a:pt x="15019" y="7066"/>
                    <a:pt x="16762" y="8334"/>
                  </a:cubicBezTo>
                  <a:cubicBezTo>
                    <a:pt x="17110" y="8587"/>
                    <a:pt x="17459" y="8856"/>
                    <a:pt x="17807" y="9110"/>
                  </a:cubicBezTo>
                  <a:cubicBezTo>
                    <a:pt x="17823" y="9094"/>
                    <a:pt x="17839" y="9078"/>
                    <a:pt x="17871" y="9062"/>
                  </a:cubicBezTo>
                  <a:cubicBezTo>
                    <a:pt x="17950" y="9015"/>
                    <a:pt x="18029" y="8951"/>
                    <a:pt x="18124" y="8920"/>
                  </a:cubicBezTo>
                  <a:cubicBezTo>
                    <a:pt x="16445" y="7684"/>
                    <a:pt x="14766" y="6448"/>
                    <a:pt x="13055" y="5276"/>
                  </a:cubicBezTo>
                  <a:cubicBezTo>
                    <a:pt x="11296" y="4088"/>
                    <a:pt x="9474" y="2947"/>
                    <a:pt x="7573" y="1965"/>
                  </a:cubicBezTo>
                  <a:cubicBezTo>
                    <a:pt x="6433" y="1363"/>
                    <a:pt x="5260" y="808"/>
                    <a:pt x="4024" y="444"/>
                  </a:cubicBezTo>
                  <a:cubicBezTo>
                    <a:pt x="3422" y="270"/>
                    <a:pt x="2820" y="127"/>
                    <a:pt x="2187" y="64"/>
                  </a:cubicBezTo>
                  <a:cubicBezTo>
                    <a:pt x="1870" y="16"/>
                    <a:pt x="1537" y="0"/>
                    <a:pt x="120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89"/>
            <p:cNvSpPr/>
            <p:nvPr/>
          </p:nvSpPr>
          <p:spPr>
            <a:xfrm rot="5400000" flipH="1">
              <a:off x="3028340" y="3785289"/>
              <a:ext cx="100860" cy="33079"/>
            </a:xfrm>
            <a:custGeom>
              <a:avLst/>
              <a:gdLst/>
              <a:ahLst/>
              <a:cxnLst/>
              <a:rect l="l" t="t" r="r" b="b"/>
              <a:pathLst>
                <a:path w="6560" h="1979" extrusionOk="0">
                  <a:moveTo>
                    <a:pt x="1138" y="1"/>
                  </a:moveTo>
                  <a:cubicBezTo>
                    <a:pt x="806" y="1"/>
                    <a:pt x="475" y="23"/>
                    <a:pt x="143" y="83"/>
                  </a:cubicBezTo>
                  <a:cubicBezTo>
                    <a:pt x="64" y="99"/>
                    <a:pt x="1" y="194"/>
                    <a:pt x="17" y="289"/>
                  </a:cubicBezTo>
                  <a:cubicBezTo>
                    <a:pt x="31" y="372"/>
                    <a:pt x="105" y="419"/>
                    <a:pt x="187" y="419"/>
                  </a:cubicBezTo>
                  <a:cubicBezTo>
                    <a:pt x="199" y="419"/>
                    <a:pt x="211" y="418"/>
                    <a:pt x="223" y="416"/>
                  </a:cubicBezTo>
                  <a:cubicBezTo>
                    <a:pt x="349" y="400"/>
                    <a:pt x="492" y="384"/>
                    <a:pt x="619" y="368"/>
                  </a:cubicBezTo>
                  <a:lnTo>
                    <a:pt x="603" y="368"/>
                  </a:lnTo>
                  <a:cubicBezTo>
                    <a:pt x="798" y="351"/>
                    <a:pt x="993" y="343"/>
                    <a:pt x="1187" y="343"/>
                  </a:cubicBezTo>
                  <a:cubicBezTo>
                    <a:pt x="1704" y="343"/>
                    <a:pt x="2219" y="399"/>
                    <a:pt x="2726" y="479"/>
                  </a:cubicBezTo>
                  <a:lnTo>
                    <a:pt x="2678" y="479"/>
                  </a:lnTo>
                  <a:cubicBezTo>
                    <a:pt x="3502" y="622"/>
                    <a:pt x="4326" y="860"/>
                    <a:pt x="5086" y="1208"/>
                  </a:cubicBezTo>
                  <a:cubicBezTo>
                    <a:pt x="5514" y="1414"/>
                    <a:pt x="5926" y="1652"/>
                    <a:pt x="6290" y="1953"/>
                  </a:cubicBezTo>
                  <a:cubicBezTo>
                    <a:pt x="6309" y="1971"/>
                    <a:pt x="6333" y="1979"/>
                    <a:pt x="6359" y="1979"/>
                  </a:cubicBezTo>
                  <a:cubicBezTo>
                    <a:pt x="6378" y="1979"/>
                    <a:pt x="6397" y="1975"/>
                    <a:pt x="6417" y="1969"/>
                  </a:cubicBezTo>
                  <a:cubicBezTo>
                    <a:pt x="6449" y="1969"/>
                    <a:pt x="6496" y="1937"/>
                    <a:pt x="6528" y="1905"/>
                  </a:cubicBezTo>
                  <a:cubicBezTo>
                    <a:pt x="6544" y="1858"/>
                    <a:pt x="6560" y="1810"/>
                    <a:pt x="6544" y="1763"/>
                  </a:cubicBezTo>
                  <a:cubicBezTo>
                    <a:pt x="6544" y="1747"/>
                    <a:pt x="6528" y="1731"/>
                    <a:pt x="6528" y="1715"/>
                  </a:cubicBezTo>
                  <a:cubicBezTo>
                    <a:pt x="6512" y="1699"/>
                    <a:pt x="6496" y="1683"/>
                    <a:pt x="6465" y="1668"/>
                  </a:cubicBezTo>
                  <a:cubicBezTo>
                    <a:pt x="6069" y="1319"/>
                    <a:pt x="5609" y="1066"/>
                    <a:pt x="5118" y="860"/>
                  </a:cubicBezTo>
                  <a:cubicBezTo>
                    <a:pt x="4595" y="606"/>
                    <a:pt x="4025" y="432"/>
                    <a:pt x="3455" y="289"/>
                  </a:cubicBezTo>
                  <a:cubicBezTo>
                    <a:pt x="2884" y="147"/>
                    <a:pt x="2298" y="52"/>
                    <a:pt x="1712" y="20"/>
                  </a:cubicBezTo>
                  <a:cubicBezTo>
                    <a:pt x="1521" y="8"/>
                    <a:pt x="1329" y="1"/>
                    <a:pt x="1138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89"/>
            <p:cNvSpPr/>
            <p:nvPr/>
          </p:nvSpPr>
          <p:spPr>
            <a:xfrm rot="5400000" flipH="1">
              <a:off x="3029751" y="3735818"/>
              <a:ext cx="66497" cy="36773"/>
            </a:xfrm>
            <a:custGeom>
              <a:avLst/>
              <a:gdLst/>
              <a:ahLst/>
              <a:cxnLst/>
              <a:rect l="l" t="t" r="r" b="b"/>
              <a:pathLst>
                <a:path w="4325" h="2200" extrusionOk="0">
                  <a:moveTo>
                    <a:pt x="185" y="1"/>
                  </a:moveTo>
                  <a:cubicBezTo>
                    <a:pt x="116" y="1"/>
                    <a:pt x="44" y="46"/>
                    <a:pt x="32" y="122"/>
                  </a:cubicBezTo>
                  <a:cubicBezTo>
                    <a:pt x="0" y="201"/>
                    <a:pt x="48" y="312"/>
                    <a:pt x="143" y="328"/>
                  </a:cubicBezTo>
                  <a:cubicBezTo>
                    <a:pt x="840" y="534"/>
                    <a:pt x="1521" y="803"/>
                    <a:pt x="2186" y="1104"/>
                  </a:cubicBezTo>
                  <a:cubicBezTo>
                    <a:pt x="2186" y="1104"/>
                    <a:pt x="2185" y="1103"/>
                    <a:pt x="2183" y="1101"/>
                  </a:cubicBezTo>
                  <a:lnTo>
                    <a:pt x="2183" y="1101"/>
                  </a:lnTo>
                  <a:cubicBezTo>
                    <a:pt x="2838" y="1399"/>
                    <a:pt x="3462" y="1759"/>
                    <a:pt x="4056" y="2165"/>
                  </a:cubicBezTo>
                  <a:cubicBezTo>
                    <a:pt x="4085" y="2189"/>
                    <a:pt x="4118" y="2199"/>
                    <a:pt x="4151" y="2199"/>
                  </a:cubicBezTo>
                  <a:cubicBezTo>
                    <a:pt x="4208" y="2199"/>
                    <a:pt x="4263" y="2168"/>
                    <a:pt x="4293" y="2118"/>
                  </a:cubicBezTo>
                  <a:cubicBezTo>
                    <a:pt x="4325" y="2054"/>
                    <a:pt x="4325" y="1991"/>
                    <a:pt x="4293" y="1928"/>
                  </a:cubicBezTo>
                  <a:cubicBezTo>
                    <a:pt x="4277" y="1912"/>
                    <a:pt x="4262" y="1896"/>
                    <a:pt x="4246" y="1880"/>
                  </a:cubicBezTo>
                  <a:cubicBezTo>
                    <a:pt x="3644" y="1452"/>
                    <a:pt x="2994" y="1104"/>
                    <a:pt x="2329" y="803"/>
                  </a:cubicBezTo>
                  <a:cubicBezTo>
                    <a:pt x="1663" y="486"/>
                    <a:pt x="966" y="217"/>
                    <a:pt x="238" y="11"/>
                  </a:cubicBezTo>
                  <a:cubicBezTo>
                    <a:pt x="221" y="4"/>
                    <a:pt x="203" y="1"/>
                    <a:pt x="18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89"/>
            <p:cNvSpPr/>
            <p:nvPr/>
          </p:nvSpPr>
          <p:spPr>
            <a:xfrm rot="5400000" flipH="1">
              <a:off x="3032489" y="3735320"/>
              <a:ext cx="64314" cy="35586"/>
            </a:xfrm>
            <a:custGeom>
              <a:avLst/>
              <a:gdLst/>
              <a:ahLst/>
              <a:cxnLst/>
              <a:rect l="l" t="t" r="r" b="b"/>
              <a:pathLst>
                <a:path w="4183" h="2129" extrusionOk="0">
                  <a:moveTo>
                    <a:pt x="195" y="1"/>
                  </a:moveTo>
                  <a:cubicBezTo>
                    <a:pt x="122" y="1"/>
                    <a:pt x="57" y="46"/>
                    <a:pt x="32" y="121"/>
                  </a:cubicBezTo>
                  <a:cubicBezTo>
                    <a:pt x="1" y="200"/>
                    <a:pt x="48" y="311"/>
                    <a:pt x="143" y="327"/>
                  </a:cubicBezTo>
                  <a:cubicBezTo>
                    <a:pt x="729" y="486"/>
                    <a:pt x="1300" y="707"/>
                    <a:pt x="1838" y="961"/>
                  </a:cubicBezTo>
                  <a:cubicBezTo>
                    <a:pt x="2551" y="1294"/>
                    <a:pt x="3248" y="1690"/>
                    <a:pt x="3914" y="2102"/>
                  </a:cubicBezTo>
                  <a:cubicBezTo>
                    <a:pt x="3943" y="2119"/>
                    <a:pt x="3978" y="2128"/>
                    <a:pt x="4011" y="2128"/>
                  </a:cubicBezTo>
                  <a:cubicBezTo>
                    <a:pt x="4067" y="2128"/>
                    <a:pt x="4122" y="2104"/>
                    <a:pt x="4151" y="2054"/>
                  </a:cubicBezTo>
                  <a:cubicBezTo>
                    <a:pt x="4183" y="1991"/>
                    <a:pt x="4183" y="1927"/>
                    <a:pt x="4151" y="1864"/>
                  </a:cubicBezTo>
                  <a:cubicBezTo>
                    <a:pt x="4135" y="1848"/>
                    <a:pt x="4120" y="1832"/>
                    <a:pt x="4104" y="1816"/>
                  </a:cubicBezTo>
                  <a:cubicBezTo>
                    <a:pt x="3502" y="1436"/>
                    <a:pt x="2900" y="1088"/>
                    <a:pt x="2266" y="771"/>
                  </a:cubicBezTo>
                  <a:cubicBezTo>
                    <a:pt x="1617" y="454"/>
                    <a:pt x="935" y="185"/>
                    <a:pt x="254" y="10"/>
                  </a:cubicBezTo>
                  <a:cubicBezTo>
                    <a:pt x="234" y="4"/>
                    <a:pt x="214" y="1"/>
                    <a:pt x="195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89"/>
            <p:cNvSpPr/>
            <p:nvPr/>
          </p:nvSpPr>
          <p:spPr>
            <a:xfrm rot="5400000" flipH="1">
              <a:off x="3030872" y="3735685"/>
              <a:ext cx="70171" cy="38745"/>
            </a:xfrm>
            <a:custGeom>
              <a:avLst/>
              <a:gdLst/>
              <a:ahLst/>
              <a:cxnLst/>
              <a:rect l="l" t="t" r="r" b="b"/>
              <a:pathLst>
                <a:path w="4564" h="2318" extrusionOk="0">
                  <a:moveTo>
                    <a:pt x="187" y="1"/>
                  </a:moveTo>
                  <a:cubicBezTo>
                    <a:pt x="111" y="1"/>
                    <a:pt x="43" y="55"/>
                    <a:pt x="17" y="120"/>
                  </a:cubicBezTo>
                  <a:cubicBezTo>
                    <a:pt x="1" y="215"/>
                    <a:pt x="48" y="310"/>
                    <a:pt x="127" y="342"/>
                  </a:cubicBezTo>
                  <a:cubicBezTo>
                    <a:pt x="825" y="564"/>
                    <a:pt x="1490" y="833"/>
                    <a:pt x="2155" y="1134"/>
                  </a:cubicBezTo>
                  <a:cubicBezTo>
                    <a:pt x="2884" y="1482"/>
                    <a:pt x="3597" y="1863"/>
                    <a:pt x="4294" y="2290"/>
                  </a:cubicBezTo>
                  <a:cubicBezTo>
                    <a:pt x="4324" y="2308"/>
                    <a:pt x="4358" y="2317"/>
                    <a:pt x="4392" y="2317"/>
                  </a:cubicBezTo>
                  <a:cubicBezTo>
                    <a:pt x="4448" y="2317"/>
                    <a:pt x="4502" y="2292"/>
                    <a:pt x="4532" y="2243"/>
                  </a:cubicBezTo>
                  <a:cubicBezTo>
                    <a:pt x="4563" y="2180"/>
                    <a:pt x="4563" y="2116"/>
                    <a:pt x="4532" y="2053"/>
                  </a:cubicBezTo>
                  <a:cubicBezTo>
                    <a:pt x="4516" y="2037"/>
                    <a:pt x="4500" y="2021"/>
                    <a:pt x="4484" y="2005"/>
                  </a:cubicBezTo>
                  <a:cubicBezTo>
                    <a:pt x="3138" y="1181"/>
                    <a:pt x="1728" y="500"/>
                    <a:pt x="238" y="9"/>
                  </a:cubicBezTo>
                  <a:cubicBezTo>
                    <a:pt x="221" y="3"/>
                    <a:pt x="204" y="1"/>
                    <a:pt x="187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89"/>
            <p:cNvSpPr/>
            <p:nvPr/>
          </p:nvSpPr>
          <p:spPr>
            <a:xfrm rot="5400000" flipH="1">
              <a:off x="3027570" y="3726763"/>
              <a:ext cx="69188" cy="40016"/>
            </a:xfrm>
            <a:custGeom>
              <a:avLst/>
              <a:gdLst/>
              <a:ahLst/>
              <a:cxnLst/>
              <a:rect l="l" t="t" r="r" b="b"/>
              <a:pathLst>
                <a:path w="4500" h="2394" extrusionOk="0">
                  <a:moveTo>
                    <a:pt x="1886" y="1049"/>
                  </a:moveTo>
                  <a:cubicBezTo>
                    <a:pt x="1890" y="1052"/>
                    <a:pt x="1894" y="1056"/>
                    <a:pt x="1901" y="1056"/>
                  </a:cubicBezTo>
                  <a:cubicBezTo>
                    <a:pt x="1896" y="1053"/>
                    <a:pt x="1891" y="1051"/>
                    <a:pt x="1886" y="1049"/>
                  </a:cubicBezTo>
                  <a:close/>
                  <a:moveTo>
                    <a:pt x="179" y="0"/>
                  </a:moveTo>
                  <a:cubicBezTo>
                    <a:pt x="106" y="0"/>
                    <a:pt x="41" y="46"/>
                    <a:pt x="16" y="121"/>
                  </a:cubicBezTo>
                  <a:cubicBezTo>
                    <a:pt x="0" y="216"/>
                    <a:pt x="48" y="311"/>
                    <a:pt x="127" y="343"/>
                  </a:cubicBezTo>
                  <a:cubicBezTo>
                    <a:pt x="739" y="547"/>
                    <a:pt x="1321" y="782"/>
                    <a:pt x="1886" y="1049"/>
                  </a:cubicBezTo>
                  <a:lnTo>
                    <a:pt x="1886" y="1049"/>
                  </a:lnTo>
                  <a:cubicBezTo>
                    <a:pt x="1886" y="1048"/>
                    <a:pt x="1885" y="1047"/>
                    <a:pt x="1884" y="1047"/>
                  </a:cubicBezTo>
                  <a:lnTo>
                    <a:pt x="1884" y="1047"/>
                  </a:lnTo>
                  <a:cubicBezTo>
                    <a:pt x="2703" y="1425"/>
                    <a:pt x="3490" y="1867"/>
                    <a:pt x="4230" y="2371"/>
                  </a:cubicBezTo>
                  <a:cubicBezTo>
                    <a:pt x="4255" y="2386"/>
                    <a:pt x="4284" y="2393"/>
                    <a:pt x="4313" y="2393"/>
                  </a:cubicBezTo>
                  <a:cubicBezTo>
                    <a:pt x="4374" y="2393"/>
                    <a:pt x="4435" y="2361"/>
                    <a:pt x="4468" y="2307"/>
                  </a:cubicBezTo>
                  <a:cubicBezTo>
                    <a:pt x="4499" y="2260"/>
                    <a:pt x="4499" y="2181"/>
                    <a:pt x="4468" y="2133"/>
                  </a:cubicBezTo>
                  <a:cubicBezTo>
                    <a:pt x="4452" y="2101"/>
                    <a:pt x="4436" y="2086"/>
                    <a:pt x="4420" y="2070"/>
                  </a:cubicBezTo>
                  <a:cubicBezTo>
                    <a:pt x="3121" y="1198"/>
                    <a:pt x="1711" y="533"/>
                    <a:pt x="238" y="10"/>
                  </a:cubicBezTo>
                  <a:cubicBezTo>
                    <a:pt x="218" y="4"/>
                    <a:pt x="198" y="0"/>
                    <a:pt x="179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89"/>
            <p:cNvSpPr/>
            <p:nvPr/>
          </p:nvSpPr>
          <p:spPr>
            <a:xfrm rot="5400000" flipH="1">
              <a:off x="3035772" y="3743116"/>
              <a:ext cx="66758" cy="35570"/>
            </a:xfrm>
            <a:custGeom>
              <a:avLst/>
              <a:gdLst/>
              <a:ahLst/>
              <a:cxnLst/>
              <a:rect l="l" t="t" r="r" b="b"/>
              <a:pathLst>
                <a:path w="4342" h="2128" extrusionOk="0">
                  <a:moveTo>
                    <a:pt x="195" y="0"/>
                  </a:moveTo>
                  <a:cubicBezTo>
                    <a:pt x="122" y="0"/>
                    <a:pt x="57" y="46"/>
                    <a:pt x="32" y="121"/>
                  </a:cubicBezTo>
                  <a:cubicBezTo>
                    <a:pt x="0" y="200"/>
                    <a:pt x="64" y="311"/>
                    <a:pt x="143" y="327"/>
                  </a:cubicBezTo>
                  <a:cubicBezTo>
                    <a:pt x="872" y="533"/>
                    <a:pt x="1585" y="802"/>
                    <a:pt x="2266" y="1119"/>
                  </a:cubicBezTo>
                  <a:cubicBezTo>
                    <a:pt x="2884" y="1420"/>
                    <a:pt x="3486" y="1737"/>
                    <a:pt x="4072" y="2101"/>
                  </a:cubicBezTo>
                  <a:cubicBezTo>
                    <a:pt x="4102" y="2119"/>
                    <a:pt x="4136" y="2128"/>
                    <a:pt x="4169" y="2128"/>
                  </a:cubicBezTo>
                  <a:cubicBezTo>
                    <a:pt x="4225" y="2128"/>
                    <a:pt x="4280" y="2103"/>
                    <a:pt x="4310" y="2054"/>
                  </a:cubicBezTo>
                  <a:cubicBezTo>
                    <a:pt x="4341" y="1990"/>
                    <a:pt x="4341" y="1911"/>
                    <a:pt x="4310" y="1864"/>
                  </a:cubicBezTo>
                  <a:cubicBezTo>
                    <a:pt x="4294" y="1848"/>
                    <a:pt x="4278" y="1816"/>
                    <a:pt x="4262" y="1816"/>
                  </a:cubicBezTo>
                  <a:cubicBezTo>
                    <a:pt x="3010" y="1040"/>
                    <a:pt x="1664" y="390"/>
                    <a:pt x="254" y="10"/>
                  </a:cubicBezTo>
                  <a:cubicBezTo>
                    <a:pt x="234" y="3"/>
                    <a:pt x="214" y="0"/>
                    <a:pt x="195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89"/>
            <p:cNvSpPr/>
            <p:nvPr/>
          </p:nvSpPr>
          <p:spPr>
            <a:xfrm rot="5400000" flipH="1">
              <a:off x="3047506" y="3752691"/>
              <a:ext cx="48739" cy="25674"/>
            </a:xfrm>
            <a:custGeom>
              <a:avLst/>
              <a:gdLst/>
              <a:ahLst/>
              <a:cxnLst/>
              <a:rect l="l" t="t" r="r" b="b"/>
              <a:pathLst>
                <a:path w="3170" h="1536" extrusionOk="0">
                  <a:moveTo>
                    <a:pt x="202" y="1"/>
                  </a:moveTo>
                  <a:cubicBezTo>
                    <a:pt x="120" y="1"/>
                    <a:pt x="44" y="48"/>
                    <a:pt x="16" y="131"/>
                  </a:cubicBezTo>
                  <a:cubicBezTo>
                    <a:pt x="1" y="210"/>
                    <a:pt x="48" y="321"/>
                    <a:pt x="127" y="336"/>
                  </a:cubicBezTo>
                  <a:cubicBezTo>
                    <a:pt x="725" y="494"/>
                    <a:pt x="1275" y="698"/>
                    <a:pt x="1826" y="949"/>
                  </a:cubicBezTo>
                  <a:lnTo>
                    <a:pt x="1826" y="949"/>
                  </a:lnTo>
                  <a:cubicBezTo>
                    <a:pt x="1824" y="946"/>
                    <a:pt x="1823" y="943"/>
                    <a:pt x="1822" y="939"/>
                  </a:cubicBezTo>
                  <a:lnTo>
                    <a:pt x="1822" y="939"/>
                  </a:lnTo>
                  <a:cubicBezTo>
                    <a:pt x="1823" y="943"/>
                    <a:pt x="1824" y="947"/>
                    <a:pt x="1826" y="949"/>
                  </a:cubicBezTo>
                  <a:lnTo>
                    <a:pt x="1826" y="949"/>
                  </a:lnTo>
                  <a:cubicBezTo>
                    <a:pt x="1830" y="950"/>
                    <a:pt x="1833" y="952"/>
                    <a:pt x="1836" y="953"/>
                  </a:cubicBezTo>
                  <a:lnTo>
                    <a:pt x="1836" y="953"/>
                  </a:lnTo>
                  <a:cubicBezTo>
                    <a:pt x="1832" y="953"/>
                    <a:pt x="1829" y="951"/>
                    <a:pt x="1826" y="949"/>
                  </a:cubicBezTo>
                  <a:lnTo>
                    <a:pt x="1826" y="949"/>
                  </a:lnTo>
                  <a:cubicBezTo>
                    <a:pt x="1826" y="949"/>
                    <a:pt x="1826" y="949"/>
                    <a:pt x="1826" y="949"/>
                  </a:cubicBezTo>
                  <a:lnTo>
                    <a:pt x="1826" y="949"/>
                  </a:lnTo>
                  <a:cubicBezTo>
                    <a:pt x="1830" y="954"/>
                    <a:pt x="1838" y="954"/>
                    <a:pt x="1838" y="954"/>
                  </a:cubicBezTo>
                  <a:cubicBezTo>
                    <a:pt x="1838" y="954"/>
                    <a:pt x="1837" y="954"/>
                    <a:pt x="1836" y="953"/>
                  </a:cubicBezTo>
                  <a:lnTo>
                    <a:pt x="1836" y="953"/>
                  </a:lnTo>
                  <a:cubicBezTo>
                    <a:pt x="1841" y="954"/>
                    <a:pt x="1848" y="954"/>
                    <a:pt x="1854" y="954"/>
                  </a:cubicBezTo>
                  <a:cubicBezTo>
                    <a:pt x="2219" y="1129"/>
                    <a:pt x="2551" y="1319"/>
                    <a:pt x="2900" y="1509"/>
                  </a:cubicBezTo>
                  <a:cubicBezTo>
                    <a:pt x="2929" y="1527"/>
                    <a:pt x="2961" y="1536"/>
                    <a:pt x="2993" y="1536"/>
                  </a:cubicBezTo>
                  <a:cubicBezTo>
                    <a:pt x="3046" y="1536"/>
                    <a:pt x="3098" y="1511"/>
                    <a:pt x="3137" y="1461"/>
                  </a:cubicBezTo>
                  <a:cubicBezTo>
                    <a:pt x="3169" y="1414"/>
                    <a:pt x="3169" y="1335"/>
                    <a:pt x="3122" y="1271"/>
                  </a:cubicBezTo>
                  <a:cubicBezTo>
                    <a:pt x="3122" y="1255"/>
                    <a:pt x="3106" y="1239"/>
                    <a:pt x="3074" y="1224"/>
                  </a:cubicBezTo>
                  <a:cubicBezTo>
                    <a:pt x="2187" y="701"/>
                    <a:pt x="1236" y="273"/>
                    <a:pt x="238" y="4"/>
                  </a:cubicBezTo>
                  <a:cubicBezTo>
                    <a:pt x="226" y="2"/>
                    <a:pt x="214" y="1"/>
                    <a:pt x="202" y="1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89"/>
            <p:cNvSpPr/>
            <p:nvPr/>
          </p:nvSpPr>
          <p:spPr>
            <a:xfrm rot="5400000" flipH="1">
              <a:off x="2641309" y="3636981"/>
              <a:ext cx="278180" cy="154313"/>
            </a:xfrm>
            <a:custGeom>
              <a:avLst/>
              <a:gdLst/>
              <a:ahLst/>
              <a:cxnLst/>
              <a:rect l="l" t="t" r="r" b="b"/>
              <a:pathLst>
                <a:path w="18093" h="9232" extrusionOk="0">
                  <a:moveTo>
                    <a:pt x="17911" y="0"/>
                  </a:moveTo>
                  <a:cubicBezTo>
                    <a:pt x="17885" y="0"/>
                    <a:pt x="17860" y="7"/>
                    <a:pt x="17839" y="23"/>
                  </a:cubicBezTo>
                  <a:cubicBezTo>
                    <a:pt x="16809" y="704"/>
                    <a:pt x="15875" y="1512"/>
                    <a:pt x="14892" y="2256"/>
                  </a:cubicBezTo>
                  <a:lnTo>
                    <a:pt x="14908" y="2256"/>
                  </a:lnTo>
                  <a:cubicBezTo>
                    <a:pt x="14718" y="2383"/>
                    <a:pt x="14528" y="2526"/>
                    <a:pt x="14338" y="2652"/>
                  </a:cubicBezTo>
                  <a:cubicBezTo>
                    <a:pt x="14116" y="2811"/>
                    <a:pt x="13894" y="2953"/>
                    <a:pt x="13657" y="3080"/>
                  </a:cubicBezTo>
                  <a:cubicBezTo>
                    <a:pt x="13197" y="3365"/>
                    <a:pt x="12738" y="3651"/>
                    <a:pt x="12278" y="3936"/>
                  </a:cubicBezTo>
                  <a:cubicBezTo>
                    <a:pt x="11344" y="4490"/>
                    <a:pt x="10409" y="5029"/>
                    <a:pt x="9459" y="5552"/>
                  </a:cubicBezTo>
                  <a:cubicBezTo>
                    <a:pt x="9062" y="5758"/>
                    <a:pt x="8666" y="5979"/>
                    <a:pt x="8270" y="6185"/>
                  </a:cubicBezTo>
                  <a:cubicBezTo>
                    <a:pt x="7890" y="6407"/>
                    <a:pt x="7494" y="6613"/>
                    <a:pt x="7082" y="6835"/>
                  </a:cubicBezTo>
                  <a:cubicBezTo>
                    <a:pt x="6290" y="7247"/>
                    <a:pt x="5482" y="7643"/>
                    <a:pt x="4658" y="7976"/>
                  </a:cubicBezTo>
                  <a:lnTo>
                    <a:pt x="4627" y="7976"/>
                  </a:lnTo>
                  <a:cubicBezTo>
                    <a:pt x="3628" y="8387"/>
                    <a:pt x="2583" y="8688"/>
                    <a:pt x="1506" y="8815"/>
                  </a:cubicBezTo>
                  <a:cubicBezTo>
                    <a:pt x="1167" y="8864"/>
                    <a:pt x="828" y="8884"/>
                    <a:pt x="489" y="8884"/>
                  </a:cubicBezTo>
                  <a:cubicBezTo>
                    <a:pt x="384" y="8884"/>
                    <a:pt x="280" y="8882"/>
                    <a:pt x="175" y="8879"/>
                  </a:cubicBezTo>
                  <a:cubicBezTo>
                    <a:pt x="80" y="8879"/>
                    <a:pt x="1" y="8958"/>
                    <a:pt x="1" y="9053"/>
                  </a:cubicBezTo>
                  <a:cubicBezTo>
                    <a:pt x="1" y="9148"/>
                    <a:pt x="80" y="9211"/>
                    <a:pt x="159" y="9227"/>
                  </a:cubicBezTo>
                  <a:cubicBezTo>
                    <a:pt x="254" y="9230"/>
                    <a:pt x="350" y="9232"/>
                    <a:pt x="445" y="9232"/>
                  </a:cubicBezTo>
                  <a:cubicBezTo>
                    <a:pt x="1281" y="9232"/>
                    <a:pt x="2103" y="9109"/>
                    <a:pt x="2900" y="8910"/>
                  </a:cubicBezTo>
                  <a:cubicBezTo>
                    <a:pt x="3803" y="8688"/>
                    <a:pt x="4674" y="8356"/>
                    <a:pt x="5530" y="7976"/>
                  </a:cubicBezTo>
                  <a:cubicBezTo>
                    <a:pt x="6385" y="7595"/>
                    <a:pt x="7225" y="7152"/>
                    <a:pt x="8049" y="6708"/>
                  </a:cubicBezTo>
                  <a:cubicBezTo>
                    <a:pt x="8952" y="6217"/>
                    <a:pt x="9855" y="5726"/>
                    <a:pt x="10758" y="5219"/>
                  </a:cubicBezTo>
                  <a:cubicBezTo>
                    <a:pt x="11312" y="4902"/>
                    <a:pt x="11882" y="4569"/>
                    <a:pt x="12437" y="4221"/>
                  </a:cubicBezTo>
                  <a:cubicBezTo>
                    <a:pt x="12738" y="4062"/>
                    <a:pt x="13023" y="3888"/>
                    <a:pt x="13308" y="3698"/>
                  </a:cubicBezTo>
                  <a:cubicBezTo>
                    <a:pt x="13593" y="3524"/>
                    <a:pt x="13894" y="3349"/>
                    <a:pt x="14180" y="3175"/>
                  </a:cubicBezTo>
                  <a:cubicBezTo>
                    <a:pt x="15257" y="2478"/>
                    <a:pt x="16223" y="1623"/>
                    <a:pt x="17253" y="846"/>
                  </a:cubicBezTo>
                  <a:cubicBezTo>
                    <a:pt x="17269" y="846"/>
                    <a:pt x="17269" y="846"/>
                    <a:pt x="17285" y="831"/>
                  </a:cubicBezTo>
                  <a:cubicBezTo>
                    <a:pt x="17443" y="704"/>
                    <a:pt x="17617" y="577"/>
                    <a:pt x="17808" y="466"/>
                  </a:cubicBezTo>
                  <a:cubicBezTo>
                    <a:pt x="17871" y="387"/>
                    <a:pt x="17950" y="308"/>
                    <a:pt x="18029" y="229"/>
                  </a:cubicBezTo>
                  <a:cubicBezTo>
                    <a:pt x="18045" y="213"/>
                    <a:pt x="18077" y="197"/>
                    <a:pt x="18093" y="165"/>
                  </a:cubicBezTo>
                  <a:cubicBezTo>
                    <a:pt x="18093" y="149"/>
                    <a:pt x="18077" y="118"/>
                    <a:pt x="18061" y="86"/>
                  </a:cubicBezTo>
                  <a:cubicBezTo>
                    <a:pt x="18029" y="32"/>
                    <a:pt x="17967" y="0"/>
                    <a:pt x="17911" y="0"/>
                  </a:cubicBezTo>
                  <a:close/>
                </a:path>
              </a:pathLst>
            </a:custGeom>
            <a:solidFill>
              <a:srgbClr val="F9BE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89"/>
            <p:cNvSpPr/>
            <p:nvPr/>
          </p:nvSpPr>
          <p:spPr>
            <a:xfrm rot="5400000" flipH="1">
              <a:off x="2699339" y="3576459"/>
              <a:ext cx="398505" cy="392268"/>
            </a:xfrm>
            <a:custGeom>
              <a:avLst/>
              <a:gdLst/>
              <a:ahLst/>
              <a:cxnLst/>
              <a:rect l="l" t="t" r="r" b="b"/>
              <a:pathLst>
                <a:path w="25919" h="23468" extrusionOk="0">
                  <a:moveTo>
                    <a:pt x="8175" y="1"/>
                  </a:moveTo>
                  <a:cubicBezTo>
                    <a:pt x="8096" y="17"/>
                    <a:pt x="8001" y="32"/>
                    <a:pt x="7921" y="48"/>
                  </a:cubicBezTo>
                  <a:cubicBezTo>
                    <a:pt x="7890" y="48"/>
                    <a:pt x="7874" y="64"/>
                    <a:pt x="7842" y="80"/>
                  </a:cubicBezTo>
                  <a:lnTo>
                    <a:pt x="7779" y="96"/>
                  </a:lnTo>
                  <a:cubicBezTo>
                    <a:pt x="7716" y="96"/>
                    <a:pt x="7668" y="143"/>
                    <a:pt x="7652" y="191"/>
                  </a:cubicBezTo>
                  <a:cubicBezTo>
                    <a:pt x="7319" y="207"/>
                    <a:pt x="6971" y="238"/>
                    <a:pt x="6622" y="302"/>
                  </a:cubicBezTo>
                  <a:cubicBezTo>
                    <a:pt x="6527" y="318"/>
                    <a:pt x="6432" y="318"/>
                    <a:pt x="6353" y="333"/>
                  </a:cubicBezTo>
                  <a:cubicBezTo>
                    <a:pt x="6306" y="349"/>
                    <a:pt x="6258" y="365"/>
                    <a:pt x="6242" y="413"/>
                  </a:cubicBezTo>
                  <a:cubicBezTo>
                    <a:pt x="6210" y="460"/>
                    <a:pt x="6210" y="508"/>
                    <a:pt x="6210" y="555"/>
                  </a:cubicBezTo>
                  <a:cubicBezTo>
                    <a:pt x="6068" y="603"/>
                    <a:pt x="5925" y="650"/>
                    <a:pt x="5767" y="698"/>
                  </a:cubicBezTo>
                  <a:cubicBezTo>
                    <a:pt x="5656" y="730"/>
                    <a:pt x="5545" y="777"/>
                    <a:pt x="5434" y="809"/>
                  </a:cubicBezTo>
                  <a:cubicBezTo>
                    <a:pt x="4943" y="967"/>
                    <a:pt x="4515" y="1141"/>
                    <a:pt x="4119" y="1316"/>
                  </a:cubicBezTo>
                  <a:cubicBezTo>
                    <a:pt x="3707" y="1522"/>
                    <a:pt x="3327" y="1743"/>
                    <a:pt x="2994" y="1981"/>
                  </a:cubicBezTo>
                  <a:cubicBezTo>
                    <a:pt x="2662" y="2219"/>
                    <a:pt x="2345" y="2504"/>
                    <a:pt x="2060" y="2821"/>
                  </a:cubicBezTo>
                  <a:cubicBezTo>
                    <a:pt x="1790" y="3122"/>
                    <a:pt x="1537" y="3454"/>
                    <a:pt x="1331" y="3819"/>
                  </a:cubicBezTo>
                  <a:cubicBezTo>
                    <a:pt x="919" y="4468"/>
                    <a:pt x="602" y="5245"/>
                    <a:pt x="380" y="6100"/>
                  </a:cubicBezTo>
                  <a:cubicBezTo>
                    <a:pt x="190" y="6861"/>
                    <a:pt x="64" y="7700"/>
                    <a:pt x="32" y="8603"/>
                  </a:cubicBezTo>
                  <a:cubicBezTo>
                    <a:pt x="0" y="8983"/>
                    <a:pt x="0" y="9395"/>
                    <a:pt x="16" y="9839"/>
                  </a:cubicBezTo>
                  <a:cubicBezTo>
                    <a:pt x="32" y="10108"/>
                    <a:pt x="48" y="10393"/>
                    <a:pt x="64" y="10663"/>
                  </a:cubicBezTo>
                  <a:lnTo>
                    <a:pt x="79" y="10726"/>
                  </a:lnTo>
                  <a:lnTo>
                    <a:pt x="79" y="10805"/>
                  </a:lnTo>
                  <a:lnTo>
                    <a:pt x="95" y="10964"/>
                  </a:lnTo>
                  <a:lnTo>
                    <a:pt x="143" y="11629"/>
                  </a:lnTo>
                  <a:lnTo>
                    <a:pt x="174" y="11946"/>
                  </a:lnTo>
                  <a:lnTo>
                    <a:pt x="174" y="12089"/>
                  </a:lnTo>
                  <a:cubicBezTo>
                    <a:pt x="206" y="12421"/>
                    <a:pt x="222" y="12770"/>
                    <a:pt x="254" y="13103"/>
                  </a:cubicBezTo>
                  <a:cubicBezTo>
                    <a:pt x="333" y="14021"/>
                    <a:pt x="412" y="14814"/>
                    <a:pt x="523" y="15526"/>
                  </a:cubicBezTo>
                  <a:cubicBezTo>
                    <a:pt x="650" y="16430"/>
                    <a:pt x="824" y="17237"/>
                    <a:pt x="1030" y="17982"/>
                  </a:cubicBezTo>
                  <a:cubicBezTo>
                    <a:pt x="1268" y="18822"/>
                    <a:pt x="1553" y="19551"/>
                    <a:pt x="1901" y="20200"/>
                  </a:cubicBezTo>
                  <a:cubicBezTo>
                    <a:pt x="1981" y="20358"/>
                    <a:pt x="2076" y="20517"/>
                    <a:pt x="2171" y="20675"/>
                  </a:cubicBezTo>
                  <a:cubicBezTo>
                    <a:pt x="2487" y="21151"/>
                    <a:pt x="2852" y="21578"/>
                    <a:pt x="3264" y="21911"/>
                  </a:cubicBezTo>
                  <a:cubicBezTo>
                    <a:pt x="3533" y="22149"/>
                    <a:pt x="3834" y="22355"/>
                    <a:pt x="4151" y="22513"/>
                  </a:cubicBezTo>
                  <a:cubicBezTo>
                    <a:pt x="4468" y="22672"/>
                    <a:pt x="4816" y="22814"/>
                    <a:pt x="5244" y="22941"/>
                  </a:cubicBezTo>
                  <a:cubicBezTo>
                    <a:pt x="5624" y="23052"/>
                    <a:pt x="6036" y="23147"/>
                    <a:pt x="6511" y="23226"/>
                  </a:cubicBezTo>
                  <a:cubicBezTo>
                    <a:pt x="6908" y="23289"/>
                    <a:pt x="7319" y="23321"/>
                    <a:pt x="7747" y="23337"/>
                  </a:cubicBezTo>
                  <a:lnTo>
                    <a:pt x="7747" y="23353"/>
                  </a:lnTo>
                  <a:cubicBezTo>
                    <a:pt x="7779" y="23384"/>
                    <a:pt x="7826" y="23416"/>
                    <a:pt x="7874" y="23416"/>
                  </a:cubicBezTo>
                  <a:lnTo>
                    <a:pt x="8302" y="23416"/>
                  </a:lnTo>
                  <a:cubicBezTo>
                    <a:pt x="8333" y="23448"/>
                    <a:pt x="8365" y="23464"/>
                    <a:pt x="8413" y="23464"/>
                  </a:cubicBezTo>
                  <a:cubicBezTo>
                    <a:pt x="8492" y="23466"/>
                    <a:pt x="8573" y="23468"/>
                    <a:pt x="8655" y="23468"/>
                  </a:cubicBezTo>
                  <a:cubicBezTo>
                    <a:pt x="9078" y="23468"/>
                    <a:pt x="9527" y="23432"/>
                    <a:pt x="9965" y="23353"/>
                  </a:cubicBezTo>
                  <a:cubicBezTo>
                    <a:pt x="10456" y="23258"/>
                    <a:pt x="10979" y="23115"/>
                    <a:pt x="11534" y="22909"/>
                  </a:cubicBezTo>
                  <a:cubicBezTo>
                    <a:pt x="11977" y="22751"/>
                    <a:pt x="12437" y="22545"/>
                    <a:pt x="12959" y="22291"/>
                  </a:cubicBezTo>
                  <a:lnTo>
                    <a:pt x="13102" y="22228"/>
                  </a:lnTo>
                  <a:lnTo>
                    <a:pt x="13245" y="22165"/>
                  </a:lnTo>
                  <a:cubicBezTo>
                    <a:pt x="14148" y="21768"/>
                    <a:pt x="15019" y="21309"/>
                    <a:pt x="15764" y="20897"/>
                  </a:cubicBezTo>
                  <a:cubicBezTo>
                    <a:pt x="16730" y="20390"/>
                    <a:pt x="17585" y="19915"/>
                    <a:pt x="18473" y="19424"/>
                  </a:cubicBezTo>
                  <a:cubicBezTo>
                    <a:pt x="19043" y="19091"/>
                    <a:pt x="19597" y="18758"/>
                    <a:pt x="20168" y="18426"/>
                  </a:cubicBezTo>
                  <a:cubicBezTo>
                    <a:pt x="20453" y="18251"/>
                    <a:pt x="20738" y="18077"/>
                    <a:pt x="21023" y="17903"/>
                  </a:cubicBezTo>
                  <a:lnTo>
                    <a:pt x="21150" y="17824"/>
                  </a:lnTo>
                  <a:cubicBezTo>
                    <a:pt x="21403" y="17681"/>
                    <a:pt x="21641" y="17523"/>
                    <a:pt x="21895" y="17364"/>
                  </a:cubicBezTo>
                  <a:cubicBezTo>
                    <a:pt x="22449" y="17016"/>
                    <a:pt x="22972" y="16620"/>
                    <a:pt x="23415" y="16271"/>
                  </a:cubicBezTo>
                  <a:cubicBezTo>
                    <a:pt x="23637" y="16113"/>
                    <a:pt x="23859" y="15954"/>
                    <a:pt x="24081" y="15796"/>
                  </a:cubicBezTo>
                  <a:cubicBezTo>
                    <a:pt x="24350" y="15590"/>
                    <a:pt x="24619" y="15368"/>
                    <a:pt x="24889" y="15162"/>
                  </a:cubicBezTo>
                  <a:lnTo>
                    <a:pt x="24968" y="15099"/>
                  </a:lnTo>
                  <a:lnTo>
                    <a:pt x="25158" y="14956"/>
                  </a:lnTo>
                  <a:lnTo>
                    <a:pt x="25237" y="14893"/>
                  </a:lnTo>
                  <a:cubicBezTo>
                    <a:pt x="25301" y="14829"/>
                    <a:pt x="25380" y="14766"/>
                    <a:pt x="25459" y="14703"/>
                  </a:cubicBezTo>
                  <a:cubicBezTo>
                    <a:pt x="25554" y="14608"/>
                    <a:pt x="25649" y="14513"/>
                    <a:pt x="25744" y="14418"/>
                  </a:cubicBezTo>
                  <a:cubicBezTo>
                    <a:pt x="25808" y="14354"/>
                    <a:pt x="25871" y="14291"/>
                    <a:pt x="25919" y="14227"/>
                  </a:cubicBezTo>
                  <a:cubicBezTo>
                    <a:pt x="25903" y="14212"/>
                    <a:pt x="25903" y="14212"/>
                    <a:pt x="25887" y="14212"/>
                  </a:cubicBezTo>
                  <a:cubicBezTo>
                    <a:pt x="25744" y="14132"/>
                    <a:pt x="25586" y="14037"/>
                    <a:pt x="25459" y="13926"/>
                  </a:cubicBezTo>
                  <a:cubicBezTo>
                    <a:pt x="25396" y="13863"/>
                    <a:pt x="25317" y="13800"/>
                    <a:pt x="25253" y="13736"/>
                  </a:cubicBezTo>
                  <a:cubicBezTo>
                    <a:pt x="25206" y="13673"/>
                    <a:pt x="25158" y="13610"/>
                    <a:pt x="25126" y="13546"/>
                  </a:cubicBezTo>
                  <a:cubicBezTo>
                    <a:pt x="25047" y="13419"/>
                    <a:pt x="25000" y="13293"/>
                    <a:pt x="24984" y="13150"/>
                  </a:cubicBezTo>
                  <a:cubicBezTo>
                    <a:pt x="24968" y="13039"/>
                    <a:pt x="24968" y="12928"/>
                    <a:pt x="25000" y="12817"/>
                  </a:cubicBezTo>
                  <a:lnTo>
                    <a:pt x="25000" y="12817"/>
                  </a:lnTo>
                  <a:cubicBezTo>
                    <a:pt x="24984" y="12833"/>
                    <a:pt x="24952" y="12865"/>
                    <a:pt x="24936" y="12881"/>
                  </a:cubicBezTo>
                  <a:cubicBezTo>
                    <a:pt x="24794" y="12992"/>
                    <a:pt x="24651" y="13118"/>
                    <a:pt x="24509" y="13229"/>
                  </a:cubicBezTo>
                  <a:cubicBezTo>
                    <a:pt x="24334" y="13372"/>
                    <a:pt x="24144" y="13514"/>
                    <a:pt x="23970" y="13657"/>
                  </a:cubicBezTo>
                  <a:cubicBezTo>
                    <a:pt x="23574" y="13942"/>
                    <a:pt x="23178" y="14227"/>
                    <a:pt x="22766" y="14481"/>
                  </a:cubicBezTo>
                  <a:cubicBezTo>
                    <a:pt x="21831" y="15067"/>
                    <a:pt x="20849" y="15590"/>
                    <a:pt x="19835" y="16065"/>
                  </a:cubicBezTo>
                  <a:cubicBezTo>
                    <a:pt x="19566" y="16192"/>
                    <a:pt x="19265" y="16303"/>
                    <a:pt x="18980" y="16414"/>
                  </a:cubicBezTo>
                  <a:cubicBezTo>
                    <a:pt x="18536" y="16588"/>
                    <a:pt x="18077" y="16746"/>
                    <a:pt x="17601" y="16905"/>
                  </a:cubicBezTo>
                  <a:cubicBezTo>
                    <a:pt x="17094" y="17063"/>
                    <a:pt x="16571" y="17222"/>
                    <a:pt x="16033" y="17333"/>
                  </a:cubicBezTo>
                  <a:cubicBezTo>
                    <a:pt x="15779" y="17380"/>
                    <a:pt x="15526" y="17428"/>
                    <a:pt x="15272" y="17459"/>
                  </a:cubicBezTo>
                  <a:cubicBezTo>
                    <a:pt x="15051" y="17491"/>
                    <a:pt x="14813" y="17523"/>
                    <a:pt x="14591" y="17523"/>
                  </a:cubicBezTo>
                  <a:cubicBezTo>
                    <a:pt x="14385" y="17523"/>
                    <a:pt x="14195" y="17507"/>
                    <a:pt x="14005" y="17459"/>
                  </a:cubicBezTo>
                  <a:cubicBezTo>
                    <a:pt x="13926" y="17443"/>
                    <a:pt x="13831" y="17428"/>
                    <a:pt x="13752" y="17396"/>
                  </a:cubicBezTo>
                  <a:cubicBezTo>
                    <a:pt x="13688" y="17364"/>
                    <a:pt x="13625" y="17333"/>
                    <a:pt x="13561" y="17285"/>
                  </a:cubicBezTo>
                  <a:cubicBezTo>
                    <a:pt x="13530" y="17269"/>
                    <a:pt x="13498" y="17237"/>
                    <a:pt x="13466" y="17206"/>
                  </a:cubicBezTo>
                  <a:cubicBezTo>
                    <a:pt x="13451" y="17190"/>
                    <a:pt x="13419" y="17158"/>
                    <a:pt x="13403" y="17127"/>
                  </a:cubicBezTo>
                  <a:cubicBezTo>
                    <a:pt x="13355" y="17079"/>
                    <a:pt x="13324" y="17016"/>
                    <a:pt x="13292" y="16952"/>
                  </a:cubicBezTo>
                  <a:cubicBezTo>
                    <a:pt x="13229" y="16794"/>
                    <a:pt x="13213" y="16635"/>
                    <a:pt x="13245" y="16461"/>
                  </a:cubicBezTo>
                  <a:cubicBezTo>
                    <a:pt x="13245" y="16366"/>
                    <a:pt x="13276" y="16255"/>
                    <a:pt x="13308" y="16144"/>
                  </a:cubicBezTo>
                  <a:cubicBezTo>
                    <a:pt x="13324" y="16097"/>
                    <a:pt x="13340" y="16033"/>
                    <a:pt x="13355" y="15986"/>
                  </a:cubicBezTo>
                  <a:cubicBezTo>
                    <a:pt x="13387" y="15923"/>
                    <a:pt x="13403" y="15859"/>
                    <a:pt x="13435" y="15812"/>
                  </a:cubicBezTo>
                  <a:cubicBezTo>
                    <a:pt x="13561" y="15558"/>
                    <a:pt x="13752" y="15336"/>
                    <a:pt x="13910" y="15099"/>
                  </a:cubicBezTo>
                  <a:cubicBezTo>
                    <a:pt x="14005" y="14972"/>
                    <a:pt x="14100" y="14829"/>
                    <a:pt x="14163" y="14671"/>
                  </a:cubicBezTo>
                  <a:cubicBezTo>
                    <a:pt x="14195" y="14608"/>
                    <a:pt x="14211" y="14528"/>
                    <a:pt x="14227" y="14449"/>
                  </a:cubicBezTo>
                  <a:cubicBezTo>
                    <a:pt x="14227" y="14386"/>
                    <a:pt x="14227" y="14322"/>
                    <a:pt x="14227" y="14259"/>
                  </a:cubicBezTo>
                  <a:cubicBezTo>
                    <a:pt x="14211" y="14212"/>
                    <a:pt x="14211" y="14164"/>
                    <a:pt x="14195" y="14132"/>
                  </a:cubicBezTo>
                  <a:cubicBezTo>
                    <a:pt x="14179" y="14101"/>
                    <a:pt x="14163" y="14069"/>
                    <a:pt x="14163" y="14037"/>
                  </a:cubicBezTo>
                  <a:cubicBezTo>
                    <a:pt x="14116" y="13958"/>
                    <a:pt x="14068" y="13879"/>
                    <a:pt x="14021" y="13800"/>
                  </a:cubicBezTo>
                  <a:lnTo>
                    <a:pt x="14005" y="13800"/>
                  </a:lnTo>
                  <a:cubicBezTo>
                    <a:pt x="13973" y="13752"/>
                    <a:pt x="13926" y="13705"/>
                    <a:pt x="13862" y="13657"/>
                  </a:cubicBezTo>
                  <a:cubicBezTo>
                    <a:pt x="13783" y="13610"/>
                    <a:pt x="13688" y="13562"/>
                    <a:pt x="13593" y="13514"/>
                  </a:cubicBezTo>
                  <a:cubicBezTo>
                    <a:pt x="13165" y="13356"/>
                    <a:pt x="12706" y="13324"/>
                    <a:pt x="12278" y="13150"/>
                  </a:cubicBezTo>
                  <a:cubicBezTo>
                    <a:pt x="12167" y="13118"/>
                    <a:pt x="12072" y="13071"/>
                    <a:pt x="11977" y="13008"/>
                  </a:cubicBezTo>
                  <a:cubicBezTo>
                    <a:pt x="11898" y="12960"/>
                    <a:pt x="11819" y="12897"/>
                    <a:pt x="11755" y="12817"/>
                  </a:cubicBezTo>
                  <a:cubicBezTo>
                    <a:pt x="11692" y="12738"/>
                    <a:pt x="11629" y="12659"/>
                    <a:pt x="11581" y="12564"/>
                  </a:cubicBezTo>
                  <a:cubicBezTo>
                    <a:pt x="11534" y="12485"/>
                    <a:pt x="11502" y="12390"/>
                    <a:pt x="11470" y="12295"/>
                  </a:cubicBezTo>
                  <a:cubicBezTo>
                    <a:pt x="11454" y="12184"/>
                    <a:pt x="11423" y="12089"/>
                    <a:pt x="11423" y="11978"/>
                  </a:cubicBezTo>
                  <a:cubicBezTo>
                    <a:pt x="11423" y="11883"/>
                    <a:pt x="11423" y="11788"/>
                    <a:pt x="11439" y="11693"/>
                  </a:cubicBezTo>
                  <a:cubicBezTo>
                    <a:pt x="11470" y="11471"/>
                    <a:pt x="11534" y="11265"/>
                    <a:pt x="11597" y="11059"/>
                  </a:cubicBezTo>
                  <a:cubicBezTo>
                    <a:pt x="11740" y="10631"/>
                    <a:pt x="11914" y="10203"/>
                    <a:pt x="11977" y="9744"/>
                  </a:cubicBezTo>
                  <a:cubicBezTo>
                    <a:pt x="11966" y="9744"/>
                    <a:pt x="11963" y="9752"/>
                    <a:pt x="11962" y="9757"/>
                  </a:cubicBezTo>
                  <a:lnTo>
                    <a:pt x="11962" y="9757"/>
                  </a:lnTo>
                  <a:cubicBezTo>
                    <a:pt x="11993" y="9488"/>
                    <a:pt x="11993" y="9220"/>
                    <a:pt x="11945" y="8952"/>
                  </a:cubicBezTo>
                  <a:cubicBezTo>
                    <a:pt x="11930" y="8857"/>
                    <a:pt x="11914" y="8762"/>
                    <a:pt x="11882" y="8667"/>
                  </a:cubicBezTo>
                  <a:cubicBezTo>
                    <a:pt x="11850" y="8572"/>
                    <a:pt x="11819" y="8477"/>
                    <a:pt x="11771" y="8381"/>
                  </a:cubicBezTo>
                  <a:lnTo>
                    <a:pt x="11787" y="8381"/>
                  </a:lnTo>
                  <a:cubicBezTo>
                    <a:pt x="11740" y="8286"/>
                    <a:pt x="11692" y="8191"/>
                    <a:pt x="11629" y="8096"/>
                  </a:cubicBezTo>
                  <a:cubicBezTo>
                    <a:pt x="11581" y="8017"/>
                    <a:pt x="11518" y="7938"/>
                    <a:pt x="11454" y="7859"/>
                  </a:cubicBezTo>
                  <a:lnTo>
                    <a:pt x="11454" y="7859"/>
                  </a:lnTo>
                  <a:cubicBezTo>
                    <a:pt x="11470" y="7875"/>
                    <a:pt x="11470" y="7875"/>
                    <a:pt x="11470" y="7875"/>
                  </a:cubicBezTo>
                  <a:cubicBezTo>
                    <a:pt x="11359" y="7748"/>
                    <a:pt x="11233" y="7605"/>
                    <a:pt x="11106" y="7494"/>
                  </a:cubicBezTo>
                  <a:cubicBezTo>
                    <a:pt x="10963" y="7368"/>
                    <a:pt x="10821" y="7257"/>
                    <a:pt x="10678" y="7146"/>
                  </a:cubicBezTo>
                  <a:lnTo>
                    <a:pt x="10678" y="7146"/>
                  </a:lnTo>
                  <a:lnTo>
                    <a:pt x="10694" y="7162"/>
                  </a:lnTo>
                  <a:cubicBezTo>
                    <a:pt x="10488" y="7019"/>
                    <a:pt x="10282" y="6876"/>
                    <a:pt x="10076" y="6750"/>
                  </a:cubicBezTo>
                  <a:cubicBezTo>
                    <a:pt x="9712" y="6496"/>
                    <a:pt x="9331" y="6259"/>
                    <a:pt x="8983" y="5989"/>
                  </a:cubicBezTo>
                  <a:cubicBezTo>
                    <a:pt x="8809" y="5847"/>
                    <a:pt x="8650" y="5720"/>
                    <a:pt x="8508" y="5561"/>
                  </a:cubicBezTo>
                  <a:cubicBezTo>
                    <a:pt x="8397" y="5451"/>
                    <a:pt x="8302" y="5324"/>
                    <a:pt x="8207" y="5181"/>
                  </a:cubicBezTo>
                  <a:cubicBezTo>
                    <a:pt x="7779" y="4595"/>
                    <a:pt x="7541" y="3882"/>
                    <a:pt x="7446" y="3169"/>
                  </a:cubicBezTo>
                  <a:cubicBezTo>
                    <a:pt x="7415" y="2789"/>
                    <a:pt x="7399" y="2425"/>
                    <a:pt x="7446" y="2044"/>
                  </a:cubicBezTo>
                  <a:cubicBezTo>
                    <a:pt x="7478" y="1680"/>
                    <a:pt x="7557" y="1316"/>
                    <a:pt x="7684" y="983"/>
                  </a:cubicBezTo>
                  <a:cubicBezTo>
                    <a:pt x="7795" y="634"/>
                    <a:pt x="7953" y="318"/>
                    <a:pt x="8159" y="17"/>
                  </a:cubicBezTo>
                  <a:cubicBezTo>
                    <a:pt x="8175" y="17"/>
                    <a:pt x="8175" y="17"/>
                    <a:pt x="8175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89"/>
            <p:cNvSpPr/>
            <p:nvPr/>
          </p:nvSpPr>
          <p:spPr>
            <a:xfrm rot="10800000" flipH="1">
              <a:off x="2864066" y="3756510"/>
              <a:ext cx="0" cy="17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89"/>
            <p:cNvSpPr/>
            <p:nvPr/>
          </p:nvSpPr>
          <p:spPr>
            <a:xfrm rot="5400000" flipH="1">
              <a:off x="2863943" y="3756387"/>
              <a:ext cx="246" cy="1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1"/>
                  </a:moveTo>
                  <a:cubicBezTo>
                    <a:pt x="16" y="1"/>
                    <a:pt x="16" y="1"/>
                    <a:pt x="0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89"/>
            <p:cNvSpPr/>
            <p:nvPr/>
          </p:nvSpPr>
          <p:spPr>
            <a:xfrm rot="5400000" flipH="1">
              <a:off x="2805004" y="3752859"/>
              <a:ext cx="15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B0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89"/>
            <p:cNvSpPr/>
            <p:nvPr/>
          </p:nvSpPr>
          <p:spPr>
            <a:xfrm rot="5400000" flipH="1">
              <a:off x="2460279" y="4316597"/>
              <a:ext cx="1133384" cy="145237"/>
            </a:xfrm>
            <a:custGeom>
              <a:avLst/>
              <a:gdLst/>
              <a:ahLst/>
              <a:cxnLst/>
              <a:rect l="l" t="t" r="r" b="b"/>
              <a:pathLst>
                <a:path w="73716" h="8689" extrusionOk="0">
                  <a:moveTo>
                    <a:pt x="1547" y="0"/>
                  </a:moveTo>
                  <a:cubicBezTo>
                    <a:pt x="1519" y="0"/>
                    <a:pt x="1496" y="11"/>
                    <a:pt x="1474" y="22"/>
                  </a:cubicBezTo>
                  <a:cubicBezTo>
                    <a:pt x="1410" y="70"/>
                    <a:pt x="1395" y="117"/>
                    <a:pt x="1379" y="165"/>
                  </a:cubicBezTo>
                  <a:cubicBezTo>
                    <a:pt x="1379" y="181"/>
                    <a:pt x="1363" y="197"/>
                    <a:pt x="1363" y="213"/>
                  </a:cubicBezTo>
                  <a:cubicBezTo>
                    <a:pt x="444" y="2446"/>
                    <a:pt x="0" y="5013"/>
                    <a:pt x="16" y="8055"/>
                  </a:cubicBezTo>
                  <a:lnTo>
                    <a:pt x="3628" y="8102"/>
                  </a:lnTo>
                  <a:lnTo>
                    <a:pt x="15574" y="8197"/>
                  </a:lnTo>
                  <a:lnTo>
                    <a:pt x="27519" y="8308"/>
                  </a:lnTo>
                  <a:lnTo>
                    <a:pt x="51473" y="8498"/>
                  </a:lnTo>
                  <a:lnTo>
                    <a:pt x="62578" y="8593"/>
                  </a:lnTo>
                  <a:lnTo>
                    <a:pt x="73716" y="8688"/>
                  </a:lnTo>
                  <a:cubicBezTo>
                    <a:pt x="73716" y="8657"/>
                    <a:pt x="73716" y="8641"/>
                    <a:pt x="73700" y="8625"/>
                  </a:cubicBezTo>
                  <a:cubicBezTo>
                    <a:pt x="73668" y="8577"/>
                    <a:pt x="73605" y="8546"/>
                    <a:pt x="73541" y="8530"/>
                  </a:cubicBezTo>
                  <a:cubicBezTo>
                    <a:pt x="73193" y="8514"/>
                    <a:pt x="72876" y="8482"/>
                    <a:pt x="72575" y="8435"/>
                  </a:cubicBezTo>
                  <a:lnTo>
                    <a:pt x="72527" y="8435"/>
                  </a:lnTo>
                  <a:cubicBezTo>
                    <a:pt x="72195" y="8387"/>
                    <a:pt x="71894" y="8324"/>
                    <a:pt x="71624" y="8261"/>
                  </a:cubicBezTo>
                  <a:cubicBezTo>
                    <a:pt x="71419" y="8197"/>
                    <a:pt x="71181" y="8118"/>
                    <a:pt x="70912" y="8007"/>
                  </a:cubicBezTo>
                  <a:cubicBezTo>
                    <a:pt x="70452" y="7817"/>
                    <a:pt x="70009" y="7563"/>
                    <a:pt x="69612" y="7247"/>
                  </a:cubicBezTo>
                  <a:cubicBezTo>
                    <a:pt x="69296" y="6993"/>
                    <a:pt x="69010" y="6724"/>
                    <a:pt x="68789" y="6439"/>
                  </a:cubicBezTo>
                  <a:lnTo>
                    <a:pt x="68757" y="6423"/>
                  </a:lnTo>
                  <a:cubicBezTo>
                    <a:pt x="68757" y="6407"/>
                    <a:pt x="68741" y="6391"/>
                    <a:pt x="68725" y="6359"/>
                  </a:cubicBezTo>
                  <a:lnTo>
                    <a:pt x="68678" y="6296"/>
                  </a:lnTo>
                  <a:lnTo>
                    <a:pt x="68630" y="6201"/>
                  </a:lnTo>
                  <a:cubicBezTo>
                    <a:pt x="68519" y="6043"/>
                    <a:pt x="68424" y="5868"/>
                    <a:pt x="68361" y="5710"/>
                  </a:cubicBezTo>
                  <a:lnTo>
                    <a:pt x="68361" y="5757"/>
                  </a:lnTo>
                  <a:cubicBezTo>
                    <a:pt x="68282" y="5504"/>
                    <a:pt x="68218" y="5282"/>
                    <a:pt x="68187" y="5076"/>
                  </a:cubicBezTo>
                  <a:cubicBezTo>
                    <a:pt x="68171" y="4886"/>
                    <a:pt x="68171" y="4696"/>
                    <a:pt x="68202" y="4506"/>
                  </a:cubicBezTo>
                  <a:cubicBezTo>
                    <a:pt x="68234" y="4300"/>
                    <a:pt x="68282" y="4110"/>
                    <a:pt x="68361" y="3888"/>
                  </a:cubicBezTo>
                  <a:cubicBezTo>
                    <a:pt x="68456" y="3682"/>
                    <a:pt x="68583" y="3460"/>
                    <a:pt x="68757" y="3254"/>
                  </a:cubicBezTo>
                  <a:cubicBezTo>
                    <a:pt x="68979" y="2953"/>
                    <a:pt x="69280" y="2668"/>
                    <a:pt x="69660" y="2367"/>
                  </a:cubicBezTo>
                  <a:lnTo>
                    <a:pt x="69660" y="2367"/>
                  </a:lnTo>
                  <a:lnTo>
                    <a:pt x="69612" y="2383"/>
                  </a:lnTo>
                  <a:cubicBezTo>
                    <a:pt x="70294" y="1892"/>
                    <a:pt x="71086" y="1448"/>
                    <a:pt x="72100" y="1021"/>
                  </a:cubicBezTo>
                  <a:cubicBezTo>
                    <a:pt x="72496" y="862"/>
                    <a:pt x="72892" y="704"/>
                    <a:pt x="73304" y="577"/>
                  </a:cubicBezTo>
                  <a:cubicBezTo>
                    <a:pt x="73367" y="545"/>
                    <a:pt x="73431" y="482"/>
                    <a:pt x="73431" y="418"/>
                  </a:cubicBezTo>
                  <a:cubicBezTo>
                    <a:pt x="73431" y="355"/>
                    <a:pt x="73431" y="308"/>
                    <a:pt x="73399" y="260"/>
                  </a:cubicBezTo>
                  <a:cubicBezTo>
                    <a:pt x="73367" y="213"/>
                    <a:pt x="73320" y="181"/>
                    <a:pt x="73272" y="181"/>
                  </a:cubicBezTo>
                  <a:lnTo>
                    <a:pt x="67949" y="165"/>
                  </a:lnTo>
                  <a:lnTo>
                    <a:pt x="52740" y="133"/>
                  </a:lnTo>
                  <a:cubicBezTo>
                    <a:pt x="45738" y="117"/>
                    <a:pt x="38720" y="102"/>
                    <a:pt x="31717" y="86"/>
                  </a:cubicBezTo>
                  <a:lnTo>
                    <a:pt x="31670" y="70"/>
                  </a:lnTo>
                  <a:lnTo>
                    <a:pt x="10187" y="22"/>
                  </a:lnTo>
                  <a:lnTo>
                    <a:pt x="1585" y="7"/>
                  </a:lnTo>
                  <a:cubicBezTo>
                    <a:pt x="1571" y="2"/>
                    <a:pt x="1558" y="0"/>
                    <a:pt x="1547" y="0"/>
                  </a:cubicBezTo>
                  <a:close/>
                </a:path>
              </a:pathLst>
            </a:custGeom>
            <a:solidFill>
              <a:srgbClr val="F2B760"/>
            </a:solidFill>
            <a:ln w="9525" cap="flat" cmpd="sng">
              <a:solidFill>
                <a:srgbClr val="F2B76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89"/>
            <p:cNvSpPr/>
            <p:nvPr/>
          </p:nvSpPr>
          <p:spPr>
            <a:xfrm rot="5400000" flipH="1">
              <a:off x="2331765" y="4191742"/>
              <a:ext cx="1137781" cy="397867"/>
            </a:xfrm>
            <a:custGeom>
              <a:avLst/>
              <a:gdLst/>
              <a:ahLst/>
              <a:cxnLst/>
              <a:rect l="l" t="t" r="r" b="b"/>
              <a:pathLst>
                <a:path w="74002" h="23803" extrusionOk="0">
                  <a:moveTo>
                    <a:pt x="1785" y="0"/>
                  </a:moveTo>
                  <a:cubicBezTo>
                    <a:pt x="1757" y="0"/>
                    <a:pt x="1734" y="11"/>
                    <a:pt x="1712" y="22"/>
                  </a:cubicBezTo>
                  <a:cubicBezTo>
                    <a:pt x="1648" y="70"/>
                    <a:pt x="1633" y="117"/>
                    <a:pt x="1617" y="165"/>
                  </a:cubicBezTo>
                  <a:cubicBezTo>
                    <a:pt x="1617" y="181"/>
                    <a:pt x="1601" y="197"/>
                    <a:pt x="1601" y="213"/>
                  </a:cubicBezTo>
                  <a:cubicBezTo>
                    <a:pt x="397" y="3143"/>
                    <a:pt x="1" y="6613"/>
                    <a:pt x="381" y="11128"/>
                  </a:cubicBezTo>
                  <a:cubicBezTo>
                    <a:pt x="460" y="11936"/>
                    <a:pt x="555" y="12792"/>
                    <a:pt x="682" y="13853"/>
                  </a:cubicBezTo>
                  <a:cubicBezTo>
                    <a:pt x="730" y="14186"/>
                    <a:pt x="777" y="14534"/>
                    <a:pt x="825" y="14867"/>
                  </a:cubicBezTo>
                  <a:cubicBezTo>
                    <a:pt x="888" y="15390"/>
                    <a:pt x="951" y="15913"/>
                    <a:pt x="1031" y="16420"/>
                  </a:cubicBezTo>
                  <a:cubicBezTo>
                    <a:pt x="1173" y="17497"/>
                    <a:pt x="1332" y="18384"/>
                    <a:pt x="1522" y="19192"/>
                  </a:cubicBezTo>
                  <a:cubicBezTo>
                    <a:pt x="1759" y="20206"/>
                    <a:pt x="2045" y="21061"/>
                    <a:pt x="2393" y="21806"/>
                  </a:cubicBezTo>
                  <a:cubicBezTo>
                    <a:pt x="2536" y="22123"/>
                    <a:pt x="2710" y="22424"/>
                    <a:pt x="2900" y="22709"/>
                  </a:cubicBezTo>
                  <a:lnTo>
                    <a:pt x="2916" y="22757"/>
                  </a:lnTo>
                  <a:cubicBezTo>
                    <a:pt x="2995" y="22883"/>
                    <a:pt x="3090" y="23010"/>
                    <a:pt x="3185" y="23121"/>
                  </a:cubicBezTo>
                  <a:cubicBezTo>
                    <a:pt x="3217" y="23168"/>
                    <a:pt x="3249" y="23216"/>
                    <a:pt x="3296" y="23248"/>
                  </a:cubicBezTo>
                  <a:cubicBezTo>
                    <a:pt x="3328" y="23279"/>
                    <a:pt x="3359" y="23311"/>
                    <a:pt x="3391" y="23343"/>
                  </a:cubicBezTo>
                  <a:lnTo>
                    <a:pt x="3375" y="23390"/>
                  </a:lnTo>
                  <a:cubicBezTo>
                    <a:pt x="3375" y="23390"/>
                    <a:pt x="3375" y="23406"/>
                    <a:pt x="3375" y="23422"/>
                  </a:cubicBezTo>
                  <a:cubicBezTo>
                    <a:pt x="3375" y="23469"/>
                    <a:pt x="3375" y="23517"/>
                    <a:pt x="3407" y="23549"/>
                  </a:cubicBezTo>
                  <a:cubicBezTo>
                    <a:pt x="3439" y="23596"/>
                    <a:pt x="3486" y="23628"/>
                    <a:pt x="3534" y="23628"/>
                  </a:cubicBezTo>
                  <a:lnTo>
                    <a:pt x="15685" y="23660"/>
                  </a:lnTo>
                  <a:lnTo>
                    <a:pt x="23083" y="23675"/>
                  </a:lnTo>
                  <a:lnTo>
                    <a:pt x="38926" y="23723"/>
                  </a:lnTo>
                  <a:lnTo>
                    <a:pt x="45136" y="23739"/>
                  </a:lnTo>
                  <a:cubicBezTo>
                    <a:pt x="52059" y="23755"/>
                    <a:pt x="58983" y="23770"/>
                    <a:pt x="65906" y="23786"/>
                  </a:cubicBezTo>
                  <a:lnTo>
                    <a:pt x="66064" y="23786"/>
                  </a:lnTo>
                  <a:lnTo>
                    <a:pt x="68852" y="23802"/>
                  </a:lnTo>
                  <a:lnTo>
                    <a:pt x="73463" y="23802"/>
                  </a:lnTo>
                  <a:cubicBezTo>
                    <a:pt x="73494" y="23802"/>
                    <a:pt x="73542" y="23802"/>
                    <a:pt x="73589" y="23770"/>
                  </a:cubicBezTo>
                  <a:cubicBezTo>
                    <a:pt x="73621" y="23739"/>
                    <a:pt x="73653" y="23691"/>
                    <a:pt x="73653" y="23644"/>
                  </a:cubicBezTo>
                  <a:cubicBezTo>
                    <a:pt x="73669" y="23612"/>
                    <a:pt x="73653" y="23565"/>
                    <a:pt x="73621" y="23517"/>
                  </a:cubicBezTo>
                  <a:cubicBezTo>
                    <a:pt x="73621" y="23517"/>
                    <a:pt x="73605" y="23501"/>
                    <a:pt x="73589" y="23485"/>
                  </a:cubicBezTo>
                  <a:cubicBezTo>
                    <a:pt x="73558" y="23438"/>
                    <a:pt x="73526" y="23422"/>
                    <a:pt x="73478" y="23406"/>
                  </a:cubicBezTo>
                  <a:cubicBezTo>
                    <a:pt x="73225" y="23327"/>
                    <a:pt x="72971" y="23248"/>
                    <a:pt x="72702" y="23168"/>
                  </a:cubicBezTo>
                  <a:cubicBezTo>
                    <a:pt x="72163" y="23026"/>
                    <a:pt x="71609" y="22867"/>
                    <a:pt x="71102" y="22661"/>
                  </a:cubicBezTo>
                  <a:cubicBezTo>
                    <a:pt x="70912" y="22566"/>
                    <a:pt x="70753" y="22487"/>
                    <a:pt x="70611" y="22408"/>
                  </a:cubicBezTo>
                  <a:cubicBezTo>
                    <a:pt x="70468" y="22329"/>
                    <a:pt x="70326" y="22234"/>
                    <a:pt x="70183" y="22123"/>
                  </a:cubicBezTo>
                  <a:lnTo>
                    <a:pt x="70151" y="22091"/>
                  </a:lnTo>
                  <a:cubicBezTo>
                    <a:pt x="69914" y="21901"/>
                    <a:pt x="69692" y="21679"/>
                    <a:pt x="69502" y="21442"/>
                  </a:cubicBezTo>
                  <a:cubicBezTo>
                    <a:pt x="69439" y="21378"/>
                    <a:pt x="69391" y="21299"/>
                    <a:pt x="69344" y="21220"/>
                  </a:cubicBezTo>
                  <a:cubicBezTo>
                    <a:pt x="69248" y="21061"/>
                    <a:pt x="69153" y="20903"/>
                    <a:pt x="69090" y="20745"/>
                  </a:cubicBezTo>
                  <a:cubicBezTo>
                    <a:pt x="69011" y="20539"/>
                    <a:pt x="68947" y="20333"/>
                    <a:pt x="68916" y="20111"/>
                  </a:cubicBezTo>
                  <a:cubicBezTo>
                    <a:pt x="68884" y="19905"/>
                    <a:pt x="68900" y="19715"/>
                    <a:pt x="68916" y="19509"/>
                  </a:cubicBezTo>
                  <a:cubicBezTo>
                    <a:pt x="68947" y="19319"/>
                    <a:pt x="68995" y="19129"/>
                    <a:pt x="69074" y="18954"/>
                  </a:cubicBezTo>
                  <a:cubicBezTo>
                    <a:pt x="69153" y="18780"/>
                    <a:pt x="69248" y="18622"/>
                    <a:pt x="69359" y="18479"/>
                  </a:cubicBezTo>
                  <a:cubicBezTo>
                    <a:pt x="69502" y="18289"/>
                    <a:pt x="69676" y="18131"/>
                    <a:pt x="69882" y="17956"/>
                  </a:cubicBezTo>
                  <a:cubicBezTo>
                    <a:pt x="70199" y="17719"/>
                    <a:pt x="70563" y="17513"/>
                    <a:pt x="71007" y="17338"/>
                  </a:cubicBezTo>
                  <a:cubicBezTo>
                    <a:pt x="71926" y="16958"/>
                    <a:pt x="72940" y="16752"/>
                    <a:pt x="73811" y="16594"/>
                  </a:cubicBezTo>
                  <a:cubicBezTo>
                    <a:pt x="73843" y="16578"/>
                    <a:pt x="73874" y="16562"/>
                    <a:pt x="73906" y="16530"/>
                  </a:cubicBezTo>
                  <a:cubicBezTo>
                    <a:pt x="73938" y="16499"/>
                    <a:pt x="73985" y="16467"/>
                    <a:pt x="73985" y="16420"/>
                  </a:cubicBezTo>
                  <a:cubicBezTo>
                    <a:pt x="74001" y="16372"/>
                    <a:pt x="74001" y="16309"/>
                    <a:pt x="73970" y="16261"/>
                  </a:cubicBezTo>
                  <a:cubicBezTo>
                    <a:pt x="73938" y="16229"/>
                    <a:pt x="73906" y="16198"/>
                    <a:pt x="73859" y="16198"/>
                  </a:cubicBezTo>
                  <a:cubicBezTo>
                    <a:pt x="72876" y="16008"/>
                    <a:pt x="72084" y="15786"/>
                    <a:pt x="71371" y="15485"/>
                  </a:cubicBezTo>
                  <a:cubicBezTo>
                    <a:pt x="70785" y="15247"/>
                    <a:pt x="70310" y="14962"/>
                    <a:pt x="69882" y="14629"/>
                  </a:cubicBezTo>
                  <a:cubicBezTo>
                    <a:pt x="69502" y="14344"/>
                    <a:pt x="69185" y="14027"/>
                    <a:pt x="68932" y="13679"/>
                  </a:cubicBezTo>
                  <a:lnTo>
                    <a:pt x="68932" y="13726"/>
                  </a:lnTo>
                  <a:lnTo>
                    <a:pt x="68868" y="13584"/>
                  </a:lnTo>
                  <a:lnTo>
                    <a:pt x="68773" y="13457"/>
                  </a:lnTo>
                  <a:cubicBezTo>
                    <a:pt x="68662" y="13283"/>
                    <a:pt x="68583" y="13124"/>
                    <a:pt x="68504" y="12966"/>
                  </a:cubicBezTo>
                  <a:cubicBezTo>
                    <a:pt x="68440" y="12792"/>
                    <a:pt x="68393" y="12617"/>
                    <a:pt x="68361" y="12443"/>
                  </a:cubicBezTo>
                  <a:cubicBezTo>
                    <a:pt x="68345" y="12269"/>
                    <a:pt x="68345" y="12110"/>
                    <a:pt x="68361" y="11968"/>
                  </a:cubicBezTo>
                  <a:cubicBezTo>
                    <a:pt x="68377" y="11825"/>
                    <a:pt x="68425" y="11667"/>
                    <a:pt x="68488" y="11524"/>
                  </a:cubicBezTo>
                  <a:cubicBezTo>
                    <a:pt x="68567" y="11334"/>
                    <a:pt x="68662" y="11176"/>
                    <a:pt x="68789" y="11001"/>
                  </a:cubicBezTo>
                  <a:cubicBezTo>
                    <a:pt x="68963" y="10795"/>
                    <a:pt x="69169" y="10589"/>
                    <a:pt x="69439" y="10383"/>
                  </a:cubicBezTo>
                  <a:lnTo>
                    <a:pt x="69439" y="10383"/>
                  </a:lnTo>
                  <a:lnTo>
                    <a:pt x="69391" y="10399"/>
                  </a:lnTo>
                  <a:cubicBezTo>
                    <a:pt x="69819" y="10098"/>
                    <a:pt x="70294" y="9845"/>
                    <a:pt x="70864" y="9591"/>
                  </a:cubicBezTo>
                  <a:cubicBezTo>
                    <a:pt x="71641" y="9274"/>
                    <a:pt x="72464" y="9053"/>
                    <a:pt x="73320" y="8942"/>
                  </a:cubicBezTo>
                  <a:cubicBezTo>
                    <a:pt x="73463" y="8926"/>
                    <a:pt x="73621" y="8910"/>
                    <a:pt x="73779" y="8910"/>
                  </a:cubicBezTo>
                  <a:cubicBezTo>
                    <a:pt x="73890" y="8894"/>
                    <a:pt x="73970" y="8815"/>
                    <a:pt x="73970" y="8720"/>
                  </a:cubicBezTo>
                  <a:cubicBezTo>
                    <a:pt x="73970" y="8704"/>
                    <a:pt x="73970" y="8688"/>
                    <a:pt x="73954" y="8672"/>
                  </a:cubicBezTo>
                  <a:cubicBezTo>
                    <a:pt x="73954" y="8657"/>
                    <a:pt x="73954" y="8641"/>
                    <a:pt x="73938" y="8625"/>
                  </a:cubicBezTo>
                  <a:cubicBezTo>
                    <a:pt x="73906" y="8577"/>
                    <a:pt x="73843" y="8530"/>
                    <a:pt x="73779" y="8530"/>
                  </a:cubicBezTo>
                  <a:cubicBezTo>
                    <a:pt x="73431" y="8514"/>
                    <a:pt x="73098" y="8482"/>
                    <a:pt x="72813" y="8435"/>
                  </a:cubicBezTo>
                  <a:lnTo>
                    <a:pt x="72765" y="8435"/>
                  </a:lnTo>
                  <a:cubicBezTo>
                    <a:pt x="72433" y="8387"/>
                    <a:pt x="72132" y="8324"/>
                    <a:pt x="71862" y="8261"/>
                  </a:cubicBezTo>
                  <a:cubicBezTo>
                    <a:pt x="71657" y="8197"/>
                    <a:pt x="71419" y="8118"/>
                    <a:pt x="71150" y="8007"/>
                  </a:cubicBezTo>
                  <a:cubicBezTo>
                    <a:pt x="70690" y="7817"/>
                    <a:pt x="70247" y="7563"/>
                    <a:pt x="69850" y="7247"/>
                  </a:cubicBezTo>
                  <a:cubicBezTo>
                    <a:pt x="69534" y="6993"/>
                    <a:pt x="69248" y="6724"/>
                    <a:pt x="69027" y="6439"/>
                  </a:cubicBezTo>
                  <a:lnTo>
                    <a:pt x="68995" y="6423"/>
                  </a:lnTo>
                  <a:cubicBezTo>
                    <a:pt x="68995" y="6407"/>
                    <a:pt x="68979" y="6375"/>
                    <a:pt x="68963" y="6359"/>
                  </a:cubicBezTo>
                  <a:lnTo>
                    <a:pt x="68916" y="6296"/>
                  </a:lnTo>
                  <a:lnTo>
                    <a:pt x="68868" y="6201"/>
                  </a:lnTo>
                  <a:cubicBezTo>
                    <a:pt x="68757" y="6043"/>
                    <a:pt x="68678" y="5884"/>
                    <a:pt x="68599" y="5710"/>
                  </a:cubicBezTo>
                  <a:lnTo>
                    <a:pt x="68599" y="5757"/>
                  </a:lnTo>
                  <a:cubicBezTo>
                    <a:pt x="68520" y="5504"/>
                    <a:pt x="68456" y="5282"/>
                    <a:pt x="68425" y="5076"/>
                  </a:cubicBezTo>
                  <a:cubicBezTo>
                    <a:pt x="68409" y="4886"/>
                    <a:pt x="68409" y="4696"/>
                    <a:pt x="68440" y="4506"/>
                  </a:cubicBezTo>
                  <a:cubicBezTo>
                    <a:pt x="68472" y="4300"/>
                    <a:pt x="68520" y="4110"/>
                    <a:pt x="68599" y="3888"/>
                  </a:cubicBezTo>
                  <a:cubicBezTo>
                    <a:pt x="68694" y="3682"/>
                    <a:pt x="68821" y="3460"/>
                    <a:pt x="68995" y="3254"/>
                  </a:cubicBezTo>
                  <a:cubicBezTo>
                    <a:pt x="69217" y="2953"/>
                    <a:pt x="69518" y="2668"/>
                    <a:pt x="69898" y="2367"/>
                  </a:cubicBezTo>
                  <a:lnTo>
                    <a:pt x="69898" y="2367"/>
                  </a:lnTo>
                  <a:lnTo>
                    <a:pt x="69850" y="2383"/>
                  </a:lnTo>
                  <a:cubicBezTo>
                    <a:pt x="70532" y="1892"/>
                    <a:pt x="71324" y="1448"/>
                    <a:pt x="72338" y="1021"/>
                  </a:cubicBezTo>
                  <a:cubicBezTo>
                    <a:pt x="72734" y="862"/>
                    <a:pt x="73130" y="704"/>
                    <a:pt x="73542" y="577"/>
                  </a:cubicBezTo>
                  <a:cubicBezTo>
                    <a:pt x="73605" y="545"/>
                    <a:pt x="73669" y="482"/>
                    <a:pt x="73669" y="418"/>
                  </a:cubicBezTo>
                  <a:cubicBezTo>
                    <a:pt x="73669" y="355"/>
                    <a:pt x="73669" y="308"/>
                    <a:pt x="73637" y="260"/>
                  </a:cubicBezTo>
                  <a:cubicBezTo>
                    <a:pt x="73605" y="213"/>
                    <a:pt x="73558" y="181"/>
                    <a:pt x="73510" y="181"/>
                  </a:cubicBezTo>
                  <a:lnTo>
                    <a:pt x="68187" y="165"/>
                  </a:lnTo>
                  <a:lnTo>
                    <a:pt x="52978" y="133"/>
                  </a:lnTo>
                  <a:cubicBezTo>
                    <a:pt x="45976" y="117"/>
                    <a:pt x="38958" y="102"/>
                    <a:pt x="31955" y="86"/>
                  </a:cubicBezTo>
                  <a:lnTo>
                    <a:pt x="31908" y="70"/>
                  </a:lnTo>
                  <a:lnTo>
                    <a:pt x="10425" y="22"/>
                  </a:lnTo>
                  <a:lnTo>
                    <a:pt x="1823" y="7"/>
                  </a:lnTo>
                  <a:cubicBezTo>
                    <a:pt x="1809" y="2"/>
                    <a:pt x="1796" y="0"/>
                    <a:pt x="1785" y="0"/>
                  </a:cubicBez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2" name="Google Shape;11482;p90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Enrollment process</a:t>
            </a:r>
            <a:endParaRPr/>
          </a:p>
        </p:txBody>
      </p:sp>
      <p:sp>
        <p:nvSpPr>
          <p:cNvPr id="11483" name="Google Shape;11483;p90"/>
          <p:cNvSpPr/>
          <p:nvPr/>
        </p:nvSpPr>
        <p:spPr>
          <a:xfrm>
            <a:off x="720000" y="2454525"/>
            <a:ext cx="1678200" cy="1911000"/>
          </a:xfrm>
          <a:prstGeom prst="roundRect">
            <a:avLst>
              <a:gd name="adj" fmla="val 68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4" name="Google Shape;11484;p90"/>
          <p:cNvSpPr/>
          <p:nvPr/>
        </p:nvSpPr>
        <p:spPr>
          <a:xfrm>
            <a:off x="880125" y="2636875"/>
            <a:ext cx="1357800" cy="1546200"/>
          </a:xfrm>
          <a:prstGeom prst="roundRect">
            <a:avLst>
              <a:gd name="adj" fmla="val 68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Earth is where we all live</a:t>
            </a:r>
            <a:endParaRPr/>
          </a:p>
        </p:txBody>
      </p:sp>
      <p:sp>
        <p:nvSpPr>
          <p:cNvPr id="11485" name="Google Shape;11485;p90"/>
          <p:cNvSpPr/>
          <p:nvPr/>
        </p:nvSpPr>
        <p:spPr>
          <a:xfrm>
            <a:off x="2730513" y="2454525"/>
            <a:ext cx="1678200" cy="1911000"/>
          </a:xfrm>
          <a:prstGeom prst="roundRect">
            <a:avLst>
              <a:gd name="adj" fmla="val 68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6" name="Google Shape;11486;p90"/>
          <p:cNvSpPr/>
          <p:nvPr/>
        </p:nvSpPr>
        <p:spPr>
          <a:xfrm>
            <a:off x="2843488" y="2636864"/>
            <a:ext cx="1452277" cy="1546208"/>
          </a:xfrm>
          <a:custGeom>
            <a:avLst/>
            <a:gdLst/>
            <a:ahLst/>
            <a:cxnLst/>
            <a:rect l="l" t="t" r="r" b="b"/>
            <a:pathLst>
              <a:path w="50602" h="46492" extrusionOk="0">
                <a:moveTo>
                  <a:pt x="50176" y="19123"/>
                </a:moveTo>
                <a:cubicBezTo>
                  <a:pt x="49925" y="8471"/>
                  <a:pt x="40527" y="0"/>
                  <a:pt x="29198" y="251"/>
                </a:cubicBezTo>
                <a:lnTo>
                  <a:pt x="20301" y="451"/>
                </a:lnTo>
                <a:cubicBezTo>
                  <a:pt x="8973" y="677"/>
                  <a:pt x="0" y="9549"/>
                  <a:pt x="251" y="20226"/>
                </a:cubicBezTo>
                <a:lnTo>
                  <a:pt x="426" y="27344"/>
                </a:lnTo>
                <a:cubicBezTo>
                  <a:pt x="677" y="38020"/>
                  <a:pt x="10075" y="46492"/>
                  <a:pt x="21404" y="46241"/>
                </a:cubicBezTo>
                <a:lnTo>
                  <a:pt x="30301" y="46040"/>
                </a:lnTo>
                <a:cubicBezTo>
                  <a:pt x="41629" y="45790"/>
                  <a:pt x="50602" y="36943"/>
                  <a:pt x="50351" y="2626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Mars is cold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487" name="Google Shape;11487;p90"/>
          <p:cNvSpPr/>
          <p:nvPr/>
        </p:nvSpPr>
        <p:spPr>
          <a:xfrm>
            <a:off x="4741025" y="2454525"/>
            <a:ext cx="1678200" cy="1911000"/>
          </a:xfrm>
          <a:prstGeom prst="roundRect">
            <a:avLst>
              <a:gd name="adj" fmla="val 68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8" name="Google Shape;11488;p90"/>
          <p:cNvSpPr/>
          <p:nvPr/>
        </p:nvSpPr>
        <p:spPr>
          <a:xfrm>
            <a:off x="6745800" y="2454525"/>
            <a:ext cx="1678200" cy="1911000"/>
          </a:xfrm>
          <a:prstGeom prst="roundRect">
            <a:avLst>
              <a:gd name="adj" fmla="val 687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9" name="Google Shape;11489;p90"/>
          <p:cNvGrpSpPr/>
          <p:nvPr/>
        </p:nvGrpSpPr>
        <p:grpSpPr>
          <a:xfrm>
            <a:off x="1306125" y="1677918"/>
            <a:ext cx="505800" cy="563433"/>
            <a:chOff x="1306125" y="1588468"/>
            <a:chExt cx="505800" cy="563433"/>
          </a:xfrm>
        </p:grpSpPr>
        <p:sp>
          <p:nvSpPr>
            <p:cNvPr id="11490" name="Google Shape;11490;p90"/>
            <p:cNvSpPr/>
            <p:nvPr/>
          </p:nvSpPr>
          <p:spPr>
            <a:xfrm>
              <a:off x="1306125" y="1646100"/>
              <a:ext cx="505800" cy="50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90"/>
            <p:cNvSpPr/>
            <p:nvPr/>
          </p:nvSpPr>
          <p:spPr>
            <a:xfrm>
              <a:off x="1446313" y="1588468"/>
              <a:ext cx="225606" cy="393124"/>
            </a:xfrm>
            <a:custGeom>
              <a:avLst/>
              <a:gdLst/>
              <a:ahLst/>
              <a:cxnLst/>
              <a:rect l="l" t="t" r="r" b="b"/>
              <a:pathLst>
                <a:path w="5585" h="9732" extrusionOk="0">
                  <a:moveTo>
                    <a:pt x="3286" y="0"/>
                  </a:moveTo>
                  <a:cubicBezTo>
                    <a:pt x="2662" y="0"/>
                    <a:pt x="1923" y="209"/>
                    <a:pt x="1481" y="418"/>
                  </a:cubicBezTo>
                  <a:cubicBezTo>
                    <a:pt x="1401" y="454"/>
                    <a:pt x="196" y="2631"/>
                    <a:pt x="89" y="3139"/>
                  </a:cubicBezTo>
                  <a:cubicBezTo>
                    <a:pt x="1" y="3566"/>
                    <a:pt x="826" y="4485"/>
                    <a:pt x="1258" y="4485"/>
                  </a:cubicBezTo>
                  <a:cubicBezTo>
                    <a:pt x="1305" y="4485"/>
                    <a:pt x="1347" y="4474"/>
                    <a:pt x="1383" y="4451"/>
                  </a:cubicBezTo>
                  <a:cubicBezTo>
                    <a:pt x="2133" y="3956"/>
                    <a:pt x="2419" y="3018"/>
                    <a:pt x="2484" y="3018"/>
                  </a:cubicBezTo>
                  <a:cubicBezTo>
                    <a:pt x="2492" y="3018"/>
                    <a:pt x="2496" y="3031"/>
                    <a:pt x="2498" y="3059"/>
                  </a:cubicBezTo>
                  <a:cubicBezTo>
                    <a:pt x="2605" y="4469"/>
                    <a:pt x="2632" y="9170"/>
                    <a:pt x="3328" y="9678"/>
                  </a:cubicBezTo>
                  <a:cubicBezTo>
                    <a:pt x="3378" y="9716"/>
                    <a:pt x="3478" y="9732"/>
                    <a:pt x="3604" y="9732"/>
                  </a:cubicBezTo>
                  <a:cubicBezTo>
                    <a:pt x="4079" y="9732"/>
                    <a:pt x="4940" y="9509"/>
                    <a:pt x="5067" y="9375"/>
                  </a:cubicBezTo>
                  <a:cubicBezTo>
                    <a:pt x="5585" y="8831"/>
                    <a:pt x="4470" y="427"/>
                    <a:pt x="4077" y="178"/>
                  </a:cubicBezTo>
                  <a:cubicBezTo>
                    <a:pt x="3874" y="51"/>
                    <a:pt x="3594" y="0"/>
                    <a:pt x="3286" y="0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2" name="Google Shape;11492;p90"/>
          <p:cNvGrpSpPr/>
          <p:nvPr/>
        </p:nvGrpSpPr>
        <p:grpSpPr>
          <a:xfrm>
            <a:off x="3316725" y="1677054"/>
            <a:ext cx="505800" cy="564309"/>
            <a:chOff x="3316725" y="1587604"/>
            <a:chExt cx="505800" cy="564309"/>
          </a:xfrm>
        </p:grpSpPr>
        <p:sp>
          <p:nvSpPr>
            <p:cNvPr id="11493" name="Google Shape;11493;p90"/>
            <p:cNvSpPr/>
            <p:nvPr/>
          </p:nvSpPr>
          <p:spPr>
            <a:xfrm>
              <a:off x="3316725" y="1646113"/>
              <a:ext cx="505800" cy="50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90"/>
            <p:cNvSpPr/>
            <p:nvPr/>
          </p:nvSpPr>
          <p:spPr>
            <a:xfrm>
              <a:off x="3427657" y="1587604"/>
              <a:ext cx="283977" cy="394861"/>
            </a:xfrm>
            <a:custGeom>
              <a:avLst/>
              <a:gdLst/>
              <a:ahLst/>
              <a:cxnLst/>
              <a:rect l="l" t="t" r="r" b="b"/>
              <a:pathLst>
                <a:path w="7030" h="9775" extrusionOk="0">
                  <a:moveTo>
                    <a:pt x="2914" y="0"/>
                  </a:moveTo>
                  <a:cubicBezTo>
                    <a:pt x="2420" y="0"/>
                    <a:pt x="1873" y="121"/>
                    <a:pt x="1275" y="413"/>
                  </a:cubicBezTo>
                  <a:cubicBezTo>
                    <a:pt x="329" y="876"/>
                    <a:pt x="89" y="2331"/>
                    <a:pt x="26" y="3241"/>
                  </a:cubicBezTo>
                  <a:cubicBezTo>
                    <a:pt x="1" y="3579"/>
                    <a:pt x="264" y="3877"/>
                    <a:pt x="602" y="3877"/>
                  </a:cubicBezTo>
                  <a:cubicBezTo>
                    <a:pt x="621" y="3877"/>
                    <a:pt x="640" y="3876"/>
                    <a:pt x="659" y="3874"/>
                  </a:cubicBezTo>
                  <a:cubicBezTo>
                    <a:pt x="1908" y="3749"/>
                    <a:pt x="1311" y="2134"/>
                    <a:pt x="2702" y="2116"/>
                  </a:cubicBezTo>
                  <a:cubicBezTo>
                    <a:pt x="2705" y="2116"/>
                    <a:pt x="2708" y="2116"/>
                    <a:pt x="2711" y="2116"/>
                  </a:cubicBezTo>
                  <a:cubicBezTo>
                    <a:pt x="4147" y="2116"/>
                    <a:pt x="3968" y="4321"/>
                    <a:pt x="3211" y="4989"/>
                  </a:cubicBezTo>
                  <a:cubicBezTo>
                    <a:pt x="2051" y="6024"/>
                    <a:pt x="1088" y="6051"/>
                    <a:pt x="918" y="6934"/>
                  </a:cubicBezTo>
                  <a:cubicBezTo>
                    <a:pt x="526" y="8959"/>
                    <a:pt x="865" y="9681"/>
                    <a:pt x="1320" y="9690"/>
                  </a:cubicBezTo>
                  <a:cubicBezTo>
                    <a:pt x="1670" y="9700"/>
                    <a:pt x="2995" y="9775"/>
                    <a:pt x="4225" y="9775"/>
                  </a:cubicBezTo>
                  <a:cubicBezTo>
                    <a:pt x="5311" y="9775"/>
                    <a:pt x="6325" y="9716"/>
                    <a:pt x="6530" y="9503"/>
                  </a:cubicBezTo>
                  <a:cubicBezTo>
                    <a:pt x="7029" y="9003"/>
                    <a:pt x="6967" y="7549"/>
                    <a:pt x="6565" y="7371"/>
                  </a:cubicBezTo>
                  <a:cubicBezTo>
                    <a:pt x="6326" y="7260"/>
                    <a:pt x="5928" y="7218"/>
                    <a:pt x="5480" y="7218"/>
                  </a:cubicBezTo>
                  <a:cubicBezTo>
                    <a:pt x="4842" y="7218"/>
                    <a:pt x="4102" y="7303"/>
                    <a:pt x="3568" y="7398"/>
                  </a:cubicBezTo>
                  <a:cubicBezTo>
                    <a:pt x="3555" y="7400"/>
                    <a:pt x="3543" y="7401"/>
                    <a:pt x="3531" y="7401"/>
                  </a:cubicBezTo>
                  <a:cubicBezTo>
                    <a:pt x="3360" y="7401"/>
                    <a:pt x="3284" y="7168"/>
                    <a:pt x="3434" y="7068"/>
                  </a:cubicBezTo>
                  <a:cubicBezTo>
                    <a:pt x="5138" y="5988"/>
                    <a:pt x="6708" y="3464"/>
                    <a:pt x="5691" y="1715"/>
                  </a:cubicBezTo>
                  <a:cubicBezTo>
                    <a:pt x="5232" y="922"/>
                    <a:pt x="4279" y="0"/>
                    <a:pt x="2914" y="0"/>
                  </a:cubicBezTo>
                  <a:close/>
                </a:path>
              </a:pathLst>
            </a:custGeom>
            <a:solidFill>
              <a:srgbClr val="EC6D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5" name="Google Shape;11495;p90"/>
          <p:cNvGrpSpPr/>
          <p:nvPr/>
        </p:nvGrpSpPr>
        <p:grpSpPr>
          <a:xfrm>
            <a:off x="5396400" y="1664371"/>
            <a:ext cx="505800" cy="576992"/>
            <a:chOff x="5396400" y="1574921"/>
            <a:chExt cx="505800" cy="576992"/>
          </a:xfrm>
        </p:grpSpPr>
        <p:sp>
          <p:nvSpPr>
            <p:cNvPr id="11496" name="Google Shape;11496;p90"/>
            <p:cNvSpPr/>
            <p:nvPr/>
          </p:nvSpPr>
          <p:spPr>
            <a:xfrm>
              <a:off x="5396400" y="1646113"/>
              <a:ext cx="505800" cy="50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90"/>
            <p:cNvSpPr/>
            <p:nvPr/>
          </p:nvSpPr>
          <p:spPr>
            <a:xfrm>
              <a:off x="5467353" y="1574921"/>
              <a:ext cx="298761" cy="420270"/>
            </a:xfrm>
            <a:custGeom>
              <a:avLst/>
              <a:gdLst/>
              <a:ahLst/>
              <a:cxnLst/>
              <a:rect l="l" t="t" r="r" b="b"/>
              <a:pathLst>
                <a:path w="7396" h="10404" extrusionOk="0">
                  <a:moveTo>
                    <a:pt x="3727" y="0"/>
                  </a:moveTo>
                  <a:cubicBezTo>
                    <a:pt x="2369" y="0"/>
                    <a:pt x="1053" y="538"/>
                    <a:pt x="1258" y="1847"/>
                  </a:cubicBezTo>
                  <a:cubicBezTo>
                    <a:pt x="1280" y="1991"/>
                    <a:pt x="1432" y="2040"/>
                    <a:pt x="1661" y="2040"/>
                  </a:cubicBezTo>
                  <a:cubicBezTo>
                    <a:pt x="2156" y="2040"/>
                    <a:pt x="3011" y="1810"/>
                    <a:pt x="3677" y="1810"/>
                  </a:cubicBezTo>
                  <a:cubicBezTo>
                    <a:pt x="4364" y="1810"/>
                    <a:pt x="4850" y="2055"/>
                    <a:pt x="4532" y="3051"/>
                  </a:cubicBezTo>
                  <a:cubicBezTo>
                    <a:pt x="4015" y="4639"/>
                    <a:pt x="1098" y="4024"/>
                    <a:pt x="1115" y="5291"/>
                  </a:cubicBezTo>
                  <a:cubicBezTo>
                    <a:pt x="1133" y="6522"/>
                    <a:pt x="5853" y="5986"/>
                    <a:pt x="4416" y="8154"/>
                  </a:cubicBezTo>
                  <a:cubicBezTo>
                    <a:pt x="3515" y="9528"/>
                    <a:pt x="0" y="7985"/>
                    <a:pt x="1570" y="9787"/>
                  </a:cubicBezTo>
                  <a:cubicBezTo>
                    <a:pt x="1951" y="10228"/>
                    <a:pt x="2714" y="10403"/>
                    <a:pt x="3476" y="10403"/>
                  </a:cubicBezTo>
                  <a:cubicBezTo>
                    <a:pt x="4178" y="10403"/>
                    <a:pt x="4879" y="10254"/>
                    <a:pt x="5282" y="10028"/>
                  </a:cubicBezTo>
                  <a:cubicBezTo>
                    <a:pt x="6762" y="9180"/>
                    <a:pt x="7396" y="8324"/>
                    <a:pt x="6638" y="6566"/>
                  </a:cubicBezTo>
                  <a:cubicBezTo>
                    <a:pt x="6236" y="5621"/>
                    <a:pt x="5183" y="5603"/>
                    <a:pt x="5255" y="5076"/>
                  </a:cubicBezTo>
                  <a:cubicBezTo>
                    <a:pt x="5282" y="4880"/>
                    <a:pt x="6093" y="4407"/>
                    <a:pt x="6441" y="3319"/>
                  </a:cubicBezTo>
                  <a:cubicBezTo>
                    <a:pt x="6709" y="2498"/>
                    <a:pt x="6762" y="1401"/>
                    <a:pt x="6209" y="785"/>
                  </a:cubicBezTo>
                  <a:cubicBezTo>
                    <a:pt x="5755" y="293"/>
                    <a:pt x="4729" y="0"/>
                    <a:pt x="3727" y="0"/>
                  </a:cubicBezTo>
                  <a:close/>
                </a:path>
              </a:pathLst>
            </a:custGeom>
            <a:solidFill>
              <a:srgbClr val="00A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8" name="Google Shape;11498;p90"/>
          <p:cNvGrpSpPr/>
          <p:nvPr/>
        </p:nvGrpSpPr>
        <p:grpSpPr>
          <a:xfrm>
            <a:off x="7332013" y="1663717"/>
            <a:ext cx="505800" cy="577646"/>
            <a:chOff x="7332013" y="1574267"/>
            <a:chExt cx="505800" cy="577646"/>
          </a:xfrm>
        </p:grpSpPr>
        <p:sp>
          <p:nvSpPr>
            <p:cNvPr id="11499" name="Google Shape;11499;p90"/>
            <p:cNvSpPr/>
            <p:nvPr/>
          </p:nvSpPr>
          <p:spPr>
            <a:xfrm>
              <a:off x="7332013" y="1646113"/>
              <a:ext cx="505800" cy="50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90"/>
            <p:cNvSpPr/>
            <p:nvPr/>
          </p:nvSpPr>
          <p:spPr>
            <a:xfrm>
              <a:off x="7476069" y="1574267"/>
              <a:ext cx="217689" cy="421603"/>
            </a:xfrm>
            <a:custGeom>
              <a:avLst/>
              <a:gdLst/>
              <a:ahLst/>
              <a:cxnLst/>
              <a:rect l="l" t="t" r="r" b="b"/>
              <a:pathLst>
                <a:path w="5389" h="10437" extrusionOk="0">
                  <a:moveTo>
                    <a:pt x="4179" y="1"/>
                  </a:moveTo>
                  <a:cubicBezTo>
                    <a:pt x="3790" y="1"/>
                    <a:pt x="3353" y="92"/>
                    <a:pt x="3221" y="297"/>
                  </a:cubicBezTo>
                  <a:cubicBezTo>
                    <a:pt x="2918" y="769"/>
                    <a:pt x="3721" y="3526"/>
                    <a:pt x="3498" y="3749"/>
                  </a:cubicBezTo>
                  <a:cubicBezTo>
                    <a:pt x="3347" y="3895"/>
                    <a:pt x="2951" y="3952"/>
                    <a:pt x="2572" y="3952"/>
                  </a:cubicBezTo>
                  <a:cubicBezTo>
                    <a:pt x="2207" y="3952"/>
                    <a:pt x="1859" y="3899"/>
                    <a:pt x="1758" y="3820"/>
                  </a:cubicBezTo>
                  <a:cubicBezTo>
                    <a:pt x="1312" y="3472"/>
                    <a:pt x="1776" y="457"/>
                    <a:pt x="1446" y="288"/>
                  </a:cubicBezTo>
                  <a:cubicBezTo>
                    <a:pt x="1322" y="224"/>
                    <a:pt x="993" y="153"/>
                    <a:pt x="693" y="153"/>
                  </a:cubicBezTo>
                  <a:cubicBezTo>
                    <a:pt x="409" y="153"/>
                    <a:pt x="152" y="217"/>
                    <a:pt x="125" y="413"/>
                  </a:cubicBezTo>
                  <a:cubicBezTo>
                    <a:pt x="1" y="1305"/>
                    <a:pt x="54" y="2964"/>
                    <a:pt x="188" y="4534"/>
                  </a:cubicBezTo>
                  <a:cubicBezTo>
                    <a:pt x="221" y="4929"/>
                    <a:pt x="558" y="5218"/>
                    <a:pt x="946" y="5218"/>
                  </a:cubicBezTo>
                  <a:cubicBezTo>
                    <a:pt x="979" y="5218"/>
                    <a:pt x="1011" y="5216"/>
                    <a:pt x="1044" y="5212"/>
                  </a:cubicBezTo>
                  <a:cubicBezTo>
                    <a:pt x="1553" y="5144"/>
                    <a:pt x="2155" y="5040"/>
                    <a:pt x="2652" y="5040"/>
                  </a:cubicBezTo>
                  <a:cubicBezTo>
                    <a:pt x="3061" y="5040"/>
                    <a:pt x="3398" y="5110"/>
                    <a:pt x="3551" y="5328"/>
                  </a:cubicBezTo>
                  <a:cubicBezTo>
                    <a:pt x="3828" y="5721"/>
                    <a:pt x="3248" y="10056"/>
                    <a:pt x="3774" y="10342"/>
                  </a:cubicBezTo>
                  <a:cubicBezTo>
                    <a:pt x="3859" y="10388"/>
                    <a:pt x="4102" y="10437"/>
                    <a:pt x="4363" y="10437"/>
                  </a:cubicBezTo>
                  <a:cubicBezTo>
                    <a:pt x="4650" y="10437"/>
                    <a:pt x="4959" y="10377"/>
                    <a:pt x="5094" y="10190"/>
                  </a:cubicBezTo>
                  <a:cubicBezTo>
                    <a:pt x="5389" y="9806"/>
                    <a:pt x="5139" y="243"/>
                    <a:pt x="4764" y="100"/>
                  </a:cubicBezTo>
                  <a:cubicBezTo>
                    <a:pt x="4642" y="36"/>
                    <a:pt x="4419" y="1"/>
                    <a:pt x="4179" y="1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01" name="Google Shape;11501;p90"/>
          <p:cNvSpPr/>
          <p:nvPr/>
        </p:nvSpPr>
        <p:spPr>
          <a:xfrm>
            <a:off x="4898363" y="2636925"/>
            <a:ext cx="1357800" cy="1546200"/>
          </a:xfrm>
          <a:prstGeom prst="roundRect">
            <a:avLst>
              <a:gd name="adj" fmla="val 68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Neptune is far away from us</a:t>
            </a:r>
            <a:endParaRPr/>
          </a:p>
        </p:txBody>
      </p:sp>
      <p:sp>
        <p:nvSpPr>
          <p:cNvPr id="11502" name="Google Shape;11502;p90"/>
          <p:cNvSpPr/>
          <p:nvPr/>
        </p:nvSpPr>
        <p:spPr>
          <a:xfrm>
            <a:off x="6864470" y="2636914"/>
            <a:ext cx="1452277" cy="1546208"/>
          </a:xfrm>
          <a:custGeom>
            <a:avLst/>
            <a:gdLst/>
            <a:ahLst/>
            <a:cxnLst/>
            <a:rect l="l" t="t" r="r" b="b"/>
            <a:pathLst>
              <a:path w="50602" h="46492" extrusionOk="0">
                <a:moveTo>
                  <a:pt x="50176" y="19123"/>
                </a:moveTo>
                <a:cubicBezTo>
                  <a:pt x="49925" y="8471"/>
                  <a:pt x="40527" y="0"/>
                  <a:pt x="29198" y="251"/>
                </a:cubicBezTo>
                <a:lnTo>
                  <a:pt x="20301" y="451"/>
                </a:lnTo>
                <a:cubicBezTo>
                  <a:pt x="8973" y="677"/>
                  <a:pt x="0" y="9549"/>
                  <a:pt x="251" y="20226"/>
                </a:cubicBezTo>
                <a:lnTo>
                  <a:pt x="426" y="27344"/>
                </a:lnTo>
                <a:cubicBezTo>
                  <a:pt x="677" y="38020"/>
                  <a:pt x="10075" y="46492"/>
                  <a:pt x="21404" y="46241"/>
                </a:cubicBezTo>
                <a:lnTo>
                  <a:pt x="30301" y="46040"/>
                </a:lnTo>
                <a:cubicBezTo>
                  <a:pt x="41629" y="45790"/>
                  <a:pt x="50602" y="36943"/>
                  <a:pt x="50351" y="2626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cxnSp>
        <p:nvCxnSpPr>
          <p:cNvPr id="11503" name="Google Shape;11503;p90"/>
          <p:cNvCxnSpPr>
            <a:stCxn id="11483" idx="3"/>
            <a:endCxn id="11485" idx="1"/>
          </p:cNvCxnSpPr>
          <p:nvPr/>
        </p:nvCxnSpPr>
        <p:spPr>
          <a:xfrm>
            <a:off x="2398200" y="3410025"/>
            <a:ext cx="33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04" name="Google Shape;11504;p90"/>
          <p:cNvCxnSpPr>
            <a:stCxn id="11485" idx="3"/>
            <a:endCxn id="11487" idx="1"/>
          </p:cNvCxnSpPr>
          <p:nvPr/>
        </p:nvCxnSpPr>
        <p:spPr>
          <a:xfrm>
            <a:off x="4408713" y="3410025"/>
            <a:ext cx="332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05" name="Google Shape;11505;p90"/>
          <p:cNvCxnSpPr>
            <a:stCxn id="11487" idx="3"/>
            <a:endCxn id="11488" idx="1"/>
          </p:cNvCxnSpPr>
          <p:nvPr/>
        </p:nvCxnSpPr>
        <p:spPr>
          <a:xfrm>
            <a:off x="6419225" y="3410025"/>
            <a:ext cx="326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1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1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114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0" name="Google Shape;11510;p91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Enrollment process</a:t>
            </a:r>
            <a:endParaRPr/>
          </a:p>
        </p:txBody>
      </p:sp>
      <p:sp>
        <p:nvSpPr>
          <p:cNvPr id="11511" name="Google Shape;11511;p91"/>
          <p:cNvSpPr/>
          <p:nvPr/>
        </p:nvSpPr>
        <p:spPr>
          <a:xfrm>
            <a:off x="602419" y="1998600"/>
            <a:ext cx="2547000" cy="673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2" name="Google Shape;11512;p91"/>
          <p:cNvSpPr/>
          <p:nvPr/>
        </p:nvSpPr>
        <p:spPr>
          <a:xfrm>
            <a:off x="5994225" y="2969888"/>
            <a:ext cx="2547000" cy="1271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3" name="Google Shape;11513;p91"/>
          <p:cNvSpPr/>
          <p:nvPr/>
        </p:nvSpPr>
        <p:spPr>
          <a:xfrm>
            <a:off x="3298500" y="2962798"/>
            <a:ext cx="2547000" cy="1271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4" name="Google Shape;11514;p91"/>
          <p:cNvSpPr/>
          <p:nvPr/>
        </p:nvSpPr>
        <p:spPr>
          <a:xfrm>
            <a:off x="602775" y="2962800"/>
            <a:ext cx="2547000" cy="1278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5" name="Google Shape;11515;p91"/>
          <p:cNvSpPr txBox="1">
            <a:spLocks noGrp="1"/>
          </p:cNvSpPr>
          <p:nvPr>
            <p:ph type="subTitle" idx="4294967295"/>
          </p:nvPr>
        </p:nvSpPr>
        <p:spPr>
          <a:xfrm>
            <a:off x="71677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It’s the closest planet to the Sun and the smallest one</a:t>
            </a:r>
            <a:endParaRPr/>
          </a:p>
        </p:txBody>
      </p:sp>
      <p:sp>
        <p:nvSpPr>
          <p:cNvPr id="11516" name="Google Shape;11516;p91"/>
          <p:cNvSpPr txBox="1">
            <a:spLocks noGrp="1"/>
          </p:cNvSpPr>
          <p:nvPr>
            <p:ph type="title" idx="4294967295"/>
          </p:nvPr>
        </p:nvSpPr>
        <p:spPr>
          <a:xfrm>
            <a:off x="716419" y="21015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D88B5"/>
                </a:solidFill>
              </a:rPr>
              <a:t>Mercury</a:t>
            </a:r>
            <a:endParaRPr sz="2000">
              <a:solidFill>
                <a:srgbClr val="3D88B5"/>
              </a:solidFill>
            </a:endParaRPr>
          </a:p>
        </p:txBody>
      </p:sp>
      <p:sp>
        <p:nvSpPr>
          <p:cNvPr id="11517" name="Google Shape;11517;p91"/>
          <p:cNvSpPr txBox="1">
            <a:spLocks noGrp="1"/>
          </p:cNvSpPr>
          <p:nvPr>
            <p:ph type="subTitle" idx="4294967295"/>
          </p:nvPr>
        </p:nvSpPr>
        <p:spPr>
          <a:xfrm>
            <a:off x="6108225" y="3109538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Despite being red, Mars is actually a very cold place </a:t>
            </a:r>
            <a:endParaRPr/>
          </a:p>
        </p:txBody>
      </p:sp>
      <p:sp>
        <p:nvSpPr>
          <p:cNvPr id="11518" name="Google Shape;11518;p91"/>
          <p:cNvSpPr txBox="1">
            <a:spLocks noGrp="1"/>
          </p:cNvSpPr>
          <p:nvPr>
            <p:ph type="subTitle" idx="4294967295"/>
          </p:nvPr>
        </p:nvSpPr>
        <p:spPr>
          <a:xfrm>
            <a:off x="3412500" y="3103375"/>
            <a:ext cx="23190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Venus is the second planet from the Sun. It’s hot there</a:t>
            </a:r>
            <a:endParaRPr sz="1800"/>
          </a:p>
        </p:txBody>
      </p:sp>
      <p:cxnSp>
        <p:nvCxnSpPr>
          <p:cNvPr id="11519" name="Google Shape;11519;p91"/>
          <p:cNvCxnSpPr>
            <a:stCxn id="11511" idx="2"/>
            <a:endCxn id="11514" idx="0"/>
          </p:cNvCxnSpPr>
          <p:nvPr/>
        </p:nvCxnSpPr>
        <p:spPr>
          <a:xfrm>
            <a:off x="1875919" y="2672400"/>
            <a:ext cx="300" cy="290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0" name="Google Shape;11520;p91"/>
          <p:cNvCxnSpPr>
            <a:stCxn id="11521" idx="2"/>
            <a:endCxn id="11513" idx="0"/>
          </p:cNvCxnSpPr>
          <p:nvPr/>
        </p:nvCxnSpPr>
        <p:spPr>
          <a:xfrm>
            <a:off x="4571822" y="2672400"/>
            <a:ext cx="300" cy="290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2" name="Google Shape;11522;p91"/>
          <p:cNvCxnSpPr>
            <a:stCxn id="11523" idx="2"/>
            <a:endCxn id="11512" idx="0"/>
          </p:cNvCxnSpPr>
          <p:nvPr/>
        </p:nvCxnSpPr>
        <p:spPr>
          <a:xfrm>
            <a:off x="7267369" y="2672400"/>
            <a:ext cx="300" cy="297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21" name="Google Shape;11521;p91"/>
          <p:cNvSpPr/>
          <p:nvPr/>
        </p:nvSpPr>
        <p:spPr>
          <a:xfrm>
            <a:off x="3298322" y="1998600"/>
            <a:ext cx="2547000" cy="673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4" name="Google Shape;11524;p91"/>
          <p:cNvSpPr txBox="1">
            <a:spLocks noGrp="1"/>
          </p:cNvSpPr>
          <p:nvPr>
            <p:ph type="title" idx="4294967295"/>
          </p:nvPr>
        </p:nvSpPr>
        <p:spPr>
          <a:xfrm>
            <a:off x="3412500" y="21015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BB040"/>
                </a:solidFill>
              </a:rPr>
              <a:t>Venus</a:t>
            </a:r>
            <a:endParaRPr sz="2000">
              <a:solidFill>
                <a:srgbClr val="3D88B5"/>
              </a:solidFill>
            </a:endParaRPr>
          </a:p>
        </p:txBody>
      </p:sp>
      <p:sp>
        <p:nvSpPr>
          <p:cNvPr id="11523" name="Google Shape;11523;p91"/>
          <p:cNvSpPr/>
          <p:nvPr/>
        </p:nvSpPr>
        <p:spPr>
          <a:xfrm>
            <a:off x="5993869" y="1998600"/>
            <a:ext cx="2547000" cy="673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5" name="Google Shape;11525;p91"/>
          <p:cNvSpPr txBox="1">
            <a:spLocks noGrp="1"/>
          </p:cNvSpPr>
          <p:nvPr>
            <p:ph type="title" idx="4294967295"/>
          </p:nvPr>
        </p:nvSpPr>
        <p:spPr>
          <a:xfrm>
            <a:off x="6107869" y="2101514"/>
            <a:ext cx="2319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95045"/>
                </a:solidFill>
              </a:rPr>
              <a:t>Mars</a:t>
            </a:r>
            <a:endParaRPr sz="2000">
              <a:solidFill>
                <a:srgbClr val="3D88B5"/>
              </a:solidFill>
            </a:endParaRPr>
          </a:p>
        </p:txBody>
      </p:sp>
      <p:cxnSp>
        <p:nvCxnSpPr>
          <p:cNvPr id="11526" name="Google Shape;11526;p91"/>
          <p:cNvCxnSpPr>
            <a:stCxn id="11521" idx="1"/>
            <a:endCxn id="11511" idx="3"/>
          </p:cNvCxnSpPr>
          <p:nvPr/>
        </p:nvCxnSpPr>
        <p:spPr>
          <a:xfrm rot="10800000">
            <a:off x="3149522" y="2335500"/>
            <a:ext cx="14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7" name="Google Shape;11527;p91"/>
          <p:cNvCxnSpPr>
            <a:stCxn id="11523" idx="1"/>
            <a:endCxn id="11521" idx="3"/>
          </p:cNvCxnSpPr>
          <p:nvPr/>
        </p:nvCxnSpPr>
        <p:spPr>
          <a:xfrm rot="10800000">
            <a:off x="5845369" y="2335500"/>
            <a:ext cx="148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11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11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2" name="Google Shape;11532;p92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Emotions chart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3" name="Google Shape;11533;p92"/>
          <p:cNvSpPr/>
          <p:nvPr/>
        </p:nvSpPr>
        <p:spPr>
          <a:xfrm>
            <a:off x="2613825" y="22350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4" name="Google Shape;11534;p92"/>
          <p:cNvSpPr/>
          <p:nvPr/>
        </p:nvSpPr>
        <p:spPr>
          <a:xfrm>
            <a:off x="3811275" y="22350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5" name="Google Shape;11535;p92"/>
          <p:cNvSpPr/>
          <p:nvPr/>
        </p:nvSpPr>
        <p:spPr>
          <a:xfrm>
            <a:off x="5008719" y="22350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6" name="Google Shape;11536;p92"/>
          <p:cNvSpPr/>
          <p:nvPr/>
        </p:nvSpPr>
        <p:spPr>
          <a:xfrm>
            <a:off x="6206172" y="22350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7" name="Google Shape;11537;p92"/>
          <p:cNvSpPr/>
          <p:nvPr/>
        </p:nvSpPr>
        <p:spPr>
          <a:xfrm>
            <a:off x="7403625" y="22350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38" name="Google Shape;11538;p92"/>
          <p:cNvGrpSpPr/>
          <p:nvPr/>
        </p:nvGrpSpPr>
        <p:grpSpPr>
          <a:xfrm>
            <a:off x="7529914" y="1211998"/>
            <a:ext cx="613623" cy="541002"/>
            <a:chOff x="1720700" y="853400"/>
            <a:chExt cx="1297025" cy="1143525"/>
          </a:xfrm>
        </p:grpSpPr>
        <p:sp>
          <p:nvSpPr>
            <p:cNvPr id="11539" name="Google Shape;11539;p92"/>
            <p:cNvSpPr/>
            <p:nvPr/>
          </p:nvSpPr>
          <p:spPr>
            <a:xfrm>
              <a:off x="1765800" y="8891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01" y="0"/>
                  </a:moveTo>
                  <a:cubicBezTo>
                    <a:pt x="8998" y="0"/>
                    <a:pt x="1" y="8998"/>
                    <a:pt x="1" y="20101"/>
                  </a:cubicBezTo>
                  <a:lnTo>
                    <a:pt x="1" y="26266"/>
                  </a:lnTo>
                  <a:cubicBezTo>
                    <a:pt x="1" y="34662"/>
                    <a:pt x="6793" y="41454"/>
                    <a:pt x="15189" y="41454"/>
                  </a:cubicBezTo>
                  <a:lnTo>
                    <a:pt x="33259" y="41454"/>
                  </a:lnTo>
                  <a:cubicBezTo>
                    <a:pt x="41655" y="41454"/>
                    <a:pt x="48447" y="34662"/>
                    <a:pt x="48447" y="26266"/>
                  </a:cubicBezTo>
                  <a:lnTo>
                    <a:pt x="48447" y="20101"/>
                  </a:lnTo>
                  <a:cubicBezTo>
                    <a:pt x="48447" y="8998"/>
                    <a:pt x="39449" y="0"/>
                    <a:pt x="28347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92"/>
            <p:cNvSpPr/>
            <p:nvPr/>
          </p:nvSpPr>
          <p:spPr>
            <a:xfrm>
              <a:off x="1720700" y="1016300"/>
              <a:ext cx="1297025" cy="980625"/>
            </a:xfrm>
            <a:custGeom>
              <a:avLst/>
              <a:gdLst/>
              <a:ahLst/>
              <a:cxnLst/>
              <a:rect l="l" t="t" r="r" b="b"/>
              <a:pathLst>
                <a:path w="51881" h="39225" extrusionOk="0">
                  <a:moveTo>
                    <a:pt x="26040" y="1"/>
                  </a:moveTo>
                  <a:cubicBezTo>
                    <a:pt x="16466" y="1"/>
                    <a:pt x="8521" y="6843"/>
                    <a:pt x="6767" y="15891"/>
                  </a:cubicBezTo>
                  <a:lnTo>
                    <a:pt x="6416" y="15891"/>
                  </a:lnTo>
                  <a:cubicBezTo>
                    <a:pt x="2882" y="15891"/>
                    <a:pt x="0" y="18748"/>
                    <a:pt x="0" y="22282"/>
                  </a:cubicBezTo>
                  <a:cubicBezTo>
                    <a:pt x="0" y="25841"/>
                    <a:pt x="2882" y="28698"/>
                    <a:pt x="6416" y="28698"/>
                  </a:cubicBezTo>
                  <a:cubicBezTo>
                    <a:pt x="6592" y="28698"/>
                    <a:pt x="6767" y="28698"/>
                    <a:pt x="6968" y="28673"/>
                  </a:cubicBezTo>
                  <a:cubicBezTo>
                    <a:pt x="8196" y="34939"/>
                    <a:pt x="12331" y="39224"/>
                    <a:pt x="26040" y="39224"/>
                  </a:cubicBezTo>
                  <a:cubicBezTo>
                    <a:pt x="39725" y="39224"/>
                    <a:pt x="43860" y="34964"/>
                    <a:pt x="45113" y="28673"/>
                  </a:cubicBezTo>
                  <a:cubicBezTo>
                    <a:pt x="45213" y="28698"/>
                    <a:pt x="45339" y="28698"/>
                    <a:pt x="45464" y="28698"/>
                  </a:cubicBezTo>
                  <a:cubicBezTo>
                    <a:pt x="48998" y="28698"/>
                    <a:pt x="51880" y="25841"/>
                    <a:pt x="51880" y="22282"/>
                  </a:cubicBezTo>
                  <a:cubicBezTo>
                    <a:pt x="51880" y="18748"/>
                    <a:pt x="48998" y="15891"/>
                    <a:pt x="45464" y="15891"/>
                  </a:cubicBezTo>
                  <a:lnTo>
                    <a:pt x="45289" y="15891"/>
                  </a:lnTo>
                  <a:cubicBezTo>
                    <a:pt x="43534" y="6843"/>
                    <a:pt x="35589" y="1"/>
                    <a:pt x="26040" y="1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92"/>
            <p:cNvSpPr/>
            <p:nvPr/>
          </p:nvSpPr>
          <p:spPr>
            <a:xfrm>
              <a:off x="1785225" y="1478100"/>
              <a:ext cx="100275" cy="191125"/>
            </a:xfrm>
            <a:custGeom>
              <a:avLst/>
              <a:gdLst/>
              <a:ahLst/>
              <a:cxnLst/>
              <a:rect l="l" t="t" r="r" b="b"/>
              <a:pathLst>
                <a:path w="4011" h="7645" extrusionOk="0">
                  <a:moveTo>
                    <a:pt x="3835" y="0"/>
                  </a:moveTo>
                  <a:cubicBezTo>
                    <a:pt x="1730" y="0"/>
                    <a:pt x="1" y="1705"/>
                    <a:pt x="1" y="3810"/>
                  </a:cubicBezTo>
                  <a:cubicBezTo>
                    <a:pt x="1" y="5940"/>
                    <a:pt x="1730" y="7644"/>
                    <a:pt x="3835" y="7644"/>
                  </a:cubicBezTo>
                  <a:lnTo>
                    <a:pt x="4011" y="7644"/>
                  </a:ln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52"/>
                    <a:pt x="3860" y="376"/>
                    <a:pt x="386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92"/>
            <p:cNvSpPr/>
            <p:nvPr/>
          </p:nvSpPr>
          <p:spPr>
            <a:xfrm>
              <a:off x="2857300" y="1478100"/>
              <a:ext cx="95875" cy="191125"/>
            </a:xfrm>
            <a:custGeom>
              <a:avLst/>
              <a:gdLst/>
              <a:ahLst/>
              <a:cxnLst/>
              <a:rect l="l" t="t" r="r" b="b"/>
              <a:pathLst>
                <a:path w="3835" h="7645" extrusionOk="0">
                  <a:moveTo>
                    <a:pt x="150" y="0"/>
                  </a:moveTo>
                  <a:cubicBezTo>
                    <a:pt x="175" y="376"/>
                    <a:pt x="175" y="752"/>
                    <a:pt x="175" y="1153"/>
                  </a:cubicBezTo>
                  <a:cubicBezTo>
                    <a:pt x="175" y="3434"/>
                    <a:pt x="175" y="5614"/>
                    <a:pt x="0" y="7644"/>
                  </a:cubicBezTo>
                  <a:cubicBezTo>
                    <a:pt x="2130" y="7644"/>
                    <a:pt x="3835" y="5940"/>
                    <a:pt x="3835" y="3810"/>
                  </a:cubicBezTo>
                  <a:cubicBezTo>
                    <a:pt x="3835" y="1755"/>
                    <a:pt x="2206" y="75"/>
                    <a:pt x="15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92"/>
            <p:cNvSpPr/>
            <p:nvPr/>
          </p:nvSpPr>
          <p:spPr>
            <a:xfrm>
              <a:off x="1881100" y="1016300"/>
              <a:ext cx="980600" cy="519950"/>
            </a:xfrm>
            <a:custGeom>
              <a:avLst/>
              <a:gdLst/>
              <a:ahLst/>
              <a:cxnLst/>
              <a:rect l="l" t="t" r="r" b="b"/>
              <a:pathLst>
                <a:path w="39224" h="20798" extrusionOk="0">
                  <a:moveTo>
                    <a:pt x="19624" y="1"/>
                  </a:moveTo>
                  <a:cubicBezTo>
                    <a:pt x="8772" y="1"/>
                    <a:pt x="0" y="8773"/>
                    <a:pt x="0" y="19625"/>
                  </a:cubicBezTo>
                  <a:lnTo>
                    <a:pt x="0" y="20076"/>
                  </a:lnTo>
                  <a:cubicBezTo>
                    <a:pt x="727" y="20001"/>
                    <a:pt x="1479" y="19475"/>
                    <a:pt x="2055" y="19174"/>
                  </a:cubicBezTo>
                  <a:cubicBezTo>
                    <a:pt x="2106" y="19152"/>
                    <a:pt x="2162" y="19141"/>
                    <a:pt x="2215" y="19141"/>
                  </a:cubicBezTo>
                  <a:cubicBezTo>
                    <a:pt x="2345" y="19141"/>
                    <a:pt x="2464" y="19207"/>
                    <a:pt x="2481" y="19349"/>
                  </a:cubicBezTo>
                  <a:cubicBezTo>
                    <a:pt x="2647" y="20116"/>
                    <a:pt x="2899" y="20798"/>
                    <a:pt x="3605" y="20798"/>
                  </a:cubicBezTo>
                  <a:cubicBezTo>
                    <a:pt x="3752" y="20798"/>
                    <a:pt x="3920" y="20768"/>
                    <a:pt x="4110" y="20703"/>
                  </a:cubicBezTo>
                  <a:cubicBezTo>
                    <a:pt x="4812" y="20477"/>
                    <a:pt x="5464" y="20051"/>
                    <a:pt x="6116" y="19675"/>
                  </a:cubicBezTo>
                  <a:cubicBezTo>
                    <a:pt x="7669" y="18798"/>
                    <a:pt x="9198" y="17896"/>
                    <a:pt x="10627" y="16843"/>
                  </a:cubicBezTo>
                  <a:cubicBezTo>
                    <a:pt x="11775" y="15987"/>
                    <a:pt x="13323" y="13793"/>
                    <a:pt x="14967" y="13793"/>
                  </a:cubicBezTo>
                  <a:cubicBezTo>
                    <a:pt x="15296" y="13793"/>
                    <a:pt x="15630" y="13881"/>
                    <a:pt x="15965" y="14086"/>
                  </a:cubicBezTo>
                  <a:cubicBezTo>
                    <a:pt x="17243" y="14863"/>
                    <a:pt x="18246" y="16041"/>
                    <a:pt x="19599" y="16793"/>
                  </a:cubicBezTo>
                  <a:cubicBezTo>
                    <a:pt x="21153" y="17620"/>
                    <a:pt x="22857" y="18096"/>
                    <a:pt x="24612" y="18247"/>
                  </a:cubicBezTo>
                  <a:cubicBezTo>
                    <a:pt x="24993" y="18273"/>
                    <a:pt x="25621" y="18347"/>
                    <a:pt x="26220" y="18347"/>
                  </a:cubicBezTo>
                  <a:cubicBezTo>
                    <a:pt x="26764" y="18347"/>
                    <a:pt x="27283" y="18286"/>
                    <a:pt x="27569" y="18071"/>
                  </a:cubicBezTo>
                  <a:cubicBezTo>
                    <a:pt x="28898" y="17094"/>
                    <a:pt x="26116" y="15339"/>
                    <a:pt x="25439" y="14863"/>
                  </a:cubicBezTo>
                  <a:cubicBezTo>
                    <a:pt x="25190" y="14705"/>
                    <a:pt x="25309" y="14323"/>
                    <a:pt x="25555" y="14323"/>
                  </a:cubicBezTo>
                  <a:cubicBezTo>
                    <a:pt x="25582" y="14323"/>
                    <a:pt x="25610" y="14327"/>
                    <a:pt x="25639" y="14337"/>
                  </a:cubicBezTo>
                  <a:cubicBezTo>
                    <a:pt x="27043" y="14788"/>
                    <a:pt x="31604" y="17570"/>
                    <a:pt x="33985" y="18372"/>
                  </a:cubicBezTo>
                  <a:cubicBezTo>
                    <a:pt x="36341" y="19199"/>
                    <a:pt x="39223" y="19625"/>
                    <a:pt x="39223" y="19625"/>
                  </a:cubicBezTo>
                  <a:cubicBezTo>
                    <a:pt x="39223" y="8773"/>
                    <a:pt x="30451" y="1"/>
                    <a:pt x="19624" y="1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92"/>
            <p:cNvSpPr/>
            <p:nvPr/>
          </p:nvSpPr>
          <p:spPr>
            <a:xfrm>
              <a:off x="1851025" y="9712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51" y="0"/>
                  </a:moveTo>
                  <a:cubicBezTo>
                    <a:pt x="12958" y="802"/>
                    <a:pt x="7519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7" y="20308"/>
                  </a:cubicBezTo>
                  <a:cubicBezTo>
                    <a:pt x="5206" y="20308"/>
                    <a:pt x="8448" y="15119"/>
                    <a:pt x="9599" y="13008"/>
                  </a:cubicBezTo>
                  <a:lnTo>
                    <a:pt x="9599" y="13008"/>
                  </a:lnTo>
                  <a:lnTo>
                    <a:pt x="5038" y="21655"/>
                  </a:lnTo>
                  <a:cubicBezTo>
                    <a:pt x="5038" y="21655"/>
                    <a:pt x="11830" y="18447"/>
                    <a:pt x="16617" y="13660"/>
                  </a:cubicBezTo>
                  <a:cubicBezTo>
                    <a:pt x="16867" y="13434"/>
                    <a:pt x="17093" y="13183"/>
                    <a:pt x="17319" y="12908"/>
                  </a:cubicBezTo>
                  <a:cubicBezTo>
                    <a:pt x="17795" y="13935"/>
                    <a:pt x="18446" y="14988"/>
                    <a:pt x="19424" y="15965"/>
                  </a:cubicBezTo>
                  <a:cubicBezTo>
                    <a:pt x="21755" y="18271"/>
                    <a:pt x="27544" y="18823"/>
                    <a:pt x="27544" y="18823"/>
                  </a:cubicBezTo>
                  <a:lnTo>
                    <a:pt x="20075" y="8747"/>
                  </a:lnTo>
                  <a:lnTo>
                    <a:pt x="20075" y="8747"/>
                  </a:lnTo>
                  <a:cubicBezTo>
                    <a:pt x="20077" y="8749"/>
                    <a:pt x="28547" y="19123"/>
                    <a:pt x="40251" y="20276"/>
                  </a:cubicBezTo>
                  <a:cubicBezTo>
                    <a:pt x="40251" y="20276"/>
                    <a:pt x="41655" y="11229"/>
                    <a:pt x="35765" y="5940"/>
                  </a:cubicBezTo>
                  <a:cubicBezTo>
                    <a:pt x="31955" y="2482"/>
                    <a:pt x="26266" y="0"/>
                    <a:pt x="20151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92"/>
            <p:cNvSpPr/>
            <p:nvPr/>
          </p:nvSpPr>
          <p:spPr>
            <a:xfrm>
              <a:off x="1872950" y="1145800"/>
              <a:ext cx="1000025" cy="366775"/>
            </a:xfrm>
            <a:custGeom>
              <a:avLst/>
              <a:gdLst/>
              <a:ahLst/>
              <a:cxnLst/>
              <a:rect l="l" t="t" r="r" b="b"/>
              <a:pathLst>
                <a:path w="40001" h="14671" extrusionOk="0">
                  <a:moveTo>
                    <a:pt x="16934" y="0"/>
                  </a:moveTo>
                  <a:cubicBezTo>
                    <a:pt x="16765" y="0"/>
                    <a:pt x="16739" y="145"/>
                    <a:pt x="16868" y="435"/>
                  </a:cubicBezTo>
                  <a:cubicBezTo>
                    <a:pt x="16792" y="1187"/>
                    <a:pt x="17569" y="2265"/>
                    <a:pt x="17945" y="2891"/>
                  </a:cubicBezTo>
                  <a:cubicBezTo>
                    <a:pt x="18547" y="3969"/>
                    <a:pt x="19249" y="5047"/>
                    <a:pt x="19224" y="6350"/>
                  </a:cubicBezTo>
                  <a:cubicBezTo>
                    <a:pt x="19224" y="6522"/>
                    <a:pt x="19093" y="6635"/>
                    <a:pt x="18941" y="6635"/>
                  </a:cubicBezTo>
                  <a:cubicBezTo>
                    <a:pt x="18894" y="6635"/>
                    <a:pt x="18845" y="6624"/>
                    <a:pt x="18797" y="6601"/>
                  </a:cubicBezTo>
                  <a:cubicBezTo>
                    <a:pt x="17442" y="5856"/>
                    <a:pt x="16158" y="3437"/>
                    <a:pt x="14693" y="3437"/>
                  </a:cubicBezTo>
                  <a:cubicBezTo>
                    <a:pt x="14235" y="3437"/>
                    <a:pt x="13760" y="3673"/>
                    <a:pt x="13259" y="4270"/>
                  </a:cubicBezTo>
                  <a:cubicBezTo>
                    <a:pt x="11855" y="5924"/>
                    <a:pt x="11655" y="8355"/>
                    <a:pt x="9499" y="9307"/>
                  </a:cubicBezTo>
                  <a:cubicBezTo>
                    <a:pt x="9452" y="9328"/>
                    <a:pt x="9402" y="9338"/>
                    <a:pt x="9353" y="9338"/>
                  </a:cubicBezTo>
                  <a:cubicBezTo>
                    <a:pt x="9173" y="9338"/>
                    <a:pt x="9014" y="9199"/>
                    <a:pt x="9073" y="8981"/>
                  </a:cubicBezTo>
                  <a:cubicBezTo>
                    <a:pt x="9399" y="7829"/>
                    <a:pt x="11254" y="3743"/>
                    <a:pt x="9374" y="3443"/>
                  </a:cubicBezTo>
                  <a:cubicBezTo>
                    <a:pt x="9310" y="3431"/>
                    <a:pt x="9247" y="3426"/>
                    <a:pt x="9185" y="3426"/>
                  </a:cubicBezTo>
                  <a:cubicBezTo>
                    <a:pt x="7747" y="3426"/>
                    <a:pt x="6894" y="6383"/>
                    <a:pt x="5765" y="7152"/>
                  </a:cubicBezTo>
                  <a:cubicBezTo>
                    <a:pt x="5722" y="7188"/>
                    <a:pt x="5672" y="7203"/>
                    <a:pt x="5623" y="7203"/>
                  </a:cubicBezTo>
                  <a:cubicBezTo>
                    <a:pt x="5499" y="7203"/>
                    <a:pt x="5374" y="7109"/>
                    <a:pt x="5339" y="7002"/>
                  </a:cubicBezTo>
                  <a:cubicBezTo>
                    <a:pt x="5063" y="6124"/>
                    <a:pt x="5364" y="5297"/>
                    <a:pt x="5364" y="4445"/>
                  </a:cubicBezTo>
                  <a:lnTo>
                    <a:pt x="5364" y="4445"/>
                  </a:lnTo>
                  <a:cubicBezTo>
                    <a:pt x="3710" y="5849"/>
                    <a:pt x="3910" y="8931"/>
                    <a:pt x="2106" y="10235"/>
                  </a:cubicBezTo>
                  <a:cubicBezTo>
                    <a:pt x="1826" y="10438"/>
                    <a:pt x="1577" y="10526"/>
                    <a:pt x="1355" y="10526"/>
                  </a:cubicBezTo>
                  <a:cubicBezTo>
                    <a:pt x="841" y="10526"/>
                    <a:pt x="479" y="10053"/>
                    <a:pt x="251" y="9458"/>
                  </a:cubicBezTo>
                  <a:lnTo>
                    <a:pt x="251" y="9458"/>
                  </a:lnTo>
                  <a:cubicBezTo>
                    <a:pt x="0" y="11738"/>
                    <a:pt x="326" y="13292"/>
                    <a:pt x="326" y="13292"/>
                  </a:cubicBezTo>
                  <a:cubicBezTo>
                    <a:pt x="485" y="13314"/>
                    <a:pt x="643" y="13324"/>
                    <a:pt x="800" y="13324"/>
                  </a:cubicBezTo>
                  <a:cubicBezTo>
                    <a:pt x="4329" y="13324"/>
                    <a:pt x="7571" y="8135"/>
                    <a:pt x="8722" y="6024"/>
                  </a:cubicBezTo>
                  <a:lnTo>
                    <a:pt x="8722" y="6024"/>
                  </a:lnTo>
                  <a:lnTo>
                    <a:pt x="4161" y="14671"/>
                  </a:lnTo>
                  <a:cubicBezTo>
                    <a:pt x="4161" y="14671"/>
                    <a:pt x="10953" y="11463"/>
                    <a:pt x="15740" y="6676"/>
                  </a:cubicBezTo>
                  <a:cubicBezTo>
                    <a:pt x="15990" y="6450"/>
                    <a:pt x="16216" y="6199"/>
                    <a:pt x="16442" y="5924"/>
                  </a:cubicBezTo>
                  <a:cubicBezTo>
                    <a:pt x="16918" y="6951"/>
                    <a:pt x="17569" y="8004"/>
                    <a:pt x="18547" y="8981"/>
                  </a:cubicBezTo>
                  <a:cubicBezTo>
                    <a:pt x="20878" y="11287"/>
                    <a:pt x="26667" y="11839"/>
                    <a:pt x="26667" y="11839"/>
                  </a:cubicBezTo>
                  <a:lnTo>
                    <a:pt x="19198" y="1763"/>
                  </a:lnTo>
                  <a:lnTo>
                    <a:pt x="19198" y="1763"/>
                  </a:lnTo>
                  <a:cubicBezTo>
                    <a:pt x="19200" y="1765"/>
                    <a:pt x="27670" y="12139"/>
                    <a:pt x="39374" y="13292"/>
                  </a:cubicBezTo>
                  <a:cubicBezTo>
                    <a:pt x="39374" y="13292"/>
                    <a:pt x="40001" y="10260"/>
                    <a:pt x="39499" y="10109"/>
                  </a:cubicBezTo>
                  <a:cubicBezTo>
                    <a:pt x="39444" y="10095"/>
                    <a:pt x="39389" y="10089"/>
                    <a:pt x="39334" y="10089"/>
                  </a:cubicBezTo>
                  <a:cubicBezTo>
                    <a:pt x="39056" y="10089"/>
                    <a:pt x="38781" y="10243"/>
                    <a:pt x="38471" y="10243"/>
                  </a:cubicBezTo>
                  <a:cubicBezTo>
                    <a:pt x="38314" y="10243"/>
                    <a:pt x="38149" y="10203"/>
                    <a:pt x="37971" y="10084"/>
                  </a:cubicBezTo>
                  <a:cubicBezTo>
                    <a:pt x="36893" y="9357"/>
                    <a:pt x="36016" y="7152"/>
                    <a:pt x="35615" y="7027"/>
                  </a:cubicBezTo>
                  <a:cubicBezTo>
                    <a:pt x="35602" y="7023"/>
                    <a:pt x="35591" y="7022"/>
                    <a:pt x="35580" y="7022"/>
                  </a:cubicBezTo>
                  <a:cubicBezTo>
                    <a:pt x="35250" y="7022"/>
                    <a:pt x="35404" y="8426"/>
                    <a:pt x="35113" y="9057"/>
                  </a:cubicBezTo>
                  <a:cubicBezTo>
                    <a:pt x="35065" y="9154"/>
                    <a:pt x="34964" y="9209"/>
                    <a:pt x="34865" y="9209"/>
                  </a:cubicBezTo>
                  <a:cubicBezTo>
                    <a:pt x="34811" y="9209"/>
                    <a:pt x="34757" y="9192"/>
                    <a:pt x="34712" y="9157"/>
                  </a:cubicBezTo>
                  <a:cubicBezTo>
                    <a:pt x="32732" y="7929"/>
                    <a:pt x="30777" y="6826"/>
                    <a:pt x="29249" y="5022"/>
                  </a:cubicBezTo>
                  <a:cubicBezTo>
                    <a:pt x="28937" y="4643"/>
                    <a:pt x="27559" y="2823"/>
                    <a:pt x="26815" y="2823"/>
                  </a:cubicBezTo>
                  <a:cubicBezTo>
                    <a:pt x="26721" y="2823"/>
                    <a:pt x="26637" y="2852"/>
                    <a:pt x="26567" y="2916"/>
                  </a:cubicBezTo>
                  <a:cubicBezTo>
                    <a:pt x="26417" y="3042"/>
                    <a:pt x="26767" y="4570"/>
                    <a:pt x="26767" y="4821"/>
                  </a:cubicBezTo>
                  <a:cubicBezTo>
                    <a:pt x="26793" y="5322"/>
                    <a:pt x="26767" y="5773"/>
                    <a:pt x="26667" y="6275"/>
                  </a:cubicBezTo>
                  <a:cubicBezTo>
                    <a:pt x="26649" y="6417"/>
                    <a:pt x="26531" y="6483"/>
                    <a:pt x="26410" y="6483"/>
                  </a:cubicBezTo>
                  <a:cubicBezTo>
                    <a:pt x="26360" y="6483"/>
                    <a:pt x="26310" y="6472"/>
                    <a:pt x="26266" y="6450"/>
                  </a:cubicBezTo>
                  <a:cubicBezTo>
                    <a:pt x="23534" y="4996"/>
                    <a:pt x="21655" y="2390"/>
                    <a:pt x="18973" y="861"/>
                  </a:cubicBezTo>
                  <a:cubicBezTo>
                    <a:pt x="18547" y="610"/>
                    <a:pt x="18121" y="385"/>
                    <a:pt x="17645" y="235"/>
                  </a:cubicBezTo>
                  <a:cubicBezTo>
                    <a:pt x="17544" y="209"/>
                    <a:pt x="17444" y="184"/>
                    <a:pt x="17344" y="134"/>
                  </a:cubicBezTo>
                  <a:cubicBezTo>
                    <a:pt x="17165" y="45"/>
                    <a:pt x="17027" y="0"/>
                    <a:pt x="16934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92"/>
            <p:cNvSpPr/>
            <p:nvPr/>
          </p:nvSpPr>
          <p:spPr>
            <a:xfrm>
              <a:off x="2284600" y="853400"/>
              <a:ext cx="120950" cy="48900"/>
            </a:xfrm>
            <a:custGeom>
              <a:avLst/>
              <a:gdLst/>
              <a:ahLst/>
              <a:cxnLst/>
              <a:rect l="l" t="t" r="r" b="b"/>
              <a:pathLst>
                <a:path w="4838" h="1956" fill="none" extrusionOk="0">
                  <a:moveTo>
                    <a:pt x="1" y="1"/>
                  </a:moveTo>
                  <a:lnTo>
                    <a:pt x="2407" y="1956"/>
                  </a:lnTo>
                  <a:lnTo>
                    <a:pt x="4838" y="5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92"/>
            <p:cNvSpPr/>
            <p:nvPr/>
          </p:nvSpPr>
          <p:spPr>
            <a:xfrm>
              <a:off x="1877325" y="924300"/>
              <a:ext cx="1020725" cy="391500"/>
            </a:xfrm>
            <a:custGeom>
              <a:avLst/>
              <a:gdLst/>
              <a:ahLst/>
              <a:cxnLst/>
              <a:rect l="l" t="t" r="r" b="b"/>
              <a:pathLst>
                <a:path w="40829" h="15660" extrusionOk="0">
                  <a:moveTo>
                    <a:pt x="20235" y="0"/>
                  </a:moveTo>
                  <a:cubicBezTo>
                    <a:pt x="19898" y="0"/>
                    <a:pt x="19554" y="104"/>
                    <a:pt x="19249" y="323"/>
                  </a:cubicBezTo>
                  <a:cubicBezTo>
                    <a:pt x="18748" y="673"/>
                    <a:pt x="18698" y="1300"/>
                    <a:pt x="18622" y="1851"/>
                  </a:cubicBezTo>
                  <a:cubicBezTo>
                    <a:pt x="18547" y="2653"/>
                    <a:pt x="18247" y="3455"/>
                    <a:pt x="17996" y="4207"/>
                  </a:cubicBezTo>
                  <a:cubicBezTo>
                    <a:pt x="17933" y="4418"/>
                    <a:pt x="17834" y="4947"/>
                    <a:pt x="17537" y="4947"/>
                  </a:cubicBezTo>
                  <a:cubicBezTo>
                    <a:pt x="17480" y="4947"/>
                    <a:pt x="17416" y="4928"/>
                    <a:pt x="17344" y="4884"/>
                  </a:cubicBezTo>
                  <a:cubicBezTo>
                    <a:pt x="17194" y="4809"/>
                    <a:pt x="16743" y="3631"/>
                    <a:pt x="16592" y="3380"/>
                  </a:cubicBezTo>
                  <a:cubicBezTo>
                    <a:pt x="16386" y="3013"/>
                    <a:pt x="15446" y="529"/>
                    <a:pt x="14750" y="529"/>
                  </a:cubicBezTo>
                  <a:cubicBezTo>
                    <a:pt x="14685" y="529"/>
                    <a:pt x="14622" y="551"/>
                    <a:pt x="14562" y="598"/>
                  </a:cubicBezTo>
                  <a:cubicBezTo>
                    <a:pt x="14262" y="849"/>
                    <a:pt x="14111" y="1501"/>
                    <a:pt x="13961" y="1851"/>
                  </a:cubicBezTo>
                  <a:cubicBezTo>
                    <a:pt x="13560" y="2704"/>
                    <a:pt x="13334" y="3606"/>
                    <a:pt x="12933" y="4433"/>
                  </a:cubicBezTo>
                  <a:cubicBezTo>
                    <a:pt x="12708" y="4934"/>
                    <a:pt x="12382" y="5912"/>
                    <a:pt x="11931" y="6262"/>
                  </a:cubicBezTo>
                  <a:cubicBezTo>
                    <a:pt x="11789" y="6371"/>
                    <a:pt x="11663" y="6418"/>
                    <a:pt x="11553" y="6418"/>
                  </a:cubicBezTo>
                  <a:cubicBezTo>
                    <a:pt x="10846" y="6418"/>
                    <a:pt x="10746" y="4469"/>
                    <a:pt x="10703" y="4057"/>
                  </a:cubicBezTo>
                  <a:cubicBezTo>
                    <a:pt x="10602" y="3230"/>
                    <a:pt x="10577" y="2403"/>
                    <a:pt x="10477" y="1576"/>
                  </a:cubicBezTo>
                  <a:cubicBezTo>
                    <a:pt x="10427" y="1250"/>
                    <a:pt x="10302" y="724"/>
                    <a:pt x="10001" y="548"/>
                  </a:cubicBezTo>
                  <a:cubicBezTo>
                    <a:pt x="9904" y="488"/>
                    <a:pt x="9802" y="461"/>
                    <a:pt x="9698" y="461"/>
                  </a:cubicBezTo>
                  <a:cubicBezTo>
                    <a:pt x="9025" y="461"/>
                    <a:pt x="8256" y="1583"/>
                    <a:pt x="7996" y="1952"/>
                  </a:cubicBezTo>
                  <a:cubicBezTo>
                    <a:pt x="7770" y="2277"/>
                    <a:pt x="7169" y="3556"/>
                    <a:pt x="7018" y="3831"/>
                  </a:cubicBezTo>
                  <a:cubicBezTo>
                    <a:pt x="6668" y="4408"/>
                    <a:pt x="6392" y="4959"/>
                    <a:pt x="6116" y="5561"/>
                  </a:cubicBezTo>
                  <a:cubicBezTo>
                    <a:pt x="6024" y="5760"/>
                    <a:pt x="5773" y="6072"/>
                    <a:pt x="5557" y="6072"/>
                  </a:cubicBezTo>
                  <a:cubicBezTo>
                    <a:pt x="5420" y="6072"/>
                    <a:pt x="5297" y="5946"/>
                    <a:pt x="5239" y="5586"/>
                  </a:cubicBezTo>
                  <a:cubicBezTo>
                    <a:pt x="5214" y="5335"/>
                    <a:pt x="5264" y="5059"/>
                    <a:pt x="5264" y="4809"/>
                  </a:cubicBezTo>
                  <a:cubicBezTo>
                    <a:pt x="5289" y="4408"/>
                    <a:pt x="5339" y="4007"/>
                    <a:pt x="5189" y="3631"/>
                  </a:cubicBezTo>
                  <a:cubicBezTo>
                    <a:pt x="5080" y="3367"/>
                    <a:pt x="4944" y="3272"/>
                    <a:pt x="4797" y="3272"/>
                  </a:cubicBezTo>
                  <a:cubicBezTo>
                    <a:pt x="4540" y="3272"/>
                    <a:pt x="4250" y="3565"/>
                    <a:pt x="4011" y="3756"/>
                  </a:cubicBezTo>
                  <a:cubicBezTo>
                    <a:pt x="3660" y="4082"/>
                    <a:pt x="2006" y="5385"/>
                    <a:pt x="1229" y="7190"/>
                  </a:cubicBezTo>
                  <a:cubicBezTo>
                    <a:pt x="452" y="9019"/>
                    <a:pt x="1" y="10598"/>
                    <a:pt x="652" y="11100"/>
                  </a:cubicBezTo>
                  <a:cubicBezTo>
                    <a:pt x="724" y="11161"/>
                    <a:pt x="791" y="11185"/>
                    <a:pt x="858" y="11185"/>
                  </a:cubicBezTo>
                  <a:cubicBezTo>
                    <a:pt x="954" y="11185"/>
                    <a:pt x="1050" y="11134"/>
                    <a:pt x="1154" y="11075"/>
                  </a:cubicBezTo>
                  <a:cubicBezTo>
                    <a:pt x="1605" y="10799"/>
                    <a:pt x="2006" y="10423"/>
                    <a:pt x="2457" y="10072"/>
                  </a:cubicBezTo>
                  <a:lnTo>
                    <a:pt x="2457" y="10072"/>
                  </a:lnTo>
                  <a:cubicBezTo>
                    <a:pt x="2482" y="10774"/>
                    <a:pt x="2206" y="11400"/>
                    <a:pt x="2056" y="12102"/>
                  </a:cubicBezTo>
                  <a:cubicBezTo>
                    <a:pt x="1981" y="12528"/>
                    <a:pt x="1931" y="12979"/>
                    <a:pt x="1956" y="13405"/>
                  </a:cubicBezTo>
                  <a:cubicBezTo>
                    <a:pt x="1956" y="13850"/>
                    <a:pt x="2103" y="14507"/>
                    <a:pt x="2541" y="14507"/>
                  </a:cubicBezTo>
                  <a:cubicBezTo>
                    <a:pt x="2646" y="14507"/>
                    <a:pt x="2768" y="14470"/>
                    <a:pt x="2908" y="14383"/>
                  </a:cubicBezTo>
                  <a:cubicBezTo>
                    <a:pt x="3309" y="14107"/>
                    <a:pt x="4587" y="11977"/>
                    <a:pt x="4913" y="11375"/>
                  </a:cubicBezTo>
                  <a:cubicBezTo>
                    <a:pt x="6066" y="9245"/>
                    <a:pt x="7444" y="8217"/>
                    <a:pt x="8121" y="7841"/>
                  </a:cubicBezTo>
                  <a:cubicBezTo>
                    <a:pt x="8221" y="7791"/>
                    <a:pt x="8422" y="7641"/>
                    <a:pt x="8522" y="7641"/>
                  </a:cubicBezTo>
                  <a:cubicBezTo>
                    <a:pt x="8948" y="7691"/>
                    <a:pt x="8698" y="7942"/>
                    <a:pt x="8773" y="8117"/>
                  </a:cubicBezTo>
                  <a:cubicBezTo>
                    <a:pt x="8823" y="8343"/>
                    <a:pt x="8848" y="8593"/>
                    <a:pt x="8923" y="8819"/>
                  </a:cubicBezTo>
                  <a:cubicBezTo>
                    <a:pt x="9174" y="9646"/>
                    <a:pt x="9074" y="10648"/>
                    <a:pt x="9449" y="11425"/>
                  </a:cubicBezTo>
                  <a:cubicBezTo>
                    <a:pt x="9605" y="11746"/>
                    <a:pt x="9816" y="11870"/>
                    <a:pt x="10041" y="11870"/>
                  </a:cubicBezTo>
                  <a:cubicBezTo>
                    <a:pt x="10362" y="11870"/>
                    <a:pt x="10713" y="11619"/>
                    <a:pt x="10978" y="11325"/>
                  </a:cubicBezTo>
                  <a:cubicBezTo>
                    <a:pt x="11354" y="10899"/>
                    <a:pt x="11555" y="10373"/>
                    <a:pt x="11881" y="9922"/>
                  </a:cubicBezTo>
                  <a:cubicBezTo>
                    <a:pt x="12081" y="9621"/>
                    <a:pt x="12357" y="9370"/>
                    <a:pt x="12582" y="9095"/>
                  </a:cubicBezTo>
                  <a:cubicBezTo>
                    <a:pt x="12783" y="8819"/>
                    <a:pt x="13234" y="8092"/>
                    <a:pt x="13585" y="8017"/>
                  </a:cubicBezTo>
                  <a:cubicBezTo>
                    <a:pt x="13639" y="8005"/>
                    <a:pt x="13684" y="7999"/>
                    <a:pt x="13723" y="7999"/>
                  </a:cubicBezTo>
                  <a:cubicBezTo>
                    <a:pt x="14008" y="7999"/>
                    <a:pt x="13911" y="8300"/>
                    <a:pt x="13911" y="8543"/>
                  </a:cubicBezTo>
                  <a:cubicBezTo>
                    <a:pt x="13886" y="8769"/>
                    <a:pt x="13911" y="9019"/>
                    <a:pt x="13936" y="9245"/>
                  </a:cubicBezTo>
                  <a:cubicBezTo>
                    <a:pt x="13961" y="9621"/>
                    <a:pt x="14011" y="10097"/>
                    <a:pt x="14262" y="10373"/>
                  </a:cubicBezTo>
                  <a:cubicBezTo>
                    <a:pt x="14407" y="10530"/>
                    <a:pt x="14537" y="10594"/>
                    <a:pt x="14654" y="10594"/>
                  </a:cubicBezTo>
                  <a:cubicBezTo>
                    <a:pt x="15022" y="10594"/>
                    <a:pt x="15256" y="9963"/>
                    <a:pt x="15389" y="9621"/>
                  </a:cubicBezTo>
                  <a:cubicBezTo>
                    <a:pt x="15665" y="8969"/>
                    <a:pt x="16242" y="6739"/>
                    <a:pt x="16542" y="6488"/>
                  </a:cubicBezTo>
                  <a:cubicBezTo>
                    <a:pt x="16661" y="6393"/>
                    <a:pt x="16787" y="6356"/>
                    <a:pt x="16911" y="6356"/>
                  </a:cubicBezTo>
                  <a:cubicBezTo>
                    <a:pt x="17309" y="6356"/>
                    <a:pt x="17688" y="6743"/>
                    <a:pt x="17745" y="6839"/>
                  </a:cubicBezTo>
                  <a:cubicBezTo>
                    <a:pt x="17951" y="7148"/>
                    <a:pt x="18683" y="8238"/>
                    <a:pt x="19271" y="8238"/>
                  </a:cubicBezTo>
                  <a:cubicBezTo>
                    <a:pt x="19398" y="8238"/>
                    <a:pt x="19518" y="8187"/>
                    <a:pt x="19625" y="8067"/>
                  </a:cubicBezTo>
                  <a:cubicBezTo>
                    <a:pt x="19700" y="7992"/>
                    <a:pt x="19700" y="7866"/>
                    <a:pt x="19725" y="7766"/>
                  </a:cubicBezTo>
                  <a:cubicBezTo>
                    <a:pt x="19825" y="7465"/>
                    <a:pt x="19750" y="6764"/>
                    <a:pt x="20352" y="6313"/>
                  </a:cubicBezTo>
                  <a:cubicBezTo>
                    <a:pt x="20523" y="6176"/>
                    <a:pt x="20632" y="6117"/>
                    <a:pt x="20735" y="6117"/>
                  </a:cubicBezTo>
                  <a:cubicBezTo>
                    <a:pt x="20859" y="6117"/>
                    <a:pt x="20974" y="6201"/>
                    <a:pt x="21179" y="6338"/>
                  </a:cubicBezTo>
                  <a:cubicBezTo>
                    <a:pt x="21630" y="6638"/>
                    <a:pt x="22006" y="7090"/>
                    <a:pt x="22307" y="7541"/>
                  </a:cubicBezTo>
                  <a:cubicBezTo>
                    <a:pt x="22683" y="8142"/>
                    <a:pt x="22958" y="8769"/>
                    <a:pt x="23409" y="9295"/>
                  </a:cubicBezTo>
                  <a:cubicBezTo>
                    <a:pt x="23785" y="9746"/>
                    <a:pt x="24262" y="10398"/>
                    <a:pt x="24763" y="10699"/>
                  </a:cubicBezTo>
                  <a:cubicBezTo>
                    <a:pt x="24911" y="10794"/>
                    <a:pt x="25037" y="10836"/>
                    <a:pt x="25145" y="10836"/>
                  </a:cubicBezTo>
                  <a:cubicBezTo>
                    <a:pt x="25659" y="10836"/>
                    <a:pt x="25762" y="9901"/>
                    <a:pt x="25866" y="9445"/>
                  </a:cubicBezTo>
                  <a:cubicBezTo>
                    <a:pt x="26002" y="8877"/>
                    <a:pt x="26118" y="8040"/>
                    <a:pt x="26775" y="8040"/>
                  </a:cubicBezTo>
                  <a:cubicBezTo>
                    <a:pt x="26842" y="8040"/>
                    <a:pt x="26915" y="8048"/>
                    <a:pt x="26993" y="8067"/>
                  </a:cubicBezTo>
                  <a:cubicBezTo>
                    <a:pt x="27269" y="8117"/>
                    <a:pt x="27821" y="8543"/>
                    <a:pt x="28021" y="8719"/>
                  </a:cubicBezTo>
                  <a:cubicBezTo>
                    <a:pt x="28347" y="9019"/>
                    <a:pt x="28648" y="9420"/>
                    <a:pt x="28923" y="9746"/>
                  </a:cubicBezTo>
                  <a:cubicBezTo>
                    <a:pt x="29725" y="10799"/>
                    <a:pt x="30327" y="12378"/>
                    <a:pt x="31480" y="13105"/>
                  </a:cubicBezTo>
                  <a:cubicBezTo>
                    <a:pt x="31720" y="13265"/>
                    <a:pt x="32057" y="13409"/>
                    <a:pt x="32375" y="13409"/>
                  </a:cubicBezTo>
                  <a:cubicBezTo>
                    <a:pt x="32454" y="13409"/>
                    <a:pt x="32532" y="13400"/>
                    <a:pt x="32608" y="13380"/>
                  </a:cubicBezTo>
                  <a:cubicBezTo>
                    <a:pt x="33034" y="13230"/>
                    <a:pt x="33009" y="12779"/>
                    <a:pt x="33109" y="12403"/>
                  </a:cubicBezTo>
                  <a:cubicBezTo>
                    <a:pt x="33184" y="12002"/>
                    <a:pt x="33384" y="11626"/>
                    <a:pt x="33485" y="11250"/>
                  </a:cubicBezTo>
                  <a:cubicBezTo>
                    <a:pt x="33576" y="10999"/>
                    <a:pt x="33584" y="10353"/>
                    <a:pt x="33963" y="10353"/>
                  </a:cubicBezTo>
                  <a:cubicBezTo>
                    <a:pt x="34001" y="10353"/>
                    <a:pt x="34041" y="10359"/>
                    <a:pt x="34086" y="10373"/>
                  </a:cubicBezTo>
                  <a:cubicBezTo>
                    <a:pt x="34312" y="10423"/>
                    <a:pt x="36918" y="13180"/>
                    <a:pt x="37470" y="13731"/>
                  </a:cubicBezTo>
                  <a:cubicBezTo>
                    <a:pt x="37695" y="13957"/>
                    <a:pt x="38723" y="15260"/>
                    <a:pt x="38848" y="15435"/>
                  </a:cubicBezTo>
                  <a:cubicBezTo>
                    <a:pt x="38992" y="15594"/>
                    <a:pt x="39126" y="15659"/>
                    <a:pt x="39249" y="15659"/>
                  </a:cubicBezTo>
                  <a:cubicBezTo>
                    <a:pt x="39533" y="15659"/>
                    <a:pt x="39753" y="15309"/>
                    <a:pt x="39876" y="14959"/>
                  </a:cubicBezTo>
                  <a:cubicBezTo>
                    <a:pt x="40828" y="12328"/>
                    <a:pt x="40126" y="9521"/>
                    <a:pt x="38472" y="7340"/>
                  </a:cubicBezTo>
                  <a:cubicBezTo>
                    <a:pt x="38214" y="7009"/>
                    <a:pt x="37334" y="6028"/>
                    <a:pt x="36846" y="6028"/>
                  </a:cubicBezTo>
                  <a:cubicBezTo>
                    <a:pt x="36669" y="6028"/>
                    <a:pt x="36544" y="6156"/>
                    <a:pt x="36517" y="6488"/>
                  </a:cubicBezTo>
                  <a:cubicBezTo>
                    <a:pt x="36462" y="7116"/>
                    <a:pt x="36229" y="7345"/>
                    <a:pt x="35916" y="7345"/>
                  </a:cubicBezTo>
                  <a:cubicBezTo>
                    <a:pt x="35105" y="7345"/>
                    <a:pt x="33752" y="5799"/>
                    <a:pt x="33535" y="5636"/>
                  </a:cubicBezTo>
                  <a:cubicBezTo>
                    <a:pt x="32908" y="5160"/>
                    <a:pt x="32457" y="4533"/>
                    <a:pt x="31981" y="3907"/>
                  </a:cubicBezTo>
                  <a:cubicBezTo>
                    <a:pt x="31455" y="3280"/>
                    <a:pt x="29650" y="1626"/>
                    <a:pt x="29224" y="1425"/>
                  </a:cubicBezTo>
                  <a:cubicBezTo>
                    <a:pt x="29090" y="1355"/>
                    <a:pt x="28942" y="1326"/>
                    <a:pt x="28788" y="1326"/>
                  </a:cubicBezTo>
                  <a:cubicBezTo>
                    <a:pt x="28453" y="1326"/>
                    <a:pt x="28096" y="1463"/>
                    <a:pt x="27821" y="1601"/>
                  </a:cubicBezTo>
                  <a:cubicBezTo>
                    <a:pt x="26768" y="2177"/>
                    <a:pt x="26818" y="3480"/>
                    <a:pt x="26818" y="4508"/>
                  </a:cubicBezTo>
                  <a:cubicBezTo>
                    <a:pt x="26818" y="4809"/>
                    <a:pt x="26793" y="5310"/>
                    <a:pt x="26217" y="5410"/>
                  </a:cubicBezTo>
                  <a:cubicBezTo>
                    <a:pt x="26185" y="5416"/>
                    <a:pt x="26152" y="5419"/>
                    <a:pt x="26118" y="5419"/>
                  </a:cubicBezTo>
                  <a:cubicBezTo>
                    <a:pt x="25566" y="5419"/>
                    <a:pt x="24761" y="4668"/>
                    <a:pt x="24312" y="4007"/>
                  </a:cubicBezTo>
                  <a:cubicBezTo>
                    <a:pt x="23936" y="3455"/>
                    <a:pt x="21881" y="1175"/>
                    <a:pt x="21630" y="774"/>
                  </a:cubicBezTo>
                  <a:cubicBezTo>
                    <a:pt x="21319" y="276"/>
                    <a:pt x="20786" y="0"/>
                    <a:pt x="20235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92"/>
            <p:cNvSpPr/>
            <p:nvPr/>
          </p:nvSpPr>
          <p:spPr>
            <a:xfrm>
              <a:off x="2158725" y="1662075"/>
              <a:ext cx="420950" cy="82975"/>
            </a:xfrm>
            <a:custGeom>
              <a:avLst/>
              <a:gdLst/>
              <a:ahLst/>
              <a:cxnLst/>
              <a:rect l="l" t="t" r="r" b="b"/>
              <a:pathLst>
                <a:path w="16838" h="3319" extrusionOk="0">
                  <a:moveTo>
                    <a:pt x="792" y="1"/>
                  </a:moveTo>
                  <a:cubicBezTo>
                    <a:pt x="262" y="1"/>
                    <a:pt x="1" y="685"/>
                    <a:pt x="424" y="1037"/>
                  </a:cubicBezTo>
                  <a:cubicBezTo>
                    <a:pt x="1677" y="2065"/>
                    <a:pt x="4083" y="3318"/>
                    <a:pt x="8419" y="3318"/>
                  </a:cubicBezTo>
                  <a:cubicBezTo>
                    <a:pt x="12755" y="3318"/>
                    <a:pt x="15161" y="2065"/>
                    <a:pt x="16414" y="1037"/>
                  </a:cubicBezTo>
                  <a:cubicBezTo>
                    <a:pt x="16838" y="685"/>
                    <a:pt x="16577" y="1"/>
                    <a:pt x="16046" y="1"/>
                  </a:cubicBezTo>
                  <a:cubicBezTo>
                    <a:pt x="16011" y="1"/>
                    <a:pt x="15975" y="4"/>
                    <a:pt x="15938" y="10"/>
                  </a:cubicBezTo>
                  <a:cubicBezTo>
                    <a:pt x="14058" y="336"/>
                    <a:pt x="10925" y="787"/>
                    <a:pt x="8419" y="787"/>
                  </a:cubicBezTo>
                  <a:cubicBezTo>
                    <a:pt x="5913" y="787"/>
                    <a:pt x="2780" y="336"/>
                    <a:pt x="900" y="10"/>
                  </a:cubicBezTo>
                  <a:cubicBezTo>
                    <a:pt x="863" y="4"/>
                    <a:pt x="827" y="1"/>
                    <a:pt x="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92"/>
            <p:cNvSpPr/>
            <p:nvPr/>
          </p:nvSpPr>
          <p:spPr>
            <a:xfrm>
              <a:off x="2146750" y="1648000"/>
              <a:ext cx="444900" cy="111450"/>
            </a:xfrm>
            <a:custGeom>
              <a:avLst/>
              <a:gdLst/>
              <a:ahLst/>
              <a:cxnLst/>
              <a:rect l="l" t="t" r="r" b="b"/>
              <a:pathLst>
                <a:path w="17796" h="4458" extrusionOk="0">
                  <a:moveTo>
                    <a:pt x="1279" y="1149"/>
                  </a:moveTo>
                  <a:cubicBezTo>
                    <a:pt x="3409" y="1500"/>
                    <a:pt x="6442" y="1926"/>
                    <a:pt x="8898" y="1926"/>
                  </a:cubicBezTo>
                  <a:cubicBezTo>
                    <a:pt x="11354" y="1926"/>
                    <a:pt x="14412" y="1500"/>
                    <a:pt x="16542" y="1149"/>
                  </a:cubicBezTo>
                  <a:lnTo>
                    <a:pt x="16542" y="1149"/>
                  </a:lnTo>
                  <a:cubicBezTo>
                    <a:pt x="15339" y="2127"/>
                    <a:pt x="13059" y="3305"/>
                    <a:pt x="8898" y="3305"/>
                  </a:cubicBezTo>
                  <a:cubicBezTo>
                    <a:pt x="4738" y="3305"/>
                    <a:pt x="2457" y="2127"/>
                    <a:pt x="1279" y="1149"/>
                  </a:cubicBezTo>
                  <a:close/>
                  <a:moveTo>
                    <a:pt x="1264" y="1"/>
                  </a:moveTo>
                  <a:cubicBezTo>
                    <a:pt x="820" y="1"/>
                    <a:pt x="421" y="262"/>
                    <a:pt x="226" y="673"/>
                  </a:cubicBezTo>
                  <a:cubicBezTo>
                    <a:pt x="1" y="1149"/>
                    <a:pt x="126" y="1701"/>
                    <a:pt x="527" y="2026"/>
                  </a:cubicBezTo>
                  <a:cubicBezTo>
                    <a:pt x="1881" y="3129"/>
                    <a:pt x="4412" y="4457"/>
                    <a:pt x="8898" y="4457"/>
                  </a:cubicBezTo>
                  <a:cubicBezTo>
                    <a:pt x="13384" y="4457"/>
                    <a:pt x="15916" y="3129"/>
                    <a:pt x="17269" y="2026"/>
                  </a:cubicBezTo>
                  <a:cubicBezTo>
                    <a:pt x="17670" y="1701"/>
                    <a:pt x="17795" y="1149"/>
                    <a:pt x="17570" y="673"/>
                  </a:cubicBezTo>
                  <a:cubicBezTo>
                    <a:pt x="17375" y="262"/>
                    <a:pt x="16976" y="1"/>
                    <a:pt x="16548" y="1"/>
                  </a:cubicBezTo>
                  <a:cubicBezTo>
                    <a:pt x="16480" y="1"/>
                    <a:pt x="16411" y="8"/>
                    <a:pt x="16342" y="21"/>
                  </a:cubicBezTo>
                  <a:cubicBezTo>
                    <a:pt x="14637" y="297"/>
                    <a:pt x="11404" y="798"/>
                    <a:pt x="8898" y="798"/>
                  </a:cubicBezTo>
                  <a:cubicBezTo>
                    <a:pt x="6392" y="798"/>
                    <a:pt x="3159" y="297"/>
                    <a:pt x="1480" y="21"/>
                  </a:cubicBezTo>
                  <a:cubicBezTo>
                    <a:pt x="1407" y="8"/>
                    <a:pt x="1335" y="1"/>
                    <a:pt x="1264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92"/>
            <p:cNvSpPr/>
            <p:nvPr/>
          </p:nvSpPr>
          <p:spPr>
            <a:xfrm>
              <a:off x="2100400" y="1506925"/>
              <a:ext cx="100275" cy="100275"/>
            </a:xfrm>
            <a:custGeom>
              <a:avLst/>
              <a:gdLst/>
              <a:ahLst/>
              <a:cxnLst/>
              <a:rect l="l" t="t" r="r" b="b"/>
              <a:pathLst>
                <a:path w="4011" h="4011" extrusionOk="0">
                  <a:moveTo>
                    <a:pt x="2005" y="0"/>
                  </a:moveTo>
                  <a:cubicBezTo>
                    <a:pt x="902" y="0"/>
                    <a:pt x="0" y="902"/>
                    <a:pt x="0" y="2005"/>
                  </a:cubicBezTo>
                  <a:cubicBezTo>
                    <a:pt x="0" y="3108"/>
                    <a:pt x="902" y="4010"/>
                    <a:pt x="2005" y="4010"/>
                  </a:cubicBezTo>
                  <a:cubicBezTo>
                    <a:pt x="3108" y="4010"/>
                    <a:pt x="4010" y="3108"/>
                    <a:pt x="4010" y="2005"/>
                  </a:cubicBezTo>
                  <a:cubicBezTo>
                    <a:pt x="4010" y="902"/>
                    <a:pt x="3108" y="0"/>
                    <a:pt x="2005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92"/>
            <p:cNvSpPr/>
            <p:nvPr/>
          </p:nvSpPr>
          <p:spPr>
            <a:xfrm>
              <a:off x="2537750" y="1506925"/>
              <a:ext cx="100275" cy="100275"/>
            </a:xfrm>
            <a:custGeom>
              <a:avLst/>
              <a:gdLst/>
              <a:ahLst/>
              <a:cxnLst/>
              <a:rect l="l" t="t" r="r" b="b"/>
              <a:pathLst>
                <a:path w="4011" h="4011" extrusionOk="0">
                  <a:moveTo>
                    <a:pt x="2005" y="0"/>
                  </a:moveTo>
                  <a:cubicBezTo>
                    <a:pt x="902" y="0"/>
                    <a:pt x="0" y="902"/>
                    <a:pt x="0" y="2005"/>
                  </a:cubicBezTo>
                  <a:cubicBezTo>
                    <a:pt x="0" y="3108"/>
                    <a:pt x="902" y="4010"/>
                    <a:pt x="2005" y="4010"/>
                  </a:cubicBezTo>
                  <a:cubicBezTo>
                    <a:pt x="3108" y="4010"/>
                    <a:pt x="4010" y="3108"/>
                    <a:pt x="4010" y="2005"/>
                  </a:cubicBezTo>
                  <a:cubicBezTo>
                    <a:pt x="4010" y="902"/>
                    <a:pt x="3108" y="0"/>
                    <a:pt x="2005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2" name="Google Shape;11552;p92"/>
          <p:cNvGrpSpPr/>
          <p:nvPr/>
        </p:nvGrpSpPr>
        <p:grpSpPr>
          <a:xfrm>
            <a:off x="2740057" y="1214665"/>
            <a:ext cx="613327" cy="535667"/>
            <a:chOff x="3150525" y="3879100"/>
            <a:chExt cx="1296400" cy="1132250"/>
          </a:xfrm>
        </p:grpSpPr>
        <p:sp>
          <p:nvSpPr>
            <p:cNvPr id="11553" name="Google Shape;11553;p92"/>
            <p:cNvSpPr/>
            <p:nvPr/>
          </p:nvSpPr>
          <p:spPr>
            <a:xfrm>
              <a:off x="3195625" y="39029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01" y="0"/>
                  </a:moveTo>
                  <a:cubicBezTo>
                    <a:pt x="8998" y="0"/>
                    <a:pt x="1" y="9023"/>
                    <a:pt x="1" y="20126"/>
                  </a:cubicBezTo>
                  <a:lnTo>
                    <a:pt x="1" y="26266"/>
                  </a:lnTo>
                  <a:cubicBezTo>
                    <a:pt x="1" y="34662"/>
                    <a:pt x="6793" y="41454"/>
                    <a:pt x="15189" y="41454"/>
                  </a:cubicBezTo>
                  <a:lnTo>
                    <a:pt x="33259" y="41454"/>
                  </a:lnTo>
                  <a:cubicBezTo>
                    <a:pt x="41630" y="41454"/>
                    <a:pt x="48447" y="34662"/>
                    <a:pt x="48447" y="26266"/>
                  </a:cubicBezTo>
                  <a:lnTo>
                    <a:pt x="48447" y="20126"/>
                  </a:lnTo>
                  <a:cubicBezTo>
                    <a:pt x="48447" y="9023"/>
                    <a:pt x="39425" y="0"/>
                    <a:pt x="2832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92"/>
            <p:cNvSpPr/>
            <p:nvPr/>
          </p:nvSpPr>
          <p:spPr>
            <a:xfrm>
              <a:off x="3150525" y="4030125"/>
              <a:ext cx="1296400" cy="981225"/>
            </a:xfrm>
            <a:custGeom>
              <a:avLst/>
              <a:gdLst/>
              <a:ahLst/>
              <a:cxnLst/>
              <a:rect l="l" t="t" r="r" b="b"/>
              <a:pathLst>
                <a:path w="51856" h="39249" extrusionOk="0">
                  <a:moveTo>
                    <a:pt x="26016" y="0"/>
                  </a:moveTo>
                  <a:cubicBezTo>
                    <a:pt x="16467" y="0"/>
                    <a:pt x="8497" y="6842"/>
                    <a:pt x="6767" y="15915"/>
                  </a:cubicBezTo>
                  <a:cubicBezTo>
                    <a:pt x="6642" y="15890"/>
                    <a:pt x="6517" y="15890"/>
                    <a:pt x="6391" y="15890"/>
                  </a:cubicBezTo>
                  <a:cubicBezTo>
                    <a:pt x="2858" y="15890"/>
                    <a:pt x="0" y="18772"/>
                    <a:pt x="0" y="22306"/>
                  </a:cubicBezTo>
                  <a:cubicBezTo>
                    <a:pt x="0" y="25840"/>
                    <a:pt x="2858" y="28722"/>
                    <a:pt x="6391" y="28722"/>
                  </a:cubicBezTo>
                  <a:cubicBezTo>
                    <a:pt x="6592" y="28722"/>
                    <a:pt x="6767" y="28697"/>
                    <a:pt x="6943" y="28672"/>
                  </a:cubicBezTo>
                  <a:cubicBezTo>
                    <a:pt x="8196" y="34963"/>
                    <a:pt x="12331" y="39248"/>
                    <a:pt x="26016" y="39248"/>
                  </a:cubicBezTo>
                  <a:cubicBezTo>
                    <a:pt x="39700" y="39248"/>
                    <a:pt x="43835" y="34963"/>
                    <a:pt x="45088" y="28697"/>
                  </a:cubicBezTo>
                  <a:cubicBezTo>
                    <a:pt x="45214" y="28697"/>
                    <a:pt x="45339" y="28722"/>
                    <a:pt x="45464" y="28722"/>
                  </a:cubicBezTo>
                  <a:cubicBezTo>
                    <a:pt x="48998" y="28722"/>
                    <a:pt x="51855" y="25840"/>
                    <a:pt x="51855" y="22306"/>
                  </a:cubicBezTo>
                  <a:cubicBezTo>
                    <a:pt x="51855" y="18772"/>
                    <a:pt x="48998" y="15890"/>
                    <a:pt x="45464" y="15890"/>
                  </a:cubicBezTo>
                  <a:lnTo>
                    <a:pt x="45264" y="15890"/>
                  </a:lnTo>
                  <a:cubicBezTo>
                    <a:pt x="43534" y="6842"/>
                    <a:pt x="35565" y="0"/>
                    <a:pt x="26016" y="0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92"/>
            <p:cNvSpPr/>
            <p:nvPr/>
          </p:nvSpPr>
          <p:spPr>
            <a:xfrm>
              <a:off x="4286500" y="4491900"/>
              <a:ext cx="96500" cy="191750"/>
            </a:xfrm>
            <a:custGeom>
              <a:avLst/>
              <a:gdLst/>
              <a:ahLst/>
              <a:cxnLst/>
              <a:rect l="l" t="t" r="r" b="b"/>
              <a:pathLst>
                <a:path w="3860" h="7670" extrusionOk="0">
                  <a:moveTo>
                    <a:pt x="151" y="0"/>
                  </a:moveTo>
                  <a:lnTo>
                    <a:pt x="151" y="0"/>
                  </a:lnTo>
                  <a:cubicBezTo>
                    <a:pt x="176" y="376"/>
                    <a:pt x="201" y="777"/>
                    <a:pt x="201" y="1153"/>
                  </a:cubicBezTo>
                  <a:cubicBezTo>
                    <a:pt x="201" y="3434"/>
                    <a:pt x="201" y="5614"/>
                    <a:pt x="0" y="7670"/>
                  </a:cubicBezTo>
                  <a:lnTo>
                    <a:pt x="25" y="7670"/>
                  </a:lnTo>
                  <a:cubicBezTo>
                    <a:pt x="2131" y="7670"/>
                    <a:pt x="3860" y="5940"/>
                    <a:pt x="3860" y="3835"/>
                  </a:cubicBezTo>
                  <a:cubicBezTo>
                    <a:pt x="3860" y="1755"/>
                    <a:pt x="2206" y="75"/>
                    <a:pt x="15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92"/>
            <p:cNvSpPr/>
            <p:nvPr/>
          </p:nvSpPr>
          <p:spPr>
            <a:xfrm>
              <a:off x="3215050" y="4491900"/>
              <a:ext cx="100275" cy="191750"/>
            </a:xfrm>
            <a:custGeom>
              <a:avLst/>
              <a:gdLst/>
              <a:ahLst/>
              <a:cxnLst/>
              <a:rect l="l" t="t" r="r" b="b"/>
              <a:pathLst>
                <a:path w="4011" h="7670" extrusionOk="0">
                  <a:moveTo>
                    <a:pt x="3835" y="0"/>
                  </a:moveTo>
                  <a:cubicBezTo>
                    <a:pt x="1705" y="0"/>
                    <a:pt x="1" y="1705"/>
                    <a:pt x="1" y="3835"/>
                  </a:cubicBezTo>
                  <a:cubicBezTo>
                    <a:pt x="1" y="5940"/>
                    <a:pt x="1705" y="7670"/>
                    <a:pt x="3835" y="7670"/>
                  </a:cubicBezTo>
                  <a:cubicBezTo>
                    <a:pt x="3886" y="7670"/>
                    <a:pt x="3936" y="7644"/>
                    <a:pt x="4011" y="7644"/>
                  </a:cubicBez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77"/>
                    <a:pt x="3835" y="376"/>
                    <a:pt x="386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92"/>
            <p:cNvSpPr/>
            <p:nvPr/>
          </p:nvSpPr>
          <p:spPr>
            <a:xfrm>
              <a:off x="3310925" y="4030125"/>
              <a:ext cx="980600" cy="520300"/>
            </a:xfrm>
            <a:custGeom>
              <a:avLst/>
              <a:gdLst/>
              <a:ahLst/>
              <a:cxnLst/>
              <a:rect l="l" t="t" r="r" b="b"/>
              <a:pathLst>
                <a:path w="39224" h="20812" extrusionOk="0">
                  <a:moveTo>
                    <a:pt x="19600" y="0"/>
                  </a:moveTo>
                  <a:cubicBezTo>
                    <a:pt x="8772" y="0"/>
                    <a:pt x="0" y="8797"/>
                    <a:pt x="0" y="19624"/>
                  </a:cubicBezTo>
                  <a:lnTo>
                    <a:pt x="0" y="20100"/>
                  </a:lnTo>
                  <a:cubicBezTo>
                    <a:pt x="727" y="20025"/>
                    <a:pt x="1454" y="19474"/>
                    <a:pt x="2056" y="19198"/>
                  </a:cubicBezTo>
                  <a:cubicBezTo>
                    <a:pt x="2102" y="19167"/>
                    <a:pt x="2155" y="19153"/>
                    <a:pt x="2207" y="19153"/>
                  </a:cubicBezTo>
                  <a:cubicBezTo>
                    <a:pt x="2328" y="19153"/>
                    <a:pt x="2447" y="19227"/>
                    <a:pt x="2482" y="19348"/>
                  </a:cubicBezTo>
                  <a:cubicBezTo>
                    <a:pt x="2649" y="20124"/>
                    <a:pt x="2904" y="20811"/>
                    <a:pt x="3613" y="20811"/>
                  </a:cubicBezTo>
                  <a:cubicBezTo>
                    <a:pt x="3752" y="20811"/>
                    <a:pt x="3909" y="20785"/>
                    <a:pt x="4086" y="20727"/>
                  </a:cubicBezTo>
                  <a:cubicBezTo>
                    <a:pt x="4787" y="20476"/>
                    <a:pt x="5464" y="20050"/>
                    <a:pt x="6091" y="19699"/>
                  </a:cubicBezTo>
                  <a:cubicBezTo>
                    <a:pt x="7645" y="18822"/>
                    <a:pt x="9173" y="17895"/>
                    <a:pt x="10627" y="16842"/>
                  </a:cubicBezTo>
                  <a:cubicBezTo>
                    <a:pt x="11777" y="16006"/>
                    <a:pt x="13327" y="13793"/>
                    <a:pt x="14973" y="13793"/>
                  </a:cubicBezTo>
                  <a:cubicBezTo>
                    <a:pt x="15301" y="13793"/>
                    <a:pt x="15632" y="13881"/>
                    <a:pt x="15965" y="14085"/>
                  </a:cubicBezTo>
                  <a:cubicBezTo>
                    <a:pt x="17244" y="14862"/>
                    <a:pt x="18246" y="16065"/>
                    <a:pt x="19600" y="16792"/>
                  </a:cubicBezTo>
                  <a:cubicBezTo>
                    <a:pt x="21128" y="17644"/>
                    <a:pt x="22833" y="18120"/>
                    <a:pt x="24587" y="18246"/>
                  </a:cubicBezTo>
                  <a:cubicBezTo>
                    <a:pt x="24966" y="18285"/>
                    <a:pt x="25592" y="18365"/>
                    <a:pt x="26192" y="18365"/>
                  </a:cubicBezTo>
                  <a:cubicBezTo>
                    <a:pt x="26741" y="18365"/>
                    <a:pt x="27270" y="18298"/>
                    <a:pt x="27570" y="18070"/>
                  </a:cubicBezTo>
                  <a:cubicBezTo>
                    <a:pt x="28873" y="17118"/>
                    <a:pt x="26116" y="15338"/>
                    <a:pt x="25414" y="14887"/>
                  </a:cubicBezTo>
                  <a:cubicBezTo>
                    <a:pt x="25188" y="14729"/>
                    <a:pt x="25288" y="14347"/>
                    <a:pt x="25549" y="14347"/>
                  </a:cubicBezTo>
                  <a:cubicBezTo>
                    <a:pt x="25577" y="14347"/>
                    <a:pt x="25608" y="14351"/>
                    <a:pt x="25640" y="14361"/>
                  </a:cubicBezTo>
                  <a:cubicBezTo>
                    <a:pt x="27018" y="14812"/>
                    <a:pt x="31580" y="17569"/>
                    <a:pt x="33961" y="18396"/>
                  </a:cubicBezTo>
                  <a:cubicBezTo>
                    <a:pt x="36316" y="19198"/>
                    <a:pt x="39224" y="19624"/>
                    <a:pt x="39224" y="19624"/>
                  </a:cubicBezTo>
                  <a:cubicBezTo>
                    <a:pt x="39224" y="8797"/>
                    <a:pt x="30427" y="0"/>
                    <a:pt x="1960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92"/>
            <p:cNvSpPr/>
            <p:nvPr/>
          </p:nvSpPr>
          <p:spPr>
            <a:xfrm>
              <a:off x="3280225" y="39850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1"/>
                  </a:moveTo>
                  <a:cubicBezTo>
                    <a:pt x="12958" y="803"/>
                    <a:pt x="7544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8" y="20308"/>
                  </a:cubicBezTo>
                  <a:cubicBezTo>
                    <a:pt x="5206" y="20308"/>
                    <a:pt x="8449" y="15120"/>
                    <a:pt x="9625" y="13033"/>
                  </a:cubicBezTo>
                  <a:lnTo>
                    <a:pt x="9625" y="13033"/>
                  </a:lnTo>
                  <a:lnTo>
                    <a:pt x="5038" y="21655"/>
                  </a:lnTo>
                  <a:cubicBezTo>
                    <a:pt x="5038" y="21655"/>
                    <a:pt x="11855" y="18447"/>
                    <a:pt x="16617" y="13685"/>
                  </a:cubicBezTo>
                  <a:cubicBezTo>
                    <a:pt x="16868" y="13434"/>
                    <a:pt x="17093" y="13184"/>
                    <a:pt x="17319" y="12908"/>
                  </a:cubicBezTo>
                  <a:cubicBezTo>
                    <a:pt x="17795" y="13935"/>
                    <a:pt x="18472" y="14988"/>
                    <a:pt x="19449" y="15965"/>
                  </a:cubicBezTo>
                  <a:cubicBezTo>
                    <a:pt x="21755" y="18271"/>
                    <a:pt x="27569" y="18848"/>
                    <a:pt x="27569" y="18848"/>
                  </a:cubicBezTo>
                  <a:lnTo>
                    <a:pt x="20101" y="8747"/>
                  </a:lnTo>
                  <a:lnTo>
                    <a:pt x="20101" y="8747"/>
                  </a:lnTo>
                  <a:cubicBezTo>
                    <a:pt x="20102" y="8749"/>
                    <a:pt x="28548" y="19124"/>
                    <a:pt x="40276" y="20276"/>
                  </a:cubicBezTo>
                  <a:cubicBezTo>
                    <a:pt x="40276" y="20276"/>
                    <a:pt x="41655" y="11254"/>
                    <a:pt x="35790" y="5940"/>
                  </a:cubicBezTo>
                  <a:cubicBezTo>
                    <a:pt x="31981" y="2482"/>
                    <a:pt x="26291" y="1"/>
                    <a:pt x="2017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92"/>
            <p:cNvSpPr/>
            <p:nvPr/>
          </p:nvSpPr>
          <p:spPr>
            <a:xfrm>
              <a:off x="3302775" y="4159750"/>
              <a:ext cx="1000025" cy="366625"/>
            </a:xfrm>
            <a:custGeom>
              <a:avLst/>
              <a:gdLst/>
              <a:ahLst/>
              <a:cxnLst/>
              <a:rect l="l" t="t" r="r" b="b"/>
              <a:pathLst>
                <a:path w="40001" h="14665" extrusionOk="0">
                  <a:moveTo>
                    <a:pt x="16912" y="1"/>
                  </a:moveTo>
                  <a:cubicBezTo>
                    <a:pt x="16755" y="1"/>
                    <a:pt x="16742" y="145"/>
                    <a:pt x="16868" y="429"/>
                  </a:cubicBezTo>
                  <a:cubicBezTo>
                    <a:pt x="16768" y="1181"/>
                    <a:pt x="17570" y="2259"/>
                    <a:pt x="17921" y="2885"/>
                  </a:cubicBezTo>
                  <a:cubicBezTo>
                    <a:pt x="18522" y="3988"/>
                    <a:pt x="19224" y="5066"/>
                    <a:pt x="19224" y="6344"/>
                  </a:cubicBezTo>
                  <a:cubicBezTo>
                    <a:pt x="19224" y="6516"/>
                    <a:pt x="19078" y="6629"/>
                    <a:pt x="18931" y="6629"/>
                  </a:cubicBezTo>
                  <a:cubicBezTo>
                    <a:pt x="18886" y="6629"/>
                    <a:pt x="18840" y="6618"/>
                    <a:pt x="18798" y="6595"/>
                  </a:cubicBezTo>
                  <a:cubicBezTo>
                    <a:pt x="17423" y="5869"/>
                    <a:pt x="16150" y="3456"/>
                    <a:pt x="14680" y="3456"/>
                  </a:cubicBezTo>
                  <a:cubicBezTo>
                    <a:pt x="14220" y="3456"/>
                    <a:pt x="13741" y="3692"/>
                    <a:pt x="13234" y="4289"/>
                  </a:cubicBezTo>
                  <a:cubicBezTo>
                    <a:pt x="11855" y="5918"/>
                    <a:pt x="11630" y="8374"/>
                    <a:pt x="9474" y="9326"/>
                  </a:cubicBezTo>
                  <a:cubicBezTo>
                    <a:pt x="9435" y="9340"/>
                    <a:pt x="9394" y="9346"/>
                    <a:pt x="9353" y="9346"/>
                  </a:cubicBezTo>
                  <a:cubicBezTo>
                    <a:pt x="9163" y="9346"/>
                    <a:pt x="8986" y="9207"/>
                    <a:pt x="9048" y="9001"/>
                  </a:cubicBezTo>
                  <a:cubicBezTo>
                    <a:pt x="9374" y="7823"/>
                    <a:pt x="11229" y="3762"/>
                    <a:pt x="9374" y="3437"/>
                  </a:cubicBezTo>
                  <a:cubicBezTo>
                    <a:pt x="9309" y="3425"/>
                    <a:pt x="9245" y="3420"/>
                    <a:pt x="9182" y="3420"/>
                  </a:cubicBezTo>
                  <a:cubicBezTo>
                    <a:pt x="7722" y="3420"/>
                    <a:pt x="6869" y="6378"/>
                    <a:pt x="5740" y="7171"/>
                  </a:cubicBezTo>
                  <a:cubicBezTo>
                    <a:pt x="5702" y="7196"/>
                    <a:pt x="5662" y="7207"/>
                    <a:pt x="5621" y="7207"/>
                  </a:cubicBezTo>
                  <a:cubicBezTo>
                    <a:pt x="5499" y="7207"/>
                    <a:pt x="5377" y="7108"/>
                    <a:pt x="5339" y="6996"/>
                  </a:cubicBezTo>
                  <a:cubicBezTo>
                    <a:pt x="5038" y="6143"/>
                    <a:pt x="5364" y="5316"/>
                    <a:pt x="5364" y="4439"/>
                  </a:cubicBezTo>
                  <a:lnTo>
                    <a:pt x="5364" y="4439"/>
                  </a:lnTo>
                  <a:cubicBezTo>
                    <a:pt x="3710" y="5868"/>
                    <a:pt x="3910" y="8925"/>
                    <a:pt x="2106" y="10229"/>
                  </a:cubicBezTo>
                  <a:cubicBezTo>
                    <a:pt x="1818" y="10433"/>
                    <a:pt x="1564" y="10521"/>
                    <a:pt x="1341" y="10521"/>
                  </a:cubicBezTo>
                  <a:cubicBezTo>
                    <a:pt x="826" y="10521"/>
                    <a:pt x="471" y="10054"/>
                    <a:pt x="226" y="9477"/>
                  </a:cubicBezTo>
                  <a:lnTo>
                    <a:pt x="226" y="9477"/>
                  </a:lnTo>
                  <a:cubicBezTo>
                    <a:pt x="1" y="11757"/>
                    <a:pt x="326" y="13286"/>
                    <a:pt x="326" y="13286"/>
                  </a:cubicBezTo>
                  <a:cubicBezTo>
                    <a:pt x="484" y="13308"/>
                    <a:pt x="641" y="13318"/>
                    <a:pt x="798" y="13318"/>
                  </a:cubicBezTo>
                  <a:cubicBezTo>
                    <a:pt x="4304" y="13318"/>
                    <a:pt x="7547" y="8130"/>
                    <a:pt x="8723" y="6043"/>
                  </a:cubicBezTo>
                  <a:lnTo>
                    <a:pt x="8723" y="6043"/>
                  </a:lnTo>
                  <a:lnTo>
                    <a:pt x="4136" y="14665"/>
                  </a:lnTo>
                  <a:cubicBezTo>
                    <a:pt x="4136" y="14665"/>
                    <a:pt x="10953" y="11457"/>
                    <a:pt x="15715" y="6695"/>
                  </a:cubicBezTo>
                  <a:cubicBezTo>
                    <a:pt x="15966" y="6444"/>
                    <a:pt x="16191" y="6194"/>
                    <a:pt x="16417" y="5918"/>
                  </a:cubicBezTo>
                  <a:cubicBezTo>
                    <a:pt x="16893" y="6945"/>
                    <a:pt x="17570" y="7998"/>
                    <a:pt x="18547" y="8975"/>
                  </a:cubicBezTo>
                  <a:cubicBezTo>
                    <a:pt x="20853" y="11306"/>
                    <a:pt x="26667" y="11858"/>
                    <a:pt x="26667" y="11858"/>
                  </a:cubicBezTo>
                  <a:lnTo>
                    <a:pt x="19199" y="1757"/>
                  </a:lnTo>
                  <a:lnTo>
                    <a:pt x="19199" y="1757"/>
                  </a:lnTo>
                  <a:cubicBezTo>
                    <a:pt x="19200" y="1759"/>
                    <a:pt x="27646" y="12134"/>
                    <a:pt x="39374" y="13286"/>
                  </a:cubicBezTo>
                  <a:cubicBezTo>
                    <a:pt x="39374" y="13286"/>
                    <a:pt x="40001" y="10254"/>
                    <a:pt x="39500" y="10128"/>
                  </a:cubicBezTo>
                  <a:cubicBezTo>
                    <a:pt x="39430" y="10108"/>
                    <a:pt x="39362" y="10099"/>
                    <a:pt x="39294" y="10099"/>
                  </a:cubicBezTo>
                  <a:cubicBezTo>
                    <a:pt x="39018" y="10099"/>
                    <a:pt x="38749" y="10238"/>
                    <a:pt x="38451" y="10238"/>
                  </a:cubicBezTo>
                  <a:cubicBezTo>
                    <a:pt x="38292" y="10238"/>
                    <a:pt x="38126" y="10198"/>
                    <a:pt x="37946" y="10078"/>
                  </a:cubicBezTo>
                  <a:cubicBezTo>
                    <a:pt x="36893" y="9377"/>
                    <a:pt x="35991" y="7146"/>
                    <a:pt x="35615" y="7046"/>
                  </a:cubicBezTo>
                  <a:cubicBezTo>
                    <a:pt x="35600" y="7041"/>
                    <a:pt x="35586" y="7038"/>
                    <a:pt x="35572" y="7038"/>
                  </a:cubicBezTo>
                  <a:cubicBezTo>
                    <a:pt x="35252" y="7038"/>
                    <a:pt x="35401" y="8426"/>
                    <a:pt x="35089" y="9076"/>
                  </a:cubicBezTo>
                  <a:cubicBezTo>
                    <a:pt x="35055" y="9161"/>
                    <a:pt x="34951" y="9211"/>
                    <a:pt x="34849" y="9211"/>
                  </a:cubicBezTo>
                  <a:cubicBezTo>
                    <a:pt x="34801" y="9211"/>
                    <a:pt x="34753" y="9200"/>
                    <a:pt x="34713" y="9176"/>
                  </a:cubicBezTo>
                  <a:cubicBezTo>
                    <a:pt x="32733" y="7923"/>
                    <a:pt x="30753" y="6845"/>
                    <a:pt x="29249" y="5016"/>
                  </a:cubicBezTo>
                  <a:cubicBezTo>
                    <a:pt x="28936" y="4636"/>
                    <a:pt x="27549" y="2823"/>
                    <a:pt x="26789" y="2823"/>
                  </a:cubicBezTo>
                  <a:cubicBezTo>
                    <a:pt x="26697" y="2823"/>
                    <a:pt x="26613" y="2850"/>
                    <a:pt x="26542" y="2910"/>
                  </a:cubicBezTo>
                  <a:cubicBezTo>
                    <a:pt x="26392" y="3061"/>
                    <a:pt x="26743" y="4564"/>
                    <a:pt x="26768" y="4815"/>
                  </a:cubicBezTo>
                  <a:cubicBezTo>
                    <a:pt x="26793" y="5341"/>
                    <a:pt x="26743" y="5793"/>
                    <a:pt x="26667" y="6269"/>
                  </a:cubicBezTo>
                  <a:cubicBezTo>
                    <a:pt x="26650" y="6411"/>
                    <a:pt x="26519" y="6477"/>
                    <a:pt x="26390" y="6477"/>
                  </a:cubicBezTo>
                  <a:cubicBezTo>
                    <a:pt x="26338" y="6477"/>
                    <a:pt x="26285" y="6466"/>
                    <a:pt x="26241" y="6444"/>
                  </a:cubicBezTo>
                  <a:cubicBezTo>
                    <a:pt x="23535" y="4991"/>
                    <a:pt x="21630" y="2384"/>
                    <a:pt x="18973" y="855"/>
                  </a:cubicBezTo>
                  <a:cubicBezTo>
                    <a:pt x="18547" y="605"/>
                    <a:pt x="18096" y="379"/>
                    <a:pt x="17645" y="229"/>
                  </a:cubicBezTo>
                  <a:lnTo>
                    <a:pt x="17344" y="153"/>
                  </a:lnTo>
                  <a:cubicBezTo>
                    <a:pt x="17149" y="51"/>
                    <a:pt x="17005" y="1"/>
                    <a:pt x="16912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92"/>
            <p:cNvSpPr/>
            <p:nvPr/>
          </p:nvSpPr>
          <p:spPr>
            <a:xfrm>
              <a:off x="3726975" y="3879100"/>
              <a:ext cx="87725" cy="45150"/>
            </a:xfrm>
            <a:custGeom>
              <a:avLst/>
              <a:gdLst/>
              <a:ahLst/>
              <a:cxnLst/>
              <a:rect l="l" t="t" r="r" b="b"/>
              <a:pathLst>
                <a:path w="3509" h="1806" fill="none" extrusionOk="0">
                  <a:moveTo>
                    <a:pt x="0" y="51"/>
                  </a:moveTo>
                  <a:lnTo>
                    <a:pt x="2005" y="1805"/>
                  </a:lnTo>
                  <a:lnTo>
                    <a:pt x="3509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92"/>
            <p:cNvSpPr/>
            <p:nvPr/>
          </p:nvSpPr>
          <p:spPr>
            <a:xfrm>
              <a:off x="3307175" y="3938100"/>
              <a:ext cx="1020075" cy="391525"/>
            </a:xfrm>
            <a:custGeom>
              <a:avLst/>
              <a:gdLst/>
              <a:ahLst/>
              <a:cxnLst/>
              <a:rect l="l" t="t" r="r" b="b"/>
              <a:pathLst>
                <a:path w="40803" h="15661" extrusionOk="0">
                  <a:moveTo>
                    <a:pt x="20228" y="1"/>
                  </a:moveTo>
                  <a:cubicBezTo>
                    <a:pt x="19887" y="1"/>
                    <a:pt x="19537" y="104"/>
                    <a:pt x="19223" y="323"/>
                  </a:cubicBezTo>
                  <a:cubicBezTo>
                    <a:pt x="18747" y="673"/>
                    <a:pt x="18672" y="1325"/>
                    <a:pt x="18622" y="1851"/>
                  </a:cubicBezTo>
                  <a:cubicBezTo>
                    <a:pt x="18547" y="2653"/>
                    <a:pt x="18246" y="3455"/>
                    <a:pt x="17970" y="4232"/>
                  </a:cubicBezTo>
                  <a:cubicBezTo>
                    <a:pt x="17908" y="4420"/>
                    <a:pt x="17828" y="4956"/>
                    <a:pt x="17527" y="4956"/>
                  </a:cubicBezTo>
                  <a:cubicBezTo>
                    <a:pt x="17467" y="4956"/>
                    <a:pt x="17398" y="4934"/>
                    <a:pt x="17319" y="4884"/>
                  </a:cubicBezTo>
                  <a:cubicBezTo>
                    <a:pt x="17193" y="4809"/>
                    <a:pt x="16742" y="3656"/>
                    <a:pt x="16592" y="3405"/>
                  </a:cubicBezTo>
                  <a:cubicBezTo>
                    <a:pt x="16385" y="3039"/>
                    <a:pt x="15445" y="555"/>
                    <a:pt x="14749" y="555"/>
                  </a:cubicBezTo>
                  <a:cubicBezTo>
                    <a:pt x="14684" y="555"/>
                    <a:pt x="14622" y="576"/>
                    <a:pt x="14562" y="623"/>
                  </a:cubicBezTo>
                  <a:cubicBezTo>
                    <a:pt x="14236" y="874"/>
                    <a:pt x="14085" y="1526"/>
                    <a:pt x="13935" y="1851"/>
                  </a:cubicBezTo>
                  <a:cubicBezTo>
                    <a:pt x="13559" y="2704"/>
                    <a:pt x="13334" y="3606"/>
                    <a:pt x="12933" y="4458"/>
                  </a:cubicBezTo>
                  <a:cubicBezTo>
                    <a:pt x="12707" y="4934"/>
                    <a:pt x="12381" y="5937"/>
                    <a:pt x="11930" y="6262"/>
                  </a:cubicBezTo>
                  <a:cubicBezTo>
                    <a:pt x="11782" y="6376"/>
                    <a:pt x="11652" y="6426"/>
                    <a:pt x="11538" y="6426"/>
                  </a:cubicBezTo>
                  <a:cubicBezTo>
                    <a:pt x="10825" y="6426"/>
                    <a:pt x="10742" y="4468"/>
                    <a:pt x="10677" y="4057"/>
                  </a:cubicBezTo>
                  <a:cubicBezTo>
                    <a:pt x="10577" y="3255"/>
                    <a:pt x="10552" y="2403"/>
                    <a:pt x="10451" y="1601"/>
                  </a:cubicBezTo>
                  <a:cubicBezTo>
                    <a:pt x="10401" y="1250"/>
                    <a:pt x="10276" y="749"/>
                    <a:pt x="9975" y="548"/>
                  </a:cubicBezTo>
                  <a:cubicBezTo>
                    <a:pt x="9881" y="488"/>
                    <a:pt x="9783" y="461"/>
                    <a:pt x="9681" y="461"/>
                  </a:cubicBezTo>
                  <a:cubicBezTo>
                    <a:pt x="9024" y="461"/>
                    <a:pt x="8252" y="1586"/>
                    <a:pt x="7970" y="1977"/>
                  </a:cubicBezTo>
                  <a:cubicBezTo>
                    <a:pt x="7770" y="2278"/>
                    <a:pt x="7168" y="3556"/>
                    <a:pt x="6993" y="3831"/>
                  </a:cubicBezTo>
                  <a:cubicBezTo>
                    <a:pt x="6667" y="4408"/>
                    <a:pt x="6366" y="4959"/>
                    <a:pt x="6090" y="5561"/>
                  </a:cubicBezTo>
                  <a:cubicBezTo>
                    <a:pt x="6013" y="5762"/>
                    <a:pt x="5763" y="6089"/>
                    <a:pt x="5548" y="6089"/>
                  </a:cubicBezTo>
                  <a:cubicBezTo>
                    <a:pt x="5415" y="6089"/>
                    <a:pt x="5296" y="5965"/>
                    <a:pt x="5238" y="5611"/>
                  </a:cubicBezTo>
                  <a:cubicBezTo>
                    <a:pt x="5188" y="5360"/>
                    <a:pt x="5238" y="5085"/>
                    <a:pt x="5263" y="4834"/>
                  </a:cubicBezTo>
                  <a:cubicBezTo>
                    <a:pt x="5288" y="4433"/>
                    <a:pt x="5338" y="4032"/>
                    <a:pt x="5163" y="3631"/>
                  </a:cubicBezTo>
                  <a:cubicBezTo>
                    <a:pt x="5054" y="3369"/>
                    <a:pt x="4920" y="3273"/>
                    <a:pt x="4776" y="3273"/>
                  </a:cubicBezTo>
                  <a:cubicBezTo>
                    <a:pt x="4520" y="3273"/>
                    <a:pt x="4234" y="3573"/>
                    <a:pt x="4010" y="3781"/>
                  </a:cubicBezTo>
                  <a:cubicBezTo>
                    <a:pt x="3634" y="4082"/>
                    <a:pt x="2005" y="5385"/>
                    <a:pt x="1228" y="7215"/>
                  </a:cubicBezTo>
                  <a:cubicBezTo>
                    <a:pt x="451" y="9019"/>
                    <a:pt x="0" y="10623"/>
                    <a:pt x="627" y="11100"/>
                  </a:cubicBezTo>
                  <a:cubicBezTo>
                    <a:pt x="708" y="11161"/>
                    <a:pt x="782" y="11185"/>
                    <a:pt x="852" y="11185"/>
                  </a:cubicBezTo>
                  <a:cubicBezTo>
                    <a:pt x="954" y="11185"/>
                    <a:pt x="1049" y="11134"/>
                    <a:pt x="1153" y="11075"/>
                  </a:cubicBezTo>
                  <a:cubicBezTo>
                    <a:pt x="1604" y="10799"/>
                    <a:pt x="2005" y="10423"/>
                    <a:pt x="2431" y="10097"/>
                  </a:cubicBezTo>
                  <a:lnTo>
                    <a:pt x="2431" y="10097"/>
                  </a:lnTo>
                  <a:cubicBezTo>
                    <a:pt x="2481" y="10799"/>
                    <a:pt x="2181" y="11425"/>
                    <a:pt x="2055" y="12102"/>
                  </a:cubicBezTo>
                  <a:cubicBezTo>
                    <a:pt x="1980" y="12528"/>
                    <a:pt x="1930" y="12979"/>
                    <a:pt x="1930" y="13405"/>
                  </a:cubicBezTo>
                  <a:cubicBezTo>
                    <a:pt x="1950" y="13848"/>
                    <a:pt x="2099" y="14517"/>
                    <a:pt x="2521" y="14517"/>
                  </a:cubicBezTo>
                  <a:cubicBezTo>
                    <a:pt x="2624" y="14517"/>
                    <a:pt x="2744" y="14477"/>
                    <a:pt x="2882" y="14383"/>
                  </a:cubicBezTo>
                  <a:cubicBezTo>
                    <a:pt x="3283" y="14107"/>
                    <a:pt x="4562" y="12002"/>
                    <a:pt x="4887" y="11375"/>
                  </a:cubicBezTo>
                  <a:cubicBezTo>
                    <a:pt x="6040" y="9270"/>
                    <a:pt x="7444" y="8242"/>
                    <a:pt x="8095" y="7867"/>
                  </a:cubicBezTo>
                  <a:cubicBezTo>
                    <a:pt x="8188" y="7797"/>
                    <a:pt x="8366" y="7663"/>
                    <a:pt x="8472" y="7663"/>
                  </a:cubicBezTo>
                  <a:cubicBezTo>
                    <a:pt x="8481" y="7663"/>
                    <a:pt x="8489" y="7664"/>
                    <a:pt x="8496" y="7666"/>
                  </a:cubicBezTo>
                  <a:cubicBezTo>
                    <a:pt x="8948" y="7691"/>
                    <a:pt x="8697" y="7942"/>
                    <a:pt x="8747" y="8142"/>
                  </a:cubicBezTo>
                  <a:cubicBezTo>
                    <a:pt x="8822" y="8343"/>
                    <a:pt x="8847" y="8593"/>
                    <a:pt x="8922" y="8819"/>
                  </a:cubicBezTo>
                  <a:cubicBezTo>
                    <a:pt x="9173" y="9646"/>
                    <a:pt x="9048" y="10648"/>
                    <a:pt x="9449" y="11450"/>
                  </a:cubicBezTo>
                  <a:cubicBezTo>
                    <a:pt x="9592" y="11756"/>
                    <a:pt x="9797" y="11876"/>
                    <a:pt x="10018" y="11876"/>
                  </a:cubicBezTo>
                  <a:cubicBezTo>
                    <a:pt x="10341" y="11876"/>
                    <a:pt x="10700" y="11622"/>
                    <a:pt x="10953" y="11325"/>
                  </a:cubicBezTo>
                  <a:cubicBezTo>
                    <a:pt x="11328" y="10899"/>
                    <a:pt x="11529" y="10373"/>
                    <a:pt x="11855" y="9922"/>
                  </a:cubicBezTo>
                  <a:cubicBezTo>
                    <a:pt x="12080" y="9646"/>
                    <a:pt x="12331" y="9370"/>
                    <a:pt x="12557" y="9095"/>
                  </a:cubicBezTo>
                  <a:cubicBezTo>
                    <a:pt x="12782" y="8819"/>
                    <a:pt x="13208" y="8117"/>
                    <a:pt x="13584" y="8017"/>
                  </a:cubicBezTo>
                  <a:cubicBezTo>
                    <a:pt x="13635" y="8006"/>
                    <a:pt x="13679" y="8000"/>
                    <a:pt x="13715" y="8000"/>
                  </a:cubicBezTo>
                  <a:cubicBezTo>
                    <a:pt x="14003" y="8000"/>
                    <a:pt x="13885" y="8321"/>
                    <a:pt x="13885" y="8543"/>
                  </a:cubicBezTo>
                  <a:cubicBezTo>
                    <a:pt x="13885" y="8794"/>
                    <a:pt x="13885" y="9019"/>
                    <a:pt x="13910" y="9270"/>
                  </a:cubicBezTo>
                  <a:cubicBezTo>
                    <a:pt x="13935" y="9621"/>
                    <a:pt x="13985" y="10097"/>
                    <a:pt x="14236" y="10398"/>
                  </a:cubicBezTo>
                  <a:cubicBezTo>
                    <a:pt x="14377" y="10545"/>
                    <a:pt x="14506" y="10605"/>
                    <a:pt x="14622" y="10605"/>
                  </a:cubicBezTo>
                  <a:cubicBezTo>
                    <a:pt x="15003" y="10605"/>
                    <a:pt x="15254" y="9966"/>
                    <a:pt x="15389" y="9621"/>
                  </a:cubicBezTo>
                  <a:cubicBezTo>
                    <a:pt x="15639" y="8994"/>
                    <a:pt x="16216" y="6739"/>
                    <a:pt x="16516" y="6488"/>
                  </a:cubicBezTo>
                  <a:cubicBezTo>
                    <a:pt x="16639" y="6401"/>
                    <a:pt x="16765" y="6366"/>
                    <a:pt x="16889" y="6366"/>
                  </a:cubicBezTo>
                  <a:cubicBezTo>
                    <a:pt x="17295" y="6366"/>
                    <a:pt x="17668" y="6743"/>
                    <a:pt x="17745" y="6839"/>
                  </a:cubicBezTo>
                  <a:cubicBezTo>
                    <a:pt x="17952" y="7150"/>
                    <a:pt x="18675" y="8252"/>
                    <a:pt x="19273" y="8252"/>
                  </a:cubicBezTo>
                  <a:cubicBezTo>
                    <a:pt x="19398" y="8252"/>
                    <a:pt x="19516" y="8204"/>
                    <a:pt x="19624" y="8092"/>
                  </a:cubicBezTo>
                  <a:cubicBezTo>
                    <a:pt x="19699" y="7992"/>
                    <a:pt x="19674" y="7892"/>
                    <a:pt x="19699" y="7791"/>
                  </a:cubicBezTo>
                  <a:cubicBezTo>
                    <a:pt x="19800" y="7466"/>
                    <a:pt x="19750" y="6764"/>
                    <a:pt x="20351" y="6313"/>
                  </a:cubicBezTo>
                  <a:cubicBezTo>
                    <a:pt x="20506" y="6191"/>
                    <a:pt x="20607" y="6138"/>
                    <a:pt x="20704" y="6138"/>
                  </a:cubicBezTo>
                  <a:cubicBezTo>
                    <a:pt x="20827" y="6138"/>
                    <a:pt x="20943" y="6223"/>
                    <a:pt x="21153" y="6363"/>
                  </a:cubicBezTo>
                  <a:cubicBezTo>
                    <a:pt x="21604" y="6663"/>
                    <a:pt x="21980" y="7115"/>
                    <a:pt x="22281" y="7566"/>
                  </a:cubicBezTo>
                  <a:cubicBezTo>
                    <a:pt x="22657" y="8142"/>
                    <a:pt x="22933" y="8769"/>
                    <a:pt x="23409" y="9295"/>
                  </a:cubicBezTo>
                  <a:cubicBezTo>
                    <a:pt x="23785" y="9746"/>
                    <a:pt x="24236" y="10398"/>
                    <a:pt x="24737" y="10724"/>
                  </a:cubicBezTo>
                  <a:cubicBezTo>
                    <a:pt x="24886" y="10813"/>
                    <a:pt x="25013" y="10852"/>
                    <a:pt x="25123" y="10852"/>
                  </a:cubicBezTo>
                  <a:cubicBezTo>
                    <a:pt x="25657" y="10852"/>
                    <a:pt x="25761" y="9924"/>
                    <a:pt x="25865" y="9445"/>
                  </a:cubicBezTo>
                  <a:cubicBezTo>
                    <a:pt x="25979" y="8898"/>
                    <a:pt x="26093" y="8040"/>
                    <a:pt x="26772" y="8040"/>
                  </a:cubicBezTo>
                  <a:cubicBezTo>
                    <a:pt x="26840" y="8040"/>
                    <a:pt x="26913" y="8049"/>
                    <a:pt x="26993" y="8067"/>
                  </a:cubicBezTo>
                  <a:cubicBezTo>
                    <a:pt x="27243" y="8142"/>
                    <a:pt x="27795" y="8543"/>
                    <a:pt x="28020" y="8744"/>
                  </a:cubicBezTo>
                  <a:cubicBezTo>
                    <a:pt x="28346" y="9044"/>
                    <a:pt x="28622" y="9420"/>
                    <a:pt x="28898" y="9771"/>
                  </a:cubicBezTo>
                  <a:cubicBezTo>
                    <a:pt x="29725" y="10799"/>
                    <a:pt x="30301" y="12378"/>
                    <a:pt x="31454" y="13105"/>
                  </a:cubicBezTo>
                  <a:cubicBezTo>
                    <a:pt x="31695" y="13265"/>
                    <a:pt x="32031" y="13409"/>
                    <a:pt x="32349" y="13409"/>
                  </a:cubicBezTo>
                  <a:cubicBezTo>
                    <a:pt x="32428" y="13409"/>
                    <a:pt x="32507" y="13400"/>
                    <a:pt x="32582" y="13380"/>
                  </a:cubicBezTo>
                  <a:cubicBezTo>
                    <a:pt x="33033" y="13255"/>
                    <a:pt x="33008" y="12779"/>
                    <a:pt x="33083" y="12403"/>
                  </a:cubicBezTo>
                  <a:cubicBezTo>
                    <a:pt x="33183" y="12002"/>
                    <a:pt x="33359" y="11651"/>
                    <a:pt x="33484" y="11250"/>
                  </a:cubicBezTo>
                  <a:cubicBezTo>
                    <a:pt x="33552" y="10999"/>
                    <a:pt x="33579" y="10353"/>
                    <a:pt x="33962" y="10353"/>
                  </a:cubicBezTo>
                  <a:cubicBezTo>
                    <a:pt x="34000" y="10353"/>
                    <a:pt x="34041" y="10359"/>
                    <a:pt x="34086" y="10373"/>
                  </a:cubicBezTo>
                  <a:cubicBezTo>
                    <a:pt x="34311" y="10423"/>
                    <a:pt x="36893" y="13180"/>
                    <a:pt x="37469" y="13756"/>
                  </a:cubicBezTo>
                  <a:cubicBezTo>
                    <a:pt x="37695" y="13957"/>
                    <a:pt x="38697" y="15260"/>
                    <a:pt x="38847" y="15435"/>
                  </a:cubicBezTo>
                  <a:cubicBezTo>
                    <a:pt x="38984" y="15595"/>
                    <a:pt x="39116" y="15660"/>
                    <a:pt x="39238" y="15660"/>
                  </a:cubicBezTo>
                  <a:cubicBezTo>
                    <a:pt x="39519" y="15660"/>
                    <a:pt x="39745" y="15316"/>
                    <a:pt x="39850" y="14984"/>
                  </a:cubicBezTo>
                  <a:cubicBezTo>
                    <a:pt x="40802" y="12328"/>
                    <a:pt x="40126" y="9521"/>
                    <a:pt x="38472" y="7365"/>
                  </a:cubicBezTo>
                  <a:cubicBezTo>
                    <a:pt x="38215" y="7017"/>
                    <a:pt x="37341" y="6038"/>
                    <a:pt x="36842" y="6038"/>
                  </a:cubicBezTo>
                  <a:cubicBezTo>
                    <a:pt x="36658" y="6038"/>
                    <a:pt x="36525" y="6170"/>
                    <a:pt x="36492" y="6513"/>
                  </a:cubicBezTo>
                  <a:cubicBezTo>
                    <a:pt x="36436" y="7133"/>
                    <a:pt x="36204" y="7360"/>
                    <a:pt x="35892" y="7360"/>
                  </a:cubicBezTo>
                  <a:cubicBezTo>
                    <a:pt x="35081" y="7360"/>
                    <a:pt x="33726" y="5824"/>
                    <a:pt x="33509" y="5661"/>
                  </a:cubicBezTo>
                  <a:cubicBezTo>
                    <a:pt x="32883" y="5160"/>
                    <a:pt x="32431" y="4533"/>
                    <a:pt x="31955" y="3932"/>
                  </a:cubicBezTo>
                  <a:cubicBezTo>
                    <a:pt x="31429" y="3280"/>
                    <a:pt x="29624" y="1651"/>
                    <a:pt x="29198" y="1425"/>
                  </a:cubicBezTo>
                  <a:cubicBezTo>
                    <a:pt x="29066" y="1355"/>
                    <a:pt x="28922" y="1326"/>
                    <a:pt x="28774" y="1326"/>
                  </a:cubicBezTo>
                  <a:cubicBezTo>
                    <a:pt x="28445" y="1326"/>
                    <a:pt x="28097" y="1470"/>
                    <a:pt x="27820" y="1626"/>
                  </a:cubicBezTo>
                  <a:cubicBezTo>
                    <a:pt x="26767" y="2177"/>
                    <a:pt x="26792" y="3481"/>
                    <a:pt x="26792" y="4508"/>
                  </a:cubicBezTo>
                  <a:cubicBezTo>
                    <a:pt x="26792" y="4809"/>
                    <a:pt x="26767" y="5335"/>
                    <a:pt x="26216" y="5435"/>
                  </a:cubicBezTo>
                  <a:cubicBezTo>
                    <a:pt x="26184" y="5441"/>
                    <a:pt x="26151" y="5444"/>
                    <a:pt x="26117" y="5444"/>
                  </a:cubicBezTo>
                  <a:cubicBezTo>
                    <a:pt x="25545" y="5444"/>
                    <a:pt x="24759" y="4669"/>
                    <a:pt x="24286" y="4007"/>
                  </a:cubicBezTo>
                  <a:cubicBezTo>
                    <a:pt x="23910" y="3481"/>
                    <a:pt x="21880" y="1175"/>
                    <a:pt x="21629" y="774"/>
                  </a:cubicBezTo>
                  <a:cubicBezTo>
                    <a:pt x="21318" y="276"/>
                    <a:pt x="20786" y="1"/>
                    <a:pt x="20228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92"/>
            <p:cNvSpPr/>
            <p:nvPr/>
          </p:nvSpPr>
          <p:spPr>
            <a:xfrm>
              <a:off x="3957550" y="4556425"/>
              <a:ext cx="199275" cy="28850"/>
            </a:xfrm>
            <a:custGeom>
              <a:avLst/>
              <a:gdLst/>
              <a:ahLst/>
              <a:cxnLst/>
              <a:rect l="l" t="t" r="r" b="b"/>
              <a:pathLst>
                <a:path w="7971" h="1154" extrusionOk="0">
                  <a:moveTo>
                    <a:pt x="577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903"/>
                    <a:pt x="251" y="1154"/>
                    <a:pt x="577" y="1154"/>
                  </a:cubicBezTo>
                  <a:lnTo>
                    <a:pt x="7394" y="1154"/>
                  </a:lnTo>
                  <a:cubicBezTo>
                    <a:pt x="7720" y="1154"/>
                    <a:pt x="7970" y="903"/>
                    <a:pt x="7970" y="577"/>
                  </a:cubicBezTo>
                  <a:cubicBezTo>
                    <a:pt x="7970" y="251"/>
                    <a:pt x="7720" y="1"/>
                    <a:pt x="7394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92"/>
            <p:cNvSpPr/>
            <p:nvPr/>
          </p:nvSpPr>
          <p:spPr>
            <a:xfrm>
              <a:off x="3440625" y="4556425"/>
              <a:ext cx="199275" cy="28850"/>
            </a:xfrm>
            <a:custGeom>
              <a:avLst/>
              <a:gdLst/>
              <a:ahLst/>
              <a:cxnLst/>
              <a:rect l="l" t="t" r="r" b="b"/>
              <a:pathLst>
                <a:path w="7971" h="1154" extrusionOk="0">
                  <a:moveTo>
                    <a:pt x="577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903"/>
                    <a:pt x="251" y="1154"/>
                    <a:pt x="577" y="1154"/>
                  </a:cubicBezTo>
                  <a:lnTo>
                    <a:pt x="7394" y="1154"/>
                  </a:lnTo>
                  <a:cubicBezTo>
                    <a:pt x="7720" y="1154"/>
                    <a:pt x="7970" y="903"/>
                    <a:pt x="7970" y="577"/>
                  </a:cubicBezTo>
                  <a:cubicBezTo>
                    <a:pt x="7970" y="251"/>
                    <a:pt x="7720" y="1"/>
                    <a:pt x="7394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92"/>
            <p:cNvSpPr/>
            <p:nvPr/>
          </p:nvSpPr>
          <p:spPr>
            <a:xfrm>
              <a:off x="3631100" y="4627850"/>
              <a:ext cx="335250" cy="89625"/>
            </a:xfrm>
            <a:custGeom>
              <a:avLst/>
              <a:gdLst/>
              <a:ahLst/>
              <a:cxnLst/>
              <a:rect l="l" t="t" r="r" b="b"/>
              <a:pathLst>
                <a:path w="13410" h="3585" extrusionOk="0">
                  <a:moveTo>
                    <a:pt x="6717" y="1"/>
                  </a:moveTo>
                  <a:cubicBezTo>
                    <a:pt x="2081" y="1"/>
                    <a:pt x="1" y="3585"/>
                    <a:pt x="1" y="3585"/>
                  </a:cubicBezTo>
                  <a:lnTo>
                    <a:pt x="13409" y="3585"/>
                  </a:lnTo>
                  <a:cubicBezTo>
                    <a:pt x="13409" y="3585"/>
                    <a:pt x="11354" y="1"/>
                    <a:pt x="6717" y="1"/>
                  </a:cubicBezTo>
                  <a:close/>
                </a:path>
              </a:pathLst>
            </a:custGeom>
            <a:solidFill>
              <a:srgbClr val="8A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92"/>
            <p:cNvSpPr/>
            <p:nvPr/>
          </p:nvSpPr>
          <p:spPr>
            <a:xfrm>
              <a:off x="3616075" y="4613450"/>
              <a:ext cx="365300" cy="118450"/>
            </a:xfrm>
            <a:custGeom>
              <a:avLst/>
              <a:gdLst/>
              <a:ahLst/>
              <a:cxnLst/>
              <a:rect l="l" t="t" r="r" b="b"/>
              <a:pathLst>
                <a:path w="14612" h="4738" extrusionOk="0">
                  <a:moveTo>
                    <a:pt x="7318" y="1153"/>
                  </a:moveTo>
                  <a:cubicBezTo>
                    <a:pt x="10176" y="1153"/>
                    <a:pt x="11980" y="2607"/>
                    <a:pt x="12857" y="3584"/>
                  </a:cubicBezTo>
                  <a:lnTo>
                    <a:pt x="1754" y="3584"/>
                  </a:lnTo>
                  <a:cubicBezTo>
                    <a:pt x="2657" y="2607"/>
                    <a:pt x="4461" y="1153"/>
                    <a:pt x="7318" y="1153"/>
                  </a:cubicBezTo>
                  <a:close/>
                  <a:moveTo>
                    <a:pt x="7318" y="0"/>
                  </a:moveTo>
                  <a:cubicBezTo>
                    <a:pt x="2406" y="0"/>
                    <a:pt x="201" y="3710"/>
                    <a:pt x="100" y="3885"/>
                  </a:cubicBezTo>
                  <a:cubicBezTo>
                    <a:pt x="0" y="4061"/>
                    <a:pt x="0" y="4261"/>
                    <a:pt x="100" y="4462"/>
                  </a:cubicBezTo>
                  <a:cubicBezTo>
                    <a:pt x="201" y="4637"/>
                    <a:pt x="401" y="4737"/>
                    <a:pt x="602" y="4737"/>
                  </a:cubicBezTo>
                  <a:lnTo>
                    <a:pt x="14010" y="4737"/>
                  </a:lnTo>
                  <a:cubicBezTo>
                    <a:pt x="14211" y="4737"/>
                    <a:pt x="14411" y="4637"/>
                    <a:pt x="14511" y="4462"/>
                  </a:cubicBezTo>
                  <a:cubicBezTo>
                    <a:pt x="14612" y="4286"/>
                    <a:pt x="14612" y="4061"/>
                    <a:pt x="14511" y="3885"/>
                  </a:cubicBezTo>
                  <a:cubicBezTo>
                    <a:pt x="14411" y="3710"/>
                    <a:pt x="12206" y="0"/>
                    <a:pt x="7318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92"/>
            <p:cNvSpPr/>
            <p:nvPr/>
          </p:nvSpPr>
          <p:spPr>
            <a:xfrm>
              <a:off x="3857925" y="4700800"/>
              <a:ext cx="152900" cy="297700"/>
            </a:xfrm>
            <a:custGeom>
              <a:avLst/>
              <a:gdLst/>
              <a:ahLst/>
              <a:cxnLst/>
              <a:rect l="l" t="t" r="r" b="b"/>
              <a:pathLst>
                <a:path w="6116" h="11908" extrusionOk="0">
                  <a:moveTo>
                    <a:pt x="2485" y="1"/>
                  </a:moveTo>
                  <a:cubicBezTo>
                    <a:pt x="2032" y="1"/>
                    <a:pt x="1504" y="25"/>
                    <a:pt x="1504" y="40"/>
                  </a:cubicBezTo>
                  <a:cubicBezTo>
                    <a:pt x="1178" y="366"/>
                    <a:pt x="1028" y="1118"/>
                    <a:pt x="1078" y="1569"/>
                  </a:cubicBezTo>
                  <a:cubicBezTo>
                    <a:pt x="1128" y="1920"/>
                    <a:pt x="1253" y="2271"/>
                    <a:pt x="1253" y="2647"/>
                  </a:cubicBezTo>
                  <a:cubicBezTo>
                    <a:pt x="1279" y="3023"/>
                    <a:pt x="1153" y="3273"/>
                    <a:pt x="978" y="3599"/>
                  </a:cubicBezTo>
                  <a:cubicBezTo>
                    <a:pt x="702" y="4101"/>
                    <a:pt x="351" y="4627"/>
                    <a:pt x="151" y="5153"/>
                  </a:cubicBezTo>
                  <a:cubicBezTo>
                    <a:pt x="0" y="5579"/>
                    <a:pt x="25" y="5980"/>
                    <a:pt x="151" y="6406"/>
                  </a:cubicBezTo>
                  <a:cubicBezTo>
                    <a:pt x="201" y="6657"/>
                    <a:pt x="301" y="6882"/>
                    <a:pt x="401" y="7108"/>
                  </a:cubicBezTo>
                  <a:cubicBezTo>
                    <a:pt x="577" y="7584"/>
                    <a:pt x="652" y="8010"/>
                    <a:pt x="627" y="8512"/>
                  </a:cubicBezTo>
                  <a:cubicBezTo>
                    <a:pt x="552" y="9564"/>
                    <a:pt x="426" y="10742"/>
                    <a:pt x="1228" y="11594"/>
                  </a:cubicBezTo>
                  <a:cubicBezTo>
                    <a:pt x="1393" y="11758"/>
                    <a:pt x="1575" y="11798"/>
                    <a:pt x="1774" y="11798"/>
                  </a:cubicBezTo>
                  <a:cubicBezTo>
                    <a:pt x="1910" y="11798"/>
                    <a:pt x="2054" y="11780"/>
                    <a:pt x="2206" y="11770"/>
                  </a:cubicBezTo>
                  <a:cubicBezTo>
                    <a:pt x="2716" y="11770"/>
                    <a:pt x="3180" y="11908"/>
                    <a:pt x="3658" y="11908"/>
                  </a:cubicBezTo>
                  <a:cubicBezTo>
                    <a:pt x="3790" y="11908"/>
                    <a:pt x="3924" y="11897"/>
                    <a:pt x="4060" y="11870"/>
                  </a:cubicBezTo>
                  <a:cubicBezTo>
                    <a:pt x="4487" y="11820"/>
                    <a:pt x="4913" y="11820"/>
                    <a:pt x="5289" y="11594"/>
                  </a:cubicBezTo>
                  <a:cubicBezTo>
                    <a:pt x="5539" y="11419"/>
                    <a:pt x="5890" y="11143"/>
                    <a:pt x="5990" y="10842"/>
                  </a:cubicBezTo>
                  <a:cubicBezTo>
                    <a:pt x="6116" y="10416"/>
                    <a:pt x="6040" y="9715"/>
                    <a:pt x="6040" y="9263"/>
                  </a:cubicBezTo>
                  <a:cubicBezTo>
                    <a:pt x="6040" y="8712"/>
                    <a:pt x="5840" y="8336"/>
                    <a:pt x="5665" y="7835"/>
                  </a:cubicBezTo>
                  <a:cubicBezTo>
                    <a:pt x="5539" y="7459"/>
                    <a:pt x="5464" y="7033"/>
                    <a:pt x="5464" y="6632"/>
                  </a:cubicBezTo>
                  <a:cubicBezTo>
                    <a:pt x="5464" y="6231"/>
                    <a:pt x="5690" y="6005"/>
                    <a:pt x="5790" y="5629"/>
                  </a:cubicBezTo>
                  <a:cubicBezTo>
                    <a:pt x="5915" y="5103"/>
                    <a:pt x="5665" y="4552"/>
                    <a:pt x="5489" y="4050"/>
                  </a:cubicBezTo>
                  <a:cubicBezTo>
                    <a:pt x="5314" y="3524"/>
                    <a:pt x="5138" y="2923"/>
                    <a:pt x="4812" y="2471"/>
                  </a:cubicBezTo>
                  <a:cubicBezTo>
                    <a:pt x="4712" y="2346"/>
                    <a:pt x="4612" y="2246"/>
                    <a:pt x="4487" y="2146"/>
                  </a:cubicBezTo>
                  <a:cubicBezTo>
                    <a:pt x="4136" y="1870"/>
                    <a:pt x="3985" y="1544"/>
                    <a:pt x="3760" y="1168"/>
                  </a:cubicBezTo>
                  <a:cubicBezTo>
                    <a:pt x="3534" y="842"/>
                    <a:pt x="3484" y="216"/>
                    <a:pt x="3108" y="40"/>
                  </a:cubicBezTo>
                  <a:cubicBezTo>
                    <a:pt x="3039" y="11"/>
                    <a:pt x="2777" y="1"/>
                    <a:pt x="2485" y="1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92"/>
            <p:cNvSpPr/>
            <p:nvPr/>
          </p:nvSpPr>
          <p:spPr>
            <a:xfrm>
              <a:off x="3857925" y="4708050"/>
              <a:ext cx="60175" cy="287725"/>
            </a:xfrm>
            <a:custGeom>
              <a:avLst/>
              <a:gdLst/>
              <a:ahLst/>
              <a:cxnLst/>
              <a:rect l="l" t="t" r="r" b="b"/>
              <a:pathLst>
                <a:path w="2407" h="11509" extrusionOk="0">
                  <a:moveTo>
                    <a:pt x="1329" y="1"/>
                  </a:moveTo>
                  <a:cubicBezTo>
                    <a:pt x="1128" y="377"/>
                    <a:pt x="1053" y="928"/>
                    <a:pt x="1078" y="1279"/>
                  </a:cubicBezTo>
                  <a:cubicBezTo>
                    <a:pt x="1128" y="1630"/>
                    <a:pt x="1253" y="1981"/>
                    <a:pt x="1253" y="2357"/>
                  </a:cubicBezTo>
                  <a:cubicBezTo>
                    <a:pt x="1279" y="2733"/>
                    <a:pt x="1153" y="2983"/>
                    <a:pt x="978" y="3309"/>
                  </a:cubicBezTo>
                  <a:cubicBezTo>
                    <a:pt x="702" y="3811"/>
                    <a:pt x="351" y="4337"/>
                    <a:pt x="151" y="4863"/>
                  </a:cubicBezTo>
                  <a:cubicBezTo>
                    <a:pt x="0" y="5289"/>
                    <a:pt x="25" y="5690"/>
                    <a:pt x="151" y="6116"/>
                  </a:cubicBezTo>
                  <a:cubicBezTo>
                    <a:pt x="201" y="6367"/>
                    <a:pt x="301" y="6592"/>
                    <a:pt x="401" y="6818"/>
                  </a:cubicBezTo>
                  <a:cubicBezTo>
                    <a:pt x="577" y="7294"/>
                    <a:pt x="652" y="7720"/>
                    <a:pt x="627" y="8222"/>
                  </a:cubicBezTo>
                  <a:cubicBezTo>
                    <a:pt x="552" y="9274"/>
                    <a:pt x="426" y="10452"/>
                    <a:pt x="1228" y="11304"/>
                  </a:cubicBezTo>
                  <a:cubicBezTo>
                    <a:pt x="1393" y="11468"/>
                    <a:pt x="1575" y="11508"/>
                    <a:pt x="1774" y="11508"/>
                  </a:cubicBezTo>
                  <a:cubicBezTo>
                    <a:pt x="1910" y="11508"/>
                    <a:pt x="2054" y="11490"/>
                    <a:pt x="2206" y="11480"/>
                  </a:cubicBezTo>
                  <a:lnTo>
                    <a:pt x="2406" y="11480"/>
                  </a:lnTo>
                  <a:cubicBezTo>
                    <a:pt x="2231" y="11054"/>
                    <a:pt x="1529" y="10603"/>
                    <a:pt x="1504" y="10101"/>
                  </a:cubicBezTo>
                  <a:cubicBezTo>
                    <a:pt x="1454" y="9600"/>
                    <a:pt x="1504" y="9099"/>
                    <a:pt x="1579" y="8598"/>
                  </a:cubicBezTo>
                  <a:cubicBezTo>
                    <a:pt x="1755" y="7545"/>
                    <a:pt x="1680" y="6918"/>
                    <a:pt x="1253" y="5941"/>
                  </a:cubicBezTo>
                  <a:cubicBezTo>
                    <a:pt x="827" y="4988"/>
                    <a:pt x="1379" y="4362"/>
                    <a:pt x="1654" y="3334"/>
                  </a:cubicBezTo>
                  <a:cubicBezTo>
                    <a:pt x="1905" y="2282"/>
                    <a:pt x="2055" y="1379"/>
                    <a:pt x="1529" y="377"/>
                  </a:cubicBezTo>
                  <a:cubicBezTo>
                    <a:pt x="1479" y="252"/>
                    <a:pt x="1404" y="126"/>
                    <a:pt x="1329" y="1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92"/>
            <p:cNvSpPr/>
            <p:nvPr/>
          </p:nvSpPr>
          <p:spPr>
            <a:xfrm>
              <a:off x="3938125" y="4703675"/>
              <a:ext cx="72700" cy="291375"/>
            </a:xfrm>
            <a:custGeom>
              <a:avLst/>
              <a:gdLst/>
              <a:ahLst/>
              <a:cxnLst/>
              <a:rect l="l" t="t" r="r" b="b"/>
              <a:pathLst>
                <a:path w="2908" h="11655" extrusionOk="0">
                  <a:moveTo>
                    <a:pt x="0" y="1"/>
                  </a:moveTo>
                  <a:cubicBezTo>
                    <a:pt x="0" y="1178"/>
                    <a:pt x="702" y="1780"/>
                    <a:pt x="1454" y="2632"/>
                  </a:cubicBezTo>
                  <a:cubicBezTo>
                    <a:pt x="2231" y="3559"/>
                    <a:pt x="1454" y="5038"/>
                    <a:pt x="1654" y="6241"/>
                  </a:cubicBezTo>
                  <a:cubicBezTo>
                    <a:pt x="1855" y="7319"/>
                    <a:pt x="2081" y="8346"/>
                    <a:pt x="2005" y="9449"/>
                  </a:cubicBezTo>
                  <a:cubicBezTo>
                    <a:pt x="1955" y="10326"/>
                    <a:pt x="1379" y="11028"/>
                    <a:pt x="1654" y="11655"/>
                  </a:cubicBezTo>
                  <a:cubicBezTo>
                    <a:pt x="1805" y="11605"/>
                    <a:pt x="1955" y="11554"/>
                    <a:pt x="2081" y="11479"/>
                  </a:cubicBezTo>
                  <a:cubicBezTo>
                    <a:pt x="2331" y="11304"/>
                    <a:pt x="2682" y="11028"/>
                    <a:pt x="2782" y="10727"/>
                  </a:cubicBezTo>
                  <a:cubicBezTo>
                    <a:pt x="2908" y="10301"/>
                    <a:pt x="2832" y="9600"/>
                    <a:pt x="2832" y="9148"/>
                  </a:cubicBezTo>
                  <a:cubicBezTo>
                    <a:pt x="2832" y="8597"/>
                    <a:pt x="2632" y="8221"/>
                    <a:pt x="2457" y="7720"/>
                  </a:cubicBezTo>
                  <a:cubicBezTo>
                    <a:pt x="2331" y="7344"/>
                    <a:pt x="2256" y="6918"/>
                    <a:pt x="2256" y="6517"/>
                  </a:cubicBezTo>
                  <a:cubicBezTo>
                    <a:pt x="2256" y="6116"/>
                    <a:pt x="2482" y="5890"/>
                    <a:pt x="2582" y="5514"/>
                  </a:cubicBezTo>
                  <a:cubicBezTo>
                    <a:pt x="2707" y="4988"/>
                    <a:pt x="2457" y="4437"/>
                    <a:pt x="2281" y="3935"/>
                  </a:cubicBezTo>
                  <a:cubicBezTo>
                    <a:pt x="2106" y="3409"/>
                    <a:pt x="1930" y="2808"/>
                    <a:pt x="1604" y="2356"/>
                  </a:cubicBezTo>
                  <a:cubicBezTo>
                    <a:pt x="1504" y="2231"/>
                    <a:pt x="1404" y="2131"/>
                    <a:pt x="1279" y="2031"/>
                  </a:cubicBezTo>
                  <a:cubicBezTo>
                    <a:pt x="928" y="1755"/>
                    <a:pt x="777" y="1429"/>
                    <a:pt x="552" y="1053"/>
                  </a:cubicBezTo>
                  <a:cubicBezTo>
                    <a:pt x="351" y="752"/>
                    <a:pt x="276" y="226"/>
                    <a:pt x="0" y="1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92"/>
            <p:cNvSpPr/>
            <p:nvPr/>
          </p:nvSpPr>
          <p:spPr>
            <a:xfrm>
              <a:off x="3901775" y="4700550"/>
              <a:ext cx="60800" cy="297975"/>
            </a:xfrm>
            <a:custGeom>
              <a:avLst/>
              <a:gdLst/>
              <a:ahLst/>
              <a:cxnLst/>
              <a:rect l="l" t="t" r="r" b="b"/>
              <a:pathLst>
                <a:path w="2432" h="11919" extrusionOk="0">
                  <a:moveTo>
                    <a:pt x="803" y="0"/>
                  </a:moveTo>
                  <a:cubicBezTo>
                    <a:pt x="527" y="0"/>
                    <a:pt x="226" y="25"/>
                    <a:pt x="1" y="25"/>
                  </a:cubicBezTo>
                  <a:cubicBezTo>
                    <a:pt x="352" y="777"/>
                    <a:pt x="903" y="1329"/>
                    <a:pt x="828" y="2281"/>
                  </a:cubicBezTo>
                  <a:cubicBezTo>
                    <a:pt x="778" y="2882"/>
                    <a:pt x="1078" y="3434"/>
                    <a:pt x="953" y="4035"/>
                  </a:cubicBezTo>
                  <a:cubicBezTo>
                    <a:pt x="778" y="4938"/>
                    <a:pt x="928" y="5489"/>
                    <a:pt x="1304" y="6266"/>
                  </a:cubicBezTo>
                  <a:cubicBezTo>
                    <a:pt x="1755" y="7218"/>
                    <a:pt x="1755" y="7820"/>
                    <a:pt x="1580" y="8847"/>
                  </a:cubicBezTo>
                  <a:cubicBezTo>
                    <a:pt x="1354" y="9975"/>
                    <a:pt x="928" y="10903"/>
                    <a:pt x="1304" y="11855"/>
                  </a:cubicBezTo>
                  <a:cubicBezTo>
                    <a:pt x="1526" y="11887"/>
                    <a:pt x="1738" y="11918"/>
                    <a:pt x="1946" y="11918"/>
                  </a:cubicBezTo>
                  <a:cubicBezTo>
                    <a:pt x="2067" y="11918"/>
                    <a:pt x="2187" y="11908"/>
                    <a:pt x="2306" y="11880"/>
                  </a:cubicBezTo>
                  <a:lnTo>
                    <a:pt x="2432" y="11880"/>
                  </a:lnTo>
                  <a:cubicBezTo>
                    <a:pt x="2357" y="11654"/>
                    <a:pt x="2281" y="11454"/>
                    <a:pt x="2256" y="11203"/>
                  </a:cubicBezTo>
                  <a:cubicBezTo>
                    <a:pt x="2031" y="9950"/>
                    <a:pt x="2382" y="8672"/>
                    <a:pt x="2156" y="7369"/>
                  </a:cubicBezTo>
                  <a:cubicBezTo>
                    <a:pt x="1931" y="6116"/>
                    <a:pt x="1880" y="4988"/>
                    <a:pt x="1855" y="3710"/>
                  </a:cubicBezTo>
                  <a:cubicBezTo>
                    <a:pt x="1830" y="2406"/>
                    <a:pt x="1254" y="1228"/>
                    <a:pt x="803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92"/>
            <p:cNvSpPr/>
            <p:nvPr/>
          </p:nvSpPr>
          <p:spPr>
            <a:xfrm>
              <a:off x="3383600" y="4609075"/>
              <a:ext cx="115950" cy="48875"/>
            </a:xfrm>
            <a:custGeom>
              <a:avLst/>
              <a:gdLst/>
              <a:ahLst/>
              <a:cxnLst/>
              <a:rect l="l" t="t" r="r" b="b"/>
              <a:pathLst>
                <a:path w="4638" h="1955" extrusionOk="0">
                  <a:moveTo>
                    <a:pt x="2307" y="0"/>
                  </a:moveTo>
                  <a:cubicBezTo>
                    <a:pt x="1028" y="0"/>
                    <a:pt x="1" y="426"/>
                    <a:pt x="1" y="977"/>
                  </a:cubicBezTo>
                  <a:cubicBezTo>
                    <a:pt x="1" y="1529"/>
                    <a:pt x="1028" y="1955"/>
                    <a:pt x="2307" y="1955"/>
                  </a:cubicBezTo>
                  <a:cubicBezTo>
                    <a:pt x="3585" y="1955"/>
                    <a:pt x="4637" y="1529"/>
                    <a:pt x="4637" y="977"/>
                  </a:cubicBezTo>
                  <a:cubicBezTo>
                    <a:pt x="4637" y="426"/>
                    <a:pt x="3585" y="0"/>
                    <a:pt x="2307" y="0"/>
                  </a:cubicBezTo>
                  <a:close/>
                </a:path>
              </a:pathLst>
            </a:custGeom>
            <a:solidFill>
              <a:srgbClr val="C5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92"/>
            <p:cNvSpPr/>
            <p:nvPr/>
          </p:nvSpPr>
          <p:spPr>
            <a:xfrm>
              <a:off x="4098525" y="4609075"/>
              <a:ext cx="115950" cy="48875"/>
            </a:xfrm>
            <a:custGeom>
              <a:avLst/>
              <a:gdLst/>
              <a:ahLst/>
              <a:cxnLst/>
              <a:rect l="l" t="t" r="r" b="b"/>
              <a:pathLst>
                <a:path w="4638" h="1955" extrusionOk="0">
                  <a:moveTo>
                    <a:pt x="2306" y="0"/>
                  </a:moveTo>
                  <a:cubicBezTo>
                    <a:pt x="1028" y="0"/>
                    <a:pt x="0" y="426"/>
                    <a:pt x="0" y="977"/>
                  </a:cubicBezTo>
                  <a:cubicBezTo>
                    <a:pt x="0" y="1529"/>
                    <a:pt x="1028" y="1955"/>
                    <a:pt x="2306" y="1955"/>
                  </a:cubicBezTo>
                  <a:cubicBezTo>
                    <a:pt x="3584" y="1955"/>
                    <a:pt x="4637" y="1529"/>
                    <a:pt x="4637" y="977"/>
                  </a:cubicBezTo>
                  <a:cubicBezTo>
                    <a:pt x="4637" y="426"/>
                    <a:pt x="3584" y="0"/>
                    <a:pt x="2306" y="0"/>
                  </a:cubicBezTo>
                  <a:close/>
                </a:path>
              </a:pathLst>
            </a:custGeom>
            <a:solidFill>
              <a:srgbClr val="C5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2" name="Google Shape;11572;p92"/>
          <p:cNvGrpSpPr/>
          <p:nvPr/>
        </p:nvGrpSpPr>
        <p:grpSpPr>
          <a:xfrm>
            <a:off x="5134983" y="1207403"/>
            <a:ext cx="613623" cy="550192"/>
            <a:chOff x="4584750" y="833975"/>
            <a:chExt cx="1297025" cy="1162950"/>
          </a:xfrm>
        </p:grpSpPr>
        <p:sp>
          <p:nvSpPr>
            <p:cNvPr id="11573" name="Google Shape;11573;p92"/>
            <p:cNvSpPr/>
            <p:nvPr/>
          </p:nvSpPr>
          <p:spPr>
            <a:xfrm>
              <a:off x="4629850" y="8891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26" y="0"/>
                  </a:moveTo>
                  <a:cubicBezTo>
                    <a:pt x="8998" y="0"/>
                    <a:pt x="1" y="8998"/>
                    <a:pt x="1" y="20101"/>
                  </a:cubicBezTo>
                  <a:lnTo>
                    <a:pt x="1" y="26266"/>
                  </a:lnTo>
                  <a:cubicBezTo>
                    <a:pt x="1" y="34662"/>
                    <a:pt x="6818" y="41454"/>
                    <a:pt x="15189" y="41454"/>
                  </a:cubicBezTo>
                  <a:lnTo>
                    <a:pt x="33259" y="41454"/>
                  </a:lnTo>
                  <a:cubicBezTo>
                    <a:pt x="41655" y="41454"/>
                    <a:pt x="48447" y="34662"/>
                    <a:pt x="48447" y="26266"/>
                  </a:cubicBezTo>
                  <a:lnTo>
                    <a:pt x="48447" y="20101"/>
                  </a:lnTo>
                  <a:cubicBezTo>
                    <a:pt x="48447" y="8998"/>
                    <a:pt x="39450" y="0"/>
                    <a:pt x="28347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92"/>
            <p:cNvSpPr/>
            <p:nvPr/>
          </p:nvSpPr>
          <p:spPr>
            <a:xfrm>
              <a:off x="4584750" y="1016300"/>
              <a:ext cx="1297025" cy="980625"/>
            </a:xfrm>
            <a:custGeom>
              <a:avLst/>
              <a:gdLst/>
              <a:ahLst/>
              <a:cxnLst/>
              <a:rect l="l" t="t" r="r" b="b"/>
              <a:pathLst>
                <a:path w="51881" h="39225" extrusionOk="0">
                  <a:moveTo>
                    <a:pt x="26040" y="1"/>
                  </a:moveTo>
                  <a:cubicBezTo>
                    <a:pt x="16466" y="1"/>
                    <a:pt x="8521" y="6843"/>
                    <a:pt x="6767" y="15891"/>
                  </a:cubicBezTo>
                  <a:lnTo>
                    <a:pt x="6416" y="15891"/>
                  </a:lnTo>
                  <a:cubicBezTo>
                    <a:pt x="2882" y="15891"/>
                    <a:pt x="0" y="18748"/>
                    <a:pt x="0" y="22282"/>
                  </a:cubicBezTo>
                  <a:cubicBezTo>
                    <a:pt x="0" y="25841"/>
                    <a:pt x="2882" y="28698"/>
                    <a:pt x="6416" y="28698"/>
                  </a:cubicBezTo>
                  <a:cubicBezTo>
                    <a:pt x="6592" y="28698"/>
                    <a:pt x="6792" y="28698"/>
                    <a:pt x="6968" y="28673"/>
                  </a:cubicBezTo>
                  <a:cubicBezTo>
                    <a:pt x="8196" y="34939"/>
                    <a:pt x="12331" y="39224"/>
                    <a:pt x="26040" y="39224"/>
                  </a:cubicBezTo>
                  <a:cubicBezTo>
                    <a:pt x="39725" y="39224"/>
                    <a:pt x="43860" y="34964"/>
                    <a:pt x="45113" y="28673"/>
                  </a:cubicBezTo>
                  <a:cubicBezTo>
                    <a:pt x="45238" y="28698"/>
                    <a:pt x="45339" y="28698"/>
                    <a:pt x="45464" y="28698"/>
                  </a:cubicBezTo>
                  <a:cubicBezTo>
                    <a:pt x="49023" y="28698"/>
                    <a:pt x="51880" y="25841"/>
                    <a:pt x="51880" y="22282"/>
                  </a:cubicBezTo>
                  <a:cubicBezTo>
                    <a:pt x="51880" y="18748"/>
                    <a:pt x="49023" y="15891"/>
                    <a:pt x="45464" y="15891"/>
                  </a:cubicBezTo>
                  <a:lnTo>
                    <a:pt x="45289" y="15891"/>
                  </a:lnTo>
                  <a:cubicBezTo>
                    <a:pt x="43559" y="6843"/>
                    <a:pt x="35589" y="1"/>
                    <a:pt x="26040" y="1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92"/>
            <p:cNvSpPr/>
            <p:nvPr/>
          </p:nvSpPr>
          <p:spPr>
            <a:xfrm>
              <a:off x="4649275" y="1478100"/>
              <a:ext cx="100275" cy="191125"/>
            </a:xfrm>
            <a:custGeom>
              <a:avLst/>
              <a:gdLst/>
              <a:ahLst/>
              <a:cxnLst/>
              <a:rect l="l" t="t" r="r" b="b"/>
              <a:pathLst>
                <a:path w="4011" h="7645" extrusionOk="0">
                  <a:moveTo>
                    <a:pt x="3835" y="0"/>
                  </a:moveTo>
                  <a:cubicBezTo>
                    <a:pt x="1730" y="0"/>
                    <a:pt x="1" y="1705"/>
                    <a:pt x="1" y="3810"/>
                  </a:cubicBezTo>
                  <a:cubicBezTo>
                    <a:pt x="1" y="5940"/>
                    <a:pt x="1730" y="7644"/>
                    <a:pt x="3835" y="7644"/>
                  </a:cubicBezTo>
                  <a:lnTo>
                    <a:pt x="4011" y="7644"/>
                  </a:ln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52"/>
                    <a:pt x="3860" y="376"/>
                    <a:pt x="3885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92"/>
            <p:cNvSpPr/>
            <p:nvPr/>
          </p:nvSpPr>
          <p:spPr>
            <a:xfrm>
              <a:off x="5721350" y="1478100"/>
              <a:ext cx="95875" cy="191125"/>
            </a:xfrm>
            <a:custGeom>
              <a:avLst/>
              <a:gdLst/>
              <a:ahLst/>
              <a:cxnLst/>
              <a:rect l="l" t="t" r="r" b="b"/>
              <a:pathLst>
                <a:path w="3835" h="7645" extrusionOk="0">
                  <a:moveTo>
                    <a:pt x="150" y="0"/>
                  </a:moveTo>
                  <a:lnTo>
                    <a:pt x="150" y="0"/>
                  </a:lnTo>
                  <a:cubicBezTo>
                    <a:pt x="175" y="376"/>
                    <a:pt x="175" y="752"/>
                    <a:pt x="175" y="1153"/>
                  </a:cubicBezTo>
                  <a:cubicBezTo>
                    <a:pt x="175" y="3434"/>
                    <a:pt x="175" y="5614"/>
                    <a:pt x="0" y="7644"/>
                  </a:cubicBezTo>
                  <a:cubicBezTo>
                    <a:pt x="2130" y="7644"/>
                    <a:pt x="3835" y="5940"/>
                    <a:pt x="3835" y="3810"/>
                  </a:cubicBezTo>
                  <a:cubicBezTo>
                    <a:pt x="3835" y="1755"/>
                    <a:pt x="2206" y="75"/>
                    <a:pt x="15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92"/>
            <p:cNvSpPr/>
            <p:nvPr/>
          </p:nvSpPr>
          <p:spPr>
            <a:xfrm>
              <a:off x="4745150" y="1016300"/>
              <a:ext cx="980600" cy="519950"/>
            </a:xfrm>
            <a:custGeom>
              <a:avLst/>
              <a:gdLst/>
              <a:ahLst/>
              <a:cxnLst/>
              <a:rect l="l" t="t" r="r" b="b"/>
              <a:pathLst>
                <a:path w="39224" h="20798" extrusionOk="0">
                  <a:moveTo>
                    <a:pt x="19624" y="1"/>
                  </a:moveTo>
                  <a:cubicBezTo>
                    <a:pt x="8797" y="1"/>
                    <a:pt x="0" y="8773"/>
                    <a:pt x="0" y="19625"/>
                  </a:cubicBezTo>
                  <a:lnTo>
                    <a:pt x="0" y="20076"/>
                  </a:lnTo>
                  <a:cubicBezTo>
                    <a:pt x="752" y="20001"/>
                    <a:pt x="1479" y="19475"/>
                    <a:pt x="2080" y="19174"/>
                  </a:cubicBezTo>
                  <a:cubicBezTo>
                    <a:pt x="2124" y="19152"/>
                    <a:pt x="2174" y="19141"/>
                    <a:pt x="2224" y="19141"/>
                  </a:cubicBezTo>
                  <a:cubicBezTo>
                    <a:pt x="2345" y="19141"/>
                    <a:pt x="2464" y="19207"/>
                    <a:pt x="2481" y="19349"/>
                  </a:cubicBezTo>
                  <a:cubicBezTo>
                    <a:pt x="2647" y="20116"/>
                    <a:pt x="2899" y="20798"/>
                    <a:pt x="3605" y="20798"/>
                  </a:cubicBezTo>
                  <a:cubicBezTo>
                    <a:pt x="3752" y="20798"/>
                    <a:pt x="3920" y="20768"/>
                    <a:pt x="4111" y="20703"/>
                  </a:cubicBezTo>
                  <a:cubicBezTo>
                    <a:pt x="4812" y="20477"/>
                    <a:pt x="5464" y="20051"/>
                    <a:pt x="6116" y="19675"/>
                  </a:cubicBezTo>
                  <a:cubicBezTo>
                    <a:pt x="7669" y="18798"/>
                    <a:pt x="9198" y="17896"/>
                    <a:pt x="10627" y="16843"/>
                  </a:cubicBezTo>
                  <a:cubicBezTo>
                    <a:pt x="11775" y="15987"/>
                    <a:pt x="13323" y="13793"/>
                    <a:pt x="14967" y="13793"/>
                  </a:cubicBezTo>
                  <a:cubicBezTo>
                    <a:pt x="15297" y="13793"/>
                    <a:pt x="15630" y="13881"/>
                    <a:pt x="15965" y="14086"/>
                  </a:cubicBezTo>
                  <a:cubicBezTo>
                    <a:pt x="17268" y="14863"/>
                    <a:pt x="18246" y="16041"/>
                    <a:pt x="19599" y="16793"/>
                  </a:cubicBezTo>
                  <a:cubicBezTo>
                    <a:pt x="21153" y="17620"/>
                    <a:pt x="22857" y="18096"/>
                    <a:pt x="24612" y="18247"/>
                  </a:cubicBezTo>
                  <a:cubicBezTo>
                    <a:pt x="24993" y="18273"/>
                    <a:pt x="25621" y="18347"/>
                    <a:pt x="26220" y="18347"/>
                  </a:cubicBezTo>
                  <a:cubicBezTo>
                    <a:pt x="26764" y="18347"/>
                    <a:pt x="27283" y="18286"/>
                    <a:pt x="27569" y="18071"/>
                  </a:cubicBezTo>
                  <a:cubicBezTo>
                    <a:pt x="28898" y="17094"/>
                    <a:pt x="26116" y="15339"/>
                    <a:pt x="25439" y="14863"/>
                  </a:cubicBezTo>
                  <a:cubicBezTo>
                    <a:pt x="25213" y="14705"/>
                    <a:pt x="25313" y="14323"/>
                    <a:pt x="25574" y="14323"/>
                  </a:cubicBezTo>
                  <a:cubicBezTo>
                    <a:pt x="25602" y="14323"/>
                    <a:pt x="25633" y="14327"/>
                    <a:pt x="25665" y="14337"/>
                  </a:cubicBezTo>
                  <a:cubicBezTo>
                    <a:pt x="27043" y="14788"/>
                    <a:pt x="31604" y="17570"/>
                    <a:pt x="33985" y="18372"/>
                  </a:cubicBezTo>
                  <a:cubicBezTo>
                    <a:pt x="36341" y="19199"/>
                    <a:pt x="39223" y="19625"/>
                    <a:pt x="39223" y="19625"/>
                  </a:cubicBezTo>
                  <a:cubicBezTo>
                    <a:pt x="39223" y="8773"/>
                    <a:pt x="30452" y="1"/>
                    <a:pt x="19624" y="1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92"/>
            <p:cNvSpPr/>
            <p:nvPr/>
          </p:nvSpPr>
          <p:spPr>
            <a:xfrm>
              <a:off x="4715075" y="9712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0"/>
                  </a:moveTo>
                  <a:cubicBezTo>
                    <a:pt x="12958" y="802"/>
                    <a:pt x="7519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7" y="20308"/>
                  </a:cubicBezTo>
                  <a:cubicBezTo>
                    <a:pt x="5206" y="20308"/>
                    <a:pt x="8448" y="15119"/>
                    <a:pt x="9599" y="13008"/>
                  </a:cubicBezTo>
                  <a:lnTo>
                    <a:pt x="9599" y="13008"/>
                  </a:lnTo>
                  <a:lnTo>
                    <a:pt x="5038" y="21655"/>
                  </a:lnTo>
                  <a:cubicBezTo>
                    <a:pt x="5038" y="21655"/>
                    <a:pt x="11830" y="18447"/>
                    <a:pt x="16617" y="13660"/>
                  </a:cubicBezTo>
                  <a:cubicBezTo>
                    <a:pt x="16867" y="13434"/>
                    <a:pt x="17093" y="13183"/>
                    <a:pt x="17319" y="12908"/>
                  </a:cubicBezTo>
                  <a:cubicBezTo>
                    <a:pt x="17795" y="13935"/>
                    <a:pt x="18471" y="14988"/>
                    <a:pt x="19449" y="15965"/>
                  </a:cubicBezTo>
                  <a:cubicBezTo>
                    <a:pt x="21755" y="18271"/>
                    <a:pt x="27569" y="18823"/>
                    <a:pt x="27569" y="18823"/>
                  </a:cubicBezTo>
                  <a:lnTo>
                    <a:pt x="20076" y="8747"/>
                  </a:lnTo>
                  <a:lnTo>
                    <a:pt x="20076" y="8747"/>
                  </a:lnTo>
                  <a:cubicBezTo>
                    <a:pt x="20077" y="8749"/>
                    <a:pt x="28548" y="19123"/>
                    <a:pt x="40251" y="20276"/>
                  </a:cubicBezTo>
                  <a:cubicBezTo>
                    <a:pt x="40251" y="20276"/>
                    <a:pt x="41655" y="11229"/>
                    <a:pt x="35790" y="5940"/>
                  </a:cubicBezTo>
                  <a:cubicBezTo>
                    <a:pt x="31955" y="2482"/>
                    <a:pt x="26291" y="0"/>
                    <a:pt x="2017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92"/>
            <p:cNvSpPr/>
            <p:nvPr/>
          </p:nvSpPr>
          <p:spPr>
            <a:xfrm>
              <a:off x="4737000" y="1145800"/>
              <a:ext cx="1000025" cy="366775"/>
            </a:xfrm>
            <a:custGeom>
              <a:avLst/>
              <a:gdLst/>
              <a:ahLst/>
              <a:cxnLst/>
              <a:rect l="l" t="t" r="r" b="b"/>
              <a:pathLst>
                <a:path w="40001" h="14671" extrusionOk="0">
                  <a:moveTo>
                    <a:pt x="16940" y="0"/>
                  </a:moveTo>
                  <a:cubicBezTo>
                    <a:pt x="16777" y="0"/>
                    <a:pt x="16755" y="145"/>
                    <a:pt x="16868" y="435"/>
                  </a:cubicBezTo>
                  <a:cubicBezTo>
                    <a:pt x="16792" y="1187"/>
                    <a:pt x="17569" y="2265"/>
                    <a:pt x="17945" y="2891"/>
                  </a:cubicBezTo>
                  <a:cubicBezTo>
                    <a:pt x="18547" y="3969"/>
                    <a:pt x="19249" y="5047"/>
                    <a:pt x="19249" y="6350"/>
                  </a:cubicBezTo>
                  <a:cubicBezTo>
                    <a:pt x="19249" y="6522"/>
                    <a:pt x="19103" y="6635"/>
                    <a:pt x="18945" y="6635"/>
                  </a:cubicBezTo>
                  <a:cubicBezTo>
                    <a:pt x="18896" y="6635"/>
                    <a:pt x="18845" y="6624"/>
                    <a:pt x="18798" y="6601"/>
                  </a:cubicBezTo>
                  <a:cubicBezTo>
                    <a:pt x="17442" y="5856"/>
                    <a:pt x="16158" y="3437"/>
                    <a:pt x="14693" y="3437"/>
                  </a:cubicBezTo>
                  <a:cubicBezTo>
                    <a:pt x="14235" y="3437"/>
                    <a:pt x="13760" y="3673"/>
                    <a:pt x="13259" y="4270"/>
                  </a:cubicBezTo>
                  <a:cubicBezTo>
                    <a:pt x="11855" y="5924"/>
                    <a:pt x="11655" y="8355"/>
                    <a:pt x="9499" y="9307"/>
                  </a:cubicBezTo>
                  <a:cubicBezTo>
                    <a:pt x="9452" y="9328"/>
                    <a:pt x="9402" y="9338"/>
                    <a:pt x="9353" y="9338"/>
                  </a:cubicBezTo>
                  <a:cubicBezTo>
                    <a:pt x="9173" y="9338"/>
                    <a:pt x="9014" y="9199"/>
                    <a:pt x="9073" y="8981"/>
                  </a:cubicBezTo>
                  <a:cubicBezTo>
                    <a:pt x="9399" y="7829"/>
                    <a:pt x="11254" y="3743"/>
                    <a:pt x="9374" y="3443"/>
                  </a:cubicBezTo>
                  <a:cubicBezTo>
                    <a:pt x="9310" y="3431"/>
                    <a:pt x="9247" y="3426"/>
                    <a:pt x="9185" y="3426"/>
                  </a:cubicBezTo>
                  <a:cubicBezTo>
                    <a:pt x="7747" y="3426"/>
                    <a:pt x="6894" y="6383"/>
                    <a:pt x="5765" y="7152"/>
                  </a:cubicBezTo>
                  <a:cubicBezTo>
                    <a:pt x="5722" y="7188"/>
                    <a:pt x="5672" y="7203"/>
                    <a:pt x="5623" y="7203"/>
                  </a:cubicBezTo>
                  <a:cubicBezTo>
                    <a:pt x="5499" y="7203"/>
                    <a:pt x="5375" y="7109"/>
                    <a:pt x="5339" y="7002"/>
                  </a:cubicBezTo>
                  <a:cubicBezTo>
                    <a:pt x="5063" y="6124"/>
                    <a:pt x="5364" y="5297"/>
                    <a:pt x="5389" y="4445"/>
                  </a:cubicBezTo>
                  <a:lnTo>
                    <a:pt x="5389" y="4445"/>
                  </a:lnTo>
                  <a:cubicBezTo>
                    <a:pt x="3710" y="5849"/>
                    <a:pt x="3935" y="8931"/>
                    <a:pt x="2131" y="10235"/>
                  </a:cubicBezTo>
                  <a:cubicBezTo>
                    <a:pt x="1844" y="10438"/>
                    <a:pt x="1589" y="10526"/>
                    <a:pt x="1364" y="10526"/>
                  </a:cubicBezTo>
                  <a:cubicBezTo>
                    <a:pt x="841" y="10526"/>
                    <a:pt x="479" y="10053"/>
                    <a:pt x="251" y="9458"/>
                  </a:cubicBezTo>
                  <a:lnTo>
                    <a:pt x="251" y="9458"/>
                  </a:lnTo>
                  <a:cubicBezTo>
                    <a:pt x="0" y="11738"/>
                    <a:pt x="326" y="13292"/>
                    <a:pt x="326" y="13292"/>
                  </a:cubicBezTo>
                  <a:cubicBezTo>
                    <a:pt x="485" y="13314"/>
                    <a:pt x="643" y="13324"/>
                    <a:pt x="800" y="13324"/>
                  </a:cubicBezTo>
                  <a:cubicBezTo>
                    <a:pt x="4329" y="13324"/>
                    <a:pt x="7571" y="8135"/>
                    <a:pt x="8722" y="6024"/>
                  </a:cubicBezTo>
                  <a:lnTo>
                    <a:pt x="8722" y="6024"/>
                  </a:lnTo>
                  <a:lnTo>
                    <a:pt x="4161" y="14671"/>
                  </a:lnTo>
                  <a:cubicBezTo>
                    <a:pt x="4161" y="14671"/>
                    <a:pt x="10953" y="11463"/>
                    <a:pt x="15740" y="6676"/>
                  </a:cubicBezTo>
                  <a:cubicBezTo>
                    <a:pt x="15990" y="6450"/>
                    <a:pt x="16216" y="6199"/>
                    <a:pt x="16442" y="5924"/>
                  </a:cubicBezTo>
                  <a:cubicBezTo>
                    <a:pt x="16918" y="6951"/>
                    <a:pt x="17594" y="8004"/>
                    <a:pt x="18572" y="8981"/>
                  </a:cubicBezTo>
                  <a:cubicBezTo>
                    <a:pt x="20878" y="11287"/>
                    <a:pt x="26692" y="11839"/>
                    <a:pt x="26692" y="11839"/>
                  </a:cubicBezTo>
                  <a:lnTo>
                    <a:pt x="19199" y="1763"/>
                  </a:lnTo>
                  <a:lnTo>
                    <a:pt x="19199" y="1763"/>
                  </a:lnTo>
                  <a:cubicBezTo>
                    <a:pt x="19200" y="1765"/>
                    <a:pt x="27671" y="12139"/>
                    <a:pt x="39374" y="13292"/>
                  </a:cubicBezTo>
                  <a:cubicBezTo>
                    <a:pt x="39374" y="13292"/>
                    <a:pt x="40001" y="10260"/>
                    <a:pt x="39524" y="10109"/>
                  </a:cubicBezTo>
                  <a:cubicBezTo>
                    <a:pt x="39466" y="10095"/>
                    <a:pt x="39408" y="10089"/>
                    <a:pt x="39351" y="10089"/>
                  </a:cubicBezTo>
                  <a:cubicBezTo>
                    <a:pt x="39062" y="10089"/>
                    <a:pt x="38783" y="10243"/>
                    <a:pt x="38472" y="10243"/>
                  </a:cubicBezTo>
                  <a:cubicBezTo>
                    <a:pt x="38314" y="10243"/>
                    <a:pt x="38149" y="10203"/>
                    <a:pt x="37971" y="10084"/>
                  </a:cubicBezTo>
                  <a:cubicBezTo>
                    <a:pt x="36893" y="9357"/>
                    <a:pt x="36016" y="7152"/>
                    <a:pt x="35640" y="7027"/>
                  </a:cubicBezTo>
                  <a:cubicBezTo>
                    <a:pt x="35627" y="7023"/>
                    <a:pt x="35614" y="7022"/>
                    <a:pt x="35602" y="7022"/>
                  </a:cubicBezTo>
                  <a:cubicBezTo>
                    <a:pt x="35251" y="7022"/>
                    <a:pt x="35429" y="8426"/>
                    <a:pt x="35113" y="9057"/>
                  </a:cubicBezTo>
                  <a:cubicBezTo>
                    <a:pt x="35065" y="9154"/>
                    <a:pt x="34964" y="9209"/>
                    <a:pt x="34865" y="9209"/>
                  </a:cubicBezTo>
                  <a:cubicBezTo>
                    <a:pt x="34811" y="9209"/>
                    <a:pt x="34757" y="9192"/>
                    <a:pt x="34712" y="9157"/>
                  </a:cubicBezTo>
                  <a:cubicBezTo>
                    <a:pt x="32732" y="7929"/>
                    <a:pt x="30778" y="6826"/>
                    <a:pt x="29274" y="5022"/>
                  </a:cubicBezTo>
                  <a:cubicBezTo>
                    <a:pt x="28940" y="4643"/>
                    <a:pt x="27579" y="2823"/>
                    <a:pt x="26822" y="2823"/>
                  </a:cubicBezTo>
                  <a:cubicBezTo>
                    <a:pt x="26726" y="2823"/>
                    <a:pt x="26640" y="2852"/>
                    <a:pt x="26567" y="2916"/>
                  </a:cubicBezTo>
                  <a:cubicBezTo>
                    <a:pt x="26417" y="3042"/>
                    <a:pt x="26767" y="4570"/>
                    <a:pt x="26767" y="4821"/>
                  </a:cubicBezTo>
                  <a:cubicBezTo>
                    <a:pt x="26793" y="5322"/>
                    <a:pt x="26767" y="5773"/>
                    <a:pt x="26692" y="6275"/>
                  </a:cubicBezTo>
                  <a:cubicBezTo>
                    <a:pt x="26657" y="6417"/>
                    <a:pt x="26533" y="6483"/>
                    <a:pt x="26411" y="6483"/>
                  </a:cubicBezTo>
                  <a:cubicBezTo>
                    <a:pt x="26360" y="6483"/>
                    <a:pt x="26310" y="6472"/>
                    <a:pt x="26266" y="6450"/>
                  </a:cubicBezTo>
                  <a:cubicBezTo>
                    <a:pt x="23534" y="4996"/>
                    <a:pt x="21655" y="2390"/>
                    <a:pt x="18973" y="861"/>
                  </a:cubicBezTo>
                  <a:cubicBezTo>
                    <a:pt x="18547" y="610"/>
                    <a:pt x="18121" y="385"/>
                    <a:pt x="17645" y="235"/>
                  </a:cubicBezTo>
                  <a:cubicBezTo>
                    <a:pt x="17544" y="209"/>
                    <a:pt x="17444" y="184"/>
                    <a:pt x="17344" y="134"/>
                  </a:cubicBezTo>
                  <a:cubicBezTo>
                    <a:pt x="17165" y="45"/>
                    <a:pt x="17031" y="0"/>
                    <a:pt x="16940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92"/>
            <p:cNvSpPr/>
            <p:nvPr/>
          </p:nvSpPr>
          <p:spPr>
            <a:xfrm>
              <a:off x="5161800" y="833975"/>
              <a:ext cx="100300" cy="71450"/>
            </a:xfrm>
            <a:custGeom>
              <a:avLst/>
              <a:gdLst/>
              <a:ahLst/>
              <a:cxnLst/>
              <a:rect l="l" t="t" r="r" b="b"/>
              <a:pathLst>
                <a:path w="4012" h="2858" fill="none" extrusionOk="0">
                  <a:moveTo>
                    <a:pt x="1" y="778"/>
                  </a:moveTo>
                  <a:lnTo>
                    <a:pt x="2081" y="2858"/>
                  </a:lnTo>
                  <a:lnTo>
                    <a:pt x="4011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92"/>
            <p:cNvSpPr/>
            <p:nvPr/>
          </p:nvSpPr>
          <p:spPr>
            <a:xfrm>
              <a:off x="4741375" y="924300"/>
              <a:ext cx="1020725" cy="391500"/>
            </a:xfrm>
            <a:custGeom>
              <a:avLst/>
              <a:gdLst/>
              <a:ahLst/>
              <a:cxnLst/>
              <a:rect l="l" t="t" r="r" b="b"/>
              <a:pathLst>
                <a:path w="40829" h="15660" extrusionOk="0">
                  <a:moveTo>
                    <a:pt x="20246" y="0"/>
                  </a:moveTo>
                  <a:cubicBezTo>
                    <a:pt x="19910" y="0"/>
                    <a:pt x="19563" y="104"/>
                    <a:pt x="19249" y="323"/>
                  </a:cubicBezTo>
                  <a:cubicBezTo>
                    <a:pt x="18748" y="673"/>
                    <a:pt x="18698" y="1300"/>
                    <a:pt x="18648" y="1851"/>
                  </a:cubicBezTo>
                  <a:cubicBezTo>
                    <a:pt x="18572" y="2653"/>
                    <a:pt x="18247" y="3455"/>
                    <a:pt x="17996" y="4207"/>
                  </a:cubicBezTo>
                  <a:cubicBezTo>
                    <a:pt x="17933" y="4418"/>
                    <a:pt x="17834" y="4947"/>
                    <a:pt x="17537" y="4947"/>
                  </a:cubicBezTo>
                  <a:cubicBezTo>
                    <a:pt x="17480" y="4947"/>
                    <a:pt x="17416" y="4928"/>
                    <a:pt x="17344" y="4884"/>
                  </a:cubicBezTo>
                  <a:cubicBezTo>
                    <a:pt x="17194" y="4809"/>
                    <a:pt x="16768" y="3631"/>
                    <a:pt x="16617" y="3380"/>
                  </a:cubicBezTo>
                  <a:cubicBezTo>
                    <a:pt x="16411" y="3013"/>
                    <a:pt x="15450" y="529"/>
                    <a:pt x="14751" y="529"/>
                  </a:cubicBezTo>
                  <a:cubicBezTo>
                    <a:pt x="14685" y="529"/>
                    <a:pt x="14622" y="551"/>
                    <a:pt x="14562" y="598"/>
                  </a:cubicBezTo>
                  <a:cubicBezTo>
                    <a:pt x="14262" y="849"/>
                    <a:pt x="14111" y="1501"/>
                    <a:pt x="13961" y="1851"/>
                  </a:cubicBezTo>
                  <a:cubicBezTo>
                    <a:pt x="13560" y="2704"/>
                    <a:pt x="13334" y="3606"/>
                    <a:pt x="12933" y="4433"/>
                  </a:cubicBezTo>
                  <a:cubicBezTo>
                    <a:pt x="12708" y="4934"/>
                    <a:pt x="12382" y="5912"/>
                    <a:pt x="11956" y="6262"/>
                  </a:cubicBezTo>
                  <a:cubicBezTo>
                    <a:pt x="11810" y="6371"/>
                    <a:pt x="11683" y="6418"/>
                    <a:pt x="11570" y="6418"/>
                  </a:cubicBezTo>
                  <a:cubicBezTo>
                    <a:pt x="10851" y="6418"/>
                    <a:pt x="10768" y="4469"/>
                    <a:pt x="10703" y="4057"/>
                  </a:cubicBezTo>
                  <a:cubicBezTo>
                    <a:pt x="10602" y="3230"/>
                    <a:pt x="10577" y="2403"/>
                    <a:pt x="10477" y="1576"/>
                  </a:cubicBezTo>
                  <a:cubicBezTo>
                    <a:pt x="10427" y="1250"/>
                    <a:pt x="10302" y="724"/>
                    <a:pt x="10001" y="548"/>
                  </a:cubicBezTo>
                  <a:cubicBezTo>
                    <a:pt x="9904" y="488"/>
                    <a:pt x="9802" y="461"/>
                    <a:pt x="9698" y="461"/>
                  </a:cubicBezTo>
                  <a:cubicBezTo>
                    <a:pt x="9025" y="461"/>
                    <a:pt x="8256" y="1583"/>
                    <a:pt x="7996" y="1952"/>
                  </a:cubicBezTo>
                  <a:cubicBezTo>
                    <a:pt x="7770" y="2277"/>
                    <a:pt x="7169" y="3556"/>
                    <a:pt x="7018" y="3831"/>
                  </a:cubicBezTo>
                  <a:cubicBezTo>
                    <a:pt x="6693" y="4408"/>
                    <a:pt x="6392" y="4959"/>
                    <a:pt x="6116" y="5561"/>
                  </a:cubicBezTo>
                  <a:cubicBezTo>
                    <a:pt x="6024" y="5760"/>
                    <a:pt x="5773" y="6072"/>
                    <a:pt x="5557" y="6072"/>
                  </a:cubicBezTo>
                  <a:cubicBezTo>
                    <a:pt x="5420" y="6072"/>
                    <a:pt x="5297" y="5946"/>
                    <a:pt x="5239" y="5586"/>
                  </a:cubicBezTo>
                  <a:cubicBezTo>
                    <a:pt x="5214" y="5335"/>
                    <a:pt x="5264" y="5059"/>
                    <a:pt x="5264" y="4809"/>
                  </a:cubicBezTo>
                  <a:cubicBezTo>
                    <a:pt x="5314" y="4408"/>
                    <a:pt x="5339" y="4007"/>
                    <a:pt x="5189" y="3631"/>
                  </a:cubicBezTo>
                  <a:cubicBezTo>
                    <a:pt x="5080" y="3367"/>
                    <a:pt x="4944" y="3272"/>
                    <a:pt x="4797" y="3272"/>
                  </a:cubicBezTo>
                  <a:cubicBezTo>
                    <a:pt x="4541" y="3272"/>
                    <a:pt x="4250" y="3565"/>
                    <a:pt x="4011" y="3756"/>
                  </a:cubicBezTo>
                  <a:cubicBezTo>
                    <a:pt x="3660" y="4082"/>
                    <a:pt x="2031" y="5385"/>
                    <a:pt x="1254" y="7190"/>
                  </a:cubicBezTo>
                  <a:cubicBezTo>
                    <a:pt x="477" y="9019"/>
                    <a:pt x="1" y="10598"/>
                    <a:pt x="652" y="11100"/>
                  </a:cubicBezTo>
                  <a:cubicBezTo>
                    <a:pt x="724" y="11161"/>
                    <a:pt x="791" y="11185"/>
                    <a:pt x="858" y="11185"/>
                  </a:cubicBezTo>
                  <a:cubicBezTo>
                    <a:pt x="954" y="11185"/>
                    <a:pt x="1050" y="11134"/>
                    <a:pt x="1154" y="11075"/>
                  </a:cubicBezTo>
                  <a:cubicBezTo>
                    <a:pt x="1605" y="10799"/>
                    <a:pt x="2031" y="10423"/>
                    <a:pt x="2457" y="10072"/>
                  </a:cubicBezTo>
                  <a:lnTo>
                    <a:pt x="2457" y="10072"/>
                  </a:lnTo>
                  <a:cubicBezTo>
                    <a:pt x="2507" y="10774"/>
                    <a:pt x="2206" y="11400"/>
                    <a:pt x="2081" y="12102"/>
                  </a:cubicBezTo>
                  <a:cubicBezTo>
                    <a:pt x="1981" y="12528"/>
                    <a:pt x="1931" y="12979"/>
                    <a:pt x="1956" y="13405"/>
                  </a:cubicBezTo>
                  <a:cubicBezTo>
                    <a:pt x="1956" y="13850"/>
                    <a:pt x="2103" y="14507"/>
                    <a:pt x="2541" y="14507"/>
                  </a:cubicBezTo>
                  <a:cubicBezTo>
                    <a:pt x="2646" y="14507"/>
                    <a:pt x="2768" y="14470"/>
                    <a:pt x="2908" y="14383"/>
                  </a:cubicBezTo>
                  <a:cubicBezTo>
                    <a:pt x="3309" y="14107"/>
                    <a:pt x="4587" y="11977"/>
                    <a:pt x="4913" y="11375"/>
                  </a:cubicBezTo>
                  <a:cubicBezTo>
                    <a:pt x="6066" y="9245"/>
                    <a:pt x="7470" y="8217"/>
                    <a:pt x="8121" y="7841"/>
                  </a:cubicBezTo>
                  <a:cubicBezTo>
                    <a:pt x="8221" y="7791"/>
                    <a:pt x="8422" y="7641"/>
                    <a:pt x="8522" y="7641"/>
                  </a:cubicBezTo>
                  <a:cubicBezTo>
                    <a:pt x="8948" y="7691"/>
                    <a:pt x="8698" y="7942"/>
                    <a:pt x="8773" y="8117"/>
                  </a:cubicBezTo>
                  <a:cubicBezTo>
                    <a:pt x="8823" y="8343"/>
                    <a:pt x="8873" y="8593"/>
                    <a:pt x="8923" y="8819"/>
                  </a:cubicBezTo>
                  <a:cubicBezTo>
                    <a:pt x="9174" y="9646"/>
                    <a:pt x="9074" y="10648"/>
                    <a:pt x="9450" y="11425"/>
                  </a:cubicBezTo>
                  <a:cubicBezTo>
                    <a:pt x="9605" y="11746"/>
                    <a:pt x="9820" y="11870"/>
                    <a:pt x="10049" y="11870"/>
                  </a:cubicBezTo>
                  <a:cubicBezTo>
                    <a:pt x="10374" y="11870"/>
                    <a:pt x="10728" y="11619"/>
                    <a:pt x="10978" y="11325"/>
                  </a:cubicBezTo>
                  <a:cubicBezTo>
                    <a:pt x="11354" y="10899"/>
                    <a:pt x="11555" y="10373"/>
                    <a:pt x="11881" y="9922"/>
                  </a:cubicBezTo>
                  <a:cubicBezTo>
                    <a:pt x="12106" y="9621"/>
                    <a:pt x="12357" y="9370"/>
                    <a:pt x="12582" y="9095"/>
                  </a:cubicBezTo>
                  <a:cubicBezTo>
                    <a:pt x="12808" y="8819"/>
                    <a:pt x="13234" y="8092"/>
                    <a:pt x="13585" y="8017"/>
                  </a:cubicBezTo>
                  <a:cubicBezTo>
                    <a:pt x="13639" y="8005"/>
                    <a:pt x="13684" y="7999"/>
                    <a:pt x="13723" y="7999"/>
                  </a:cubicBezTo>
                  <a:cubicBezTo>
                    <a:pt x="14008" y="7999"/>
                    <a:pt x="13911" y="8300"/>
                    <a:pt x="13911" y="8543"/>
                  </a:cubicBezTo>
                  <a:cubicBezTo>
                    <a:pt x="13911" y="8769"/>
                    <a:pt x="13911" y="9019"/>
                    <a:pt x="13936" y="9245"/>
                  </a:cubicBezTo>
                  <a:cubicBezTo>
                    <a:pt x="13961" y="9621"/>
                    <a:pt x="14011" y="10097"/>
                    <a:pt x="14262" y="10373"/>
                  </a:cubicBezTo>
                  <a:cubicBezTo>
                    <a:pt x="14407" y="10530"/>
                    <a:pt x="14537" y="10594"/>
                    <a:pt x="14655" y="10594"/>
                  </a:cubicBezTo>
                  <a:cubicBezTo>
                    <a:pt x="15024" y="10594"/>
                    <a:pt x="15262" y="9963"/>
                    <a:pt x="15414" y="9621"/>
                  </a:cubicBezTo>
                  <a:cubicBezTo>
                    <a:pt x="15665" y="8969"/>
                    <a:pt x="16242" y="6739"/>
                    <a:pt x="16542" y="6488"/>
                  </a:cubicBezTo>
                  <a:cubicBezTo>
                    <a:pt x="16667" y="6393"/>
                    <a:pt x="16796" y="6356"/>
                    <a:pt x="16921" y="6356"/>
                  </a:cubicBezTo>
                  <a:cubicBezTo>
                    <a:pt x="17324" y="6356"/>
                    <a:pt x="17688" y="6743"/>
                    <a:pt x="17745" y="6839"/>
                  </a:cubicBezTo>
                  <a:cubicBezTo>
                    <a:pt x="17951" y="7148"/>
                    <a:pt x="18683" y="8238"/>
                    <a:pt x="19271" y="8238"/>
                  </a:cubicBezTo>
                  <a:cubicBezTo>
                    <a:pt x="19398" y="8238"/>
                    <a:pt x="19518" y="8187"/>
                    <a:pt x="19625" y="8067"/>
                  </a:cubicBezTo>
                  <a:cubicBezTo>
                    <a:pt x="19700" y="7992"/>
                    <a:pt x="19700" y="7866"/>
                    <a:pt x="19725" y="7766"/>
                  </a:cubicBezTo>
                  <a:cubicBezTo>
                    <a:pt x="19826" y="7465"/>
                    <a:pt x="19750" y="6764"/>
                    <a:pt x="20352" y="6313"/>
                  </a:cubicBezTo>
                  <a:cubicBezTo>
                    <a:pt x="20523" y="6176"/>
                    <a:pt x="20632" y="6117"/>
                    <a:pt x="20735" y="6117"/>
                  </a:cubicBezTo>
                  <a:cubicBezTo>
                    <a:pt x="20859" y="6117"/>
                    <a:pt x="20974" y="6201"/>
                    <a:pt x="21179" y="6338"/>
                  </a:cubicBezTo>
                  <a:cubicBezTo>
                    <a:pt x="21630" y="6638"/>
                    <a:pt x="22006" y="7090"/>
                    <a:pt x="22307" y="7541"/>
                  </a:cubicBezTo>
                  <a:cubicBezTo>
                    <a:pt x="22683" y="8142"/>
                    <a:pt x="22958" y="8769"/>
                    <a:pt x="23409" y="9295"/>
                  </a:cubicBezTo>
                  <a:cubicBezTo>
                    <a:pt x="23785" y="9746"/>
                    <a:pt x="24262" y="10398"/>
                    <a:pt x="24763" y="10699"/>
                  </a:cubicBezTo>
                  <a:cubicBezTo>
                    <a:pt x="24911" y="10794"/>
                    <a:pt x="25038" y="10836"/>
                    <a:pt x="25147" y="10836"/>
                  </a:cubicBezTo>
                  <a:cubicBezTo>
                    <a:pt x="25666" y="10836"/>
                    <a:pt x="25783" y="9901"/>
                    <a:pt x="25866" y="9445"/>
                  </a:cubicBezTo>
                  <a:cubicBezTo>
                    <a:pt x="26002" y="8877"/>
                    <a:pt x="26118" y="8040"/>
                    <a:pt x="26775" y="8040"/>
                  </a:cubicBezTo>
                  <a:cubicBezTo>
                    <a:pt x="26842" y="8040"/>
                    <a:pt x="26915" y="8048"/>
                    <a:pt x="26993" y="8067"/>
                  </a:cubicBezTo>
                  <a:cubicBezTo>
                    <a:pt x="27269" y="8117"/>
                    <a:pt x="27821" y="8543"/>
                    <a:pt x="28021" y="8719"/>
                  </a:cubicBezTo>
                  <a:cubicBezTo>
                    <a:pt x="28347" y="9019"/>
                    <a:pt x="28648" y="9420"/>
                    <a:pt x="28923" y="9746"/>
                  </a:cubicBezTo>
                  <a:cubicBezTo>
                    <a:pt x="29750" y="10799"/>
                    <a:pt x="30327" y="12378"/>
                    <a:pt x="31480" y="13105"/>
                  </a:cubicBezTo>
                  <a:cubicBezTo>
                    <a:pt x="31720" y="13265"/>
                    <a:pt x="32057" y="13409"/>
                    <a:pt x="32375" y="13409"/>
                  </a:cubicBezTo>
                  <a:cubicBezTo>
                    <a:pt x="32454" y="13409"/>
                    <a:pt x="32532" y="13400"/>
                    <a:pt x="32608" y="13380"/>
                  </a:cubicBezTo>
                  <a:cubicBezTo>
                    <a:pt x="33059" y="13230"/>
                    <a:pt x="33034" y="12779"/>
                    <a:pt x="33109" y="12403"/>
                  </a:cubicBezTo>
                  <a:cubicBezTo>
                    <a:pt x="33184" y="12002"/>
                    <a:pt x="33384" y="11626"/>
                    <a:pt x="33510" y="11250"/>
                  </a:cubicBezTo>
                  <a:cubicBezTo>
                    <a:pt x="33578" y="10999"/>
                    <a:pt x="33584" y="10353"/>
                    <a:pt x="33982" y="10353"/>
                  </a:cubicBezTo>
                  <a:cubicBezTo>
                    <a:pt x="34021" y="10353"/>
                    <a:pt x="34064" y="10359"/>
                    <a:pt x="34111" y="10373"/>
                  </a:cubicBezTo>
                  <a:cubicBezTo>
                    <a:pt x="34312" y="10423"/>
                    <a:pt x="36918" y="13180"/>
                    <a:pt x="37495" y="13731"/>
                  </a:cubicBezTo>
                  <a:cubicBezTo>
                    <a:pt x="37695" y="13957"/>
                    <a:pt x="38723" y="15260"/>
                    <a:pt x="38873" y="15435"/>
                  </a:cubicBezTo>
                  <a:cubicBezTo>
                    <a:pt x="39009" y="15594"/>
                    <a:pt x="39138" y="15659"/>
                    <a:pt x="39257" y="15659"/>
                  </a:cubicBezTo>
                  <a:cubicBezTo>
                    <a:pt x="39533" y="15659"/>
                    <a:pt x="39753" y="15309"/>
                    <a:pt x="39876" y="14959"/>
                  </a:cubicBezTo>
                  <a:cubicBezTo>
                    <a:pt x="40828" y="12328"/>
                    <a:pt x="40126" y="9521"/>
                    <a:pt x="38472" y="7340"/>
                  </a:cubicBezTo>
                  <a:cubicBezTo>
                    <a:pt x="38214" y="7009"/>
                    <a:pt x="37348" y="6028"/>
                    <a:pt x="36856" y="6028"/>
                  </a:cubicBezTo>
                  <a:cubicBezTo>
                    <a:pt x="36679" y="6028"/>
                    <a:pt x="36551" y="6156"/>
                    <a:pt x="36517" y="6488"/>
                  </a:cubicBezTo>
                  <a:cubicBezTo>
                    <a:pt x="36462" y="7116"/>
                    <a:pt x="36229" y="7345"/>
                    <a:pt x="35916" y="7345"/>
                  </a:cubicBezTo>
                  <a:cubicBezTo>
                    <a:pt x="35105" y="7345"/>
                    <a:pt x="33752" y="5799"/>
                    <a:pt x="33535" y="5636"/>
                  </a:cubicBezTo>
                  <a:cubicBezTo>
                    <a:pt x="32908" y="5160"/>
                    <a:pt x="32457" y="4533"/>
                    <a:pt x="31981" y="3907"/>
                  </a:cubicBezTo>
                  <a:cubicBezTo>
                    <a:pt x="31455" y="3280"/>
                    <a:pt x="29650" y="1626"/>
                    <a:pt x="29224" y="1425"/>
                  </a:cubicBezTo>
                  <a:cubicBezTo>
                    <a:pt x="29090" y="1355"/>
                    <a:pt x="28942" y="1326"/>
                    <a:pt x="28789" y="1326"/>
                  </a:cubicBezTo>
                  <a:cubicBezTo>
                    <a:pt x="28456" y="1326"/>
                    <a:pt x="28104" y="1463"/>
                    <a:pt x="27846" y="1601"/>
                  </a:cubicBezTo>
                  <a:cubicBezTo>
                    <a:pt x="26793" y="2177"/>
                    <a:pt x="26818" y="3480"/>
                    <a:pt x="26818" y="4508"/>
                  </a:cubicBezTo>
                  <a:cubicBezTo>
                    <a:pt x="26818" y="4809"/>
                    <a:pt x="26793" y="5310"/>
                    <a:pt x="26217" y="5410"/>
                  </a:cubicBezTo>
                  <a:cubicBezTo>
                    <a:pt x="26185" y="5416"/>
                    <a:pt x="26152" y="5419"/>
                    <a:pt x="26119" y="5419"/>
                  </a:cubicBezTo>
                  <a:cubicBezTo>
                    <a:pt x="25569" y="5419"/>
                    <a:pt x="24784" y="4668"/>
                    <a:pt x="24312" y="4007"/>
                  </a:cubicBezTo>
                  <a:cubicBezTo>
                    <a:pt x="23936" y="3455"/>
                    <a:pt x="21881" y="1175"/>
                    <a:pt x="21630" y="774"/>
                  </a:cubicBezTo>
                  <a:cubicBezTo>
                    <a:pt x="21319" y="276"/>
                    <a:pt x="20796" y="0"/>
                    <a:pt x="2024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92"/>
            <p:cNvSpPr/>
            <p:nvPr/>
          </p:nvSpPr>
          <p:spPr>
            <a:xfrm>
              <a:off x="5055300" y="1573225"/>
              <a:ext cx="164175" cy="166800"/>
            </a:xfrm>
            <a:custGeom>
              <a:avLst/>
              <a:gdLst/>
              <a:ahLst/>
              <a:cxnLst/>
              <a:rect l="l" t="t" r="r" b="b"/>
              <a:pathLst>
                <a:path w="6567" h="6672" extrusionOk="0">
                  <a:moveTo>
                    <a:pt x="2181" y="0"/>
                  </a:moveTo>
                  <a:cubicBezTo>
                    <a:pt x="2021" y="0"/>
                    <a:pt x="1861" y="17"/>
                    <a:pt x="1705" y="55"/>
                  </a:cubicBezTo>
                  <a:cubicBezTo>
                    <a:pt x="1053" y="205"/>
                    <a:pt x="527" y="682"/>
                    <a:pt x="276" y="1258"/>
                  </a:cubicBezTo>
                  <a:cubicBezTo>
                    <a:pt x="25" y="1834"/>
                    <a:pt x="0" y="2486"/>
                    <a:pt x="75" y="3113"/>
                  </a:cubicBezTo>
                  <a:cubicBezTo>
                    <a:pt x="176" y="4140"/>
                    <a:pt x="502" y="5143"/>
                    <a:pt x="1003" y="6095"/>
                  </a:cubicBezTo>
                  <a:lnTo>
                    <a:pt x="6216" y="6672"/>
                  </a:lnTo>
                  <a:cubicBezTo>
                    <a:pt x="6567" y="4967"/>
                    <a:pt x="6091" y="3113"/>
                    <a:pt x="4938" y="1634"/>
                  </a:cubicBezTo>
                  <a:cubicBezTo>
                    <a:pt x="4587" y="1133"/>
                    <a:pt x="4136" y="682"/>
                    <a:pt x="3559" y="381"/>
                  </a:cubicBezTo>
                  <a:cubicBezTo>
                    <a:pt x="3146" y="155"/>
                    <a:pt x="2662" y="0"/>
                    <a:pt x="2181" y="0"/>
                  </a:cubicBezTo>
                  <a:close/>
                </a:path>
              </a:pathLst>
            </a:custGeom>
            <a:solidFill>
              <a:srgbClr val="C5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92"/>
            <p:cNvSpPr/>
            <p:nvPr/>
          </p:nvSpPr>
          <p:spPr>
            <a:xfrm>
              <a:off x="5072850" y="1609375"/>
              <a:ext cx="42000" cy="55725"/>
            </a:xfrm>
            <a:custGeom>
              <a:avLst/>
              <a:gdLst/>
              <a:ahLst/>
              <a:cxnLst/>
              <a:rect l="l" t="t" r="r" b="b"/>
              <a:pathLst>
                <a:path w="1680" h="2229" extrusionOk="0">
                  <a:moveTo>
                    <a:pt x="660" y="0"/>
                  </a:moveTo>
                  <a:cubicBezTo>
                    <a:pt x="624" y="0"/>
                    <a:pt x="586" y="11"/>
                    <a:pt x="551" y="38"/>
                  </a:cubicBezTo>
                  <a:cubicBezTo>
                    <a:pt x="376" y="188"/>
                    <a:pt x="201" y="288"/>
                    <a:pt x="125" y="539"/>
                  </a:cubicBezTo>
                  <a:cubicBezTo>
                    <a:pt x="25" y="814"/>
                    <a:pt x="0" y="1165"/>
                    <a:pt x="75" y="1441"/>
                  </a:cubicBezTo>
                  <a:cubicBezTo>
                    <a:pt x="140" y="1807"/>
                    <a:pt x="427" y="2229"/>
                    <a:pt x="824" y="2229"/>
                  </a:cubicBezTo>
                  <a:cubicBezTo>
                    <a:pt x="889" y="2229"/>
                    <a:pt x="957" y="2218"/>
                    <a:pt x="1028" y="2193"/>
                  </a:cubicBezTo>
                  <a:cubicBezTo>
                    <a:pt x="1579" y="1992"/>
                    <a:pt x="1679" y="1165"/>
                    <a:pt x="1604" y="664"/>
                  </a:cubicBezTo>
                  <a:cubicBezTo>
                    <a:pt x="1554" y="413"/>
                    <a:pt x="1328" y="263"/>
                    <a:pt x="1103" y="163"/>
                  </a:cubicBezTo>
                  <a:cubicBezTo>
                    <a:pt x="1021" y="122"/>
                    <a:pt x="956" y="81"/>
                    <a:pt x="866" y="81"/>
                  </a:cubicBezTo>
                  <a:cubicBezTo>
                    <a:pt x="846" y="81"/>
                    <a:pt x="825" y="83"/>
                    <a:pt x="802" y="88"/>
                  </a:cubicBezTo>
                  <a:cubicBezTo>
                    <a:pt x="786" y="39"/>
                    <a:pt x="727" y="0"/>
                    <a:pt x="660" y="0"/>
                  </a:cubicBezTo>
                  <a:close/>
                </a:path>
              </a:pathLst>
            </a:custGeom>
            <a:solidFill>
              <a:srgbClr val="D75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92"/>
            <p:cNvSpPr/>
            <p:nvPr/>
          </p:nvSpPr>
          <p:spPr>
            <a:xfrm>
              <a:off x="5093525" y="1573225"/>
              <a:ext cx="125950" cy="166800"/>
            </a:xfrm>
            <a:custGeom>
              <a:avLst/>
              <a:gdLst/>
              <a:ahLst/>
              <a:cxnLst/>
              <a:rect l="l" t="t" r="r" b="b"/>
              <a:pathLst>
                <a:path w="5038" h="6672" extrusionOk="0">
                  <a:moveTo>
                    <a:pt x="652" y="0"/>
                  </a:moveTo>
                  <a:cubicBezTo>
                    <a:pt x="492" y="0"/>
                    <a:pt x="332" y="17"/>
                    <a:pt x="176" y="55"/>
                  </a:cubicBezTo>
                  <a:cubicBezTo>
                    <a:pt x="125" y="55"/>
                    <a:pt x="50" y="80"/>
                    <a:pt x="0" y="105"/>
                  </a:cubicBezTo>
                  <a:cubicBezTo>
                    <a:pt x="376" y="105"/>
                    <a:pt x="752" y="230"/>
                    <a:pt x="1153" y="606"/>
                  </a:cubicBezTo>
                  <a:cubicBezTo>
                    <a:pt x="1729" y="1108"/>
                    <a:pt x="2080" y="1784"/>
                    <a:pt x="2406" y="2461"/>
                  </a:cubicBezTo>
                  <a:cubicBezTo>
                    <a:pt x="2707" y="3088"/>
                    <a:pt x="3183" y="3789"/>
                    <a:pt x="3158" y="4516"/>
                  </a:cubicBezTo>
                  <a:cubicBezTo>
                    <a:pt x="3133" y="5418"/>
                    <a:pt x="2582" y="5995"/>
                    <a:pt x="1805" y="6346"/>
                  </a:cubicBezTo>
                  <a:lnTo>
                    <a:pt x="4687" y="6672"/>
                  </a:lnTo>
                  <a:cubicBezTo>
                    <a:pt x="5038" y="4967"/>
                    <a:pt x="4562" y="3113"/>
                    <a:pt x="3409" y="1634"/>
                  </a:cubicBezTo>
                  <a:cubicBezTo>
                    <a:pt x="3058" y="1133"/>
                    <a:pt x="2607" y="682"/>
                    <a:pt x="2030" y="381"/>
                  </a:cubicBezTo>
                  <a:cubicBezTo>
                    <a:pt x="1617" y="155"/>
                    <a:pt x="1133" y="0"/>
                    <a:pt x="652" y="0"/>
                  </a:cubicBezTo>
                  <a:close/>
                </a:path>
              </a:pathLst>
            </a:custGeom>
            <a:solidFill>
              <a:srgbClr val="8A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92"/>
            <p:cNvSpPr/>
            <p:nvPr/>
          </p:nvSpPr>
          <p:spPr>
            <a:xfrm>
              <a:off x="5029600" y="1704725"/>
              <a:ext cx="407300" cy="48450"/>
            </a:xfrm>
            <a:custGeom>
              <a:avLst/>
              <a:gdLst/>
              <a:ahLst/>
              <a:cxnLst/>
              <a:rect l="l" t="t" r="r" b="b"/>
              <a:pathLst>
                <a:path w="16292" h="1938" extrusionOk="0">
                  <a:moveTo>
                    <a:pt x="629" y="0"/>
                  </a:moveTo>
                  <a:cubicBezTo>
                    <a:pt x="347" y="0"/>
                    <a:pt x="118" y="192"/>
                    <a:pt x="51" y="484"/>
                  </a:cubicBezTo>
                  <a:cubicBezTo>
                    <a:pt x="1" y="785"/>
                    <a:pt x="226" y="1086"/>
                    <a:pt x="527" y="1136"/>
                  </a:cubicBezTo>
                  <a:cubicBezTo>
                    <a:pt x="2657" y="1512"/>
                    <a:pt x="5690" y="1938"/>
                    <a:pt x="8146" y="1938"/>
                  </a:cubicBezTo>
                  <a:cubicBezTo>
                    <a:pt x="10602" y="1938"/>
                    <a:pt x="13660" y="1512"/>
                    <a:pt x="15765" y="1136"/>
                  </a:cubicBezTo>
                  <a:cubicBezTo>
                    <a:pt x="16091" y="1086"/>
                    <a:pt x="16292" y="785"/>
                    <a:pt x="16241" y="484"/>
                  </a:cubicBezTo>
                  <a:cubicBezTo>
                    <a:pt x="16196" y="192"/>
                    <a:pt x="15950" y="0"/>
                    <a:pt x="15682" y="0"/>
                  </a:cubicBezTo>
                  <a:cubicBezTo>
                    <a:pt x="15652" y="0"/>
                    <a:pt x="15621" y="3"/>
                    <a:pt x="15590" y="8"/>
                  </a:cubicBezTo>
                  <a:cubicBezTo>
                    <a:pt x="13886" y="309"/>
                    <a:pt x="10652" y="785"/>
                    <a:pt x="8146" y="785"/>
                  </a:cubicBezTo>
                  <a:cubicBezTo>
                    <a:pt x="5640" y="785"/>
                    <a:pt x="2432" y="309"/>
                    <a:pt x="728" y="8"/>
                  </a:cubicBezTo>
                  <a:cubicBezTo>
                    <a:pt x="694" y="3"/>
                    <a:pt x="661" y="0"/>
                    <a:pt x="629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92"/>
            <p:cNvSpPr/>
            <p:nvPr/>
          </p:nvSpPr>
          <p:spPr>
            <a:xfrm>
              <a:off x="4964450" y="1501900"/>
              <a:ext cx="100275" cy="100275"/>
            </a:xfrm>
            <a:custGeom>
              <a:avLst/>
              <a:gdLst/>
              <a:ahLst/>
              <a:cxnLst/>
              <a:rect l="l" t="t" r="r" b="b"/>
              <a:pathLst>
                <a:path w="4011" h="4011" extrusionOk="0">
                  <a:moveTo>
                    <a:pt x="2005" y="1"/>
                  </a:moveTo>
                  <a:cubicBezTo>
                    <a:pt x="902" y="1"/>
                    <a:pt x="0" y="903"/>
                    <a:pt x="0" y="2006"/>
                  </a:cubicBezTo>
                  <a:cubicBezTo>
                    <a:pt x="0" y="3108"/>
                    <a:pt x="902" y="4011"/>
                    <a:pt x="2005" y="4011"/>
                  </a:cubicBezTo>
                  <a:cubicBezTo>
                    <a:pt x="3133" y="4011"/>
                    <a:pt x="4010" y="3108"/>
                    <a:pt x="4010" y="2006"/>
                  </a:cubicBezTo>
                  <a:cubicBezTo>
                    <a:pt x="4010" y="903"/>
                    <a:pt x="3133" y="1"/>
                    <a:pt x="2005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92"/>
            <p:cNvSpPr/>
            <p:nvPr/>
          </p:nvSpPr>
          <p:spPr>
            <a:xfrm>
              <a:off x="5401800" y="1501900"/>
              <a:ext cx="100275" cy="100275"/>
            </a:xfrm>
            <a:custGeom>
              <a:avLst/>
              <a:gdLst/>
              <a:ahLst/>
              <a:cxnLst/>
              <a:rect l="l" t="t" r="r" b="b"/>
              <a:pathLst>
                <a:path w="4011" h="4011" extrusionOk="0">
                  <a:moveTo>
                    <a:pt x="2005" y="1"/>
                  </a:moveTo>
                  <a:cubicBezTo>
                    <a:pt x="902" y="1"/>
                    <a:pt x="0" y="903"/>
                    <a:pt x="0" y="2006"/>
                  </a:cubicBezTo>
                  <a:cubicBezTo>
                    <a:pt x="0" y="3108"/>
                    <a:pt x="902" y="4011"/>
                    <a:pt x="2005" y="4011"/>
                  </a:cubicBezTo>
                  <a:cubicBezTo>
                    <a:pt x="3108" y="4011"/>
                    <a:pt x="4010" y="3108"/>
                    <a:pt x="4010" y="2006"/>
                  </a:cubicBezTo>
                  <a:cubicBezTo>
                    <a:pt x="4010" y="903"/>
                    <a:pt x="3108" y="1"/>
                    <a:pt x="2005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92"/>
            <p:cNvSpPr/>
            <p:nvPr/>
          </p:nvSpPr>
          <p:spPr>
            <a:xfrm>
              <a:off x="4953800" y="1609325"/>
              <a:ext cx="105900" cy="227200"/>
            </a:xfrm>
            <a:custGeom>
              <a:avLst/>
              <a:gdLst/>
              <a:ahLst/>
              <a:cxnLst/>
              <a:rect l="l" t="t" r="r" b="b"/>
              <a:pathLst>
                <a:path w="4236" h="9088" extrusionOk="0">
                  <a:moveTo>
                    <a:pt x="649" y="0"/>
                  </a:moveTo>
                  <a:cubicBezTo>
                    <a:pt x="441" y="0"/>
                    <a:pt x="239" y="120"/>
                    <a:pt x="151" y="315"/>
                  </a:cubicBezTo>
                  <a:cubicBezTo>
                    <a:pt x="0" y="616"/>
                    <a:pt x="100" y="942"/>
                    <a:pt x="401" y="1092"/>
                  </a:cubicBezTo>
                  <a:cubicBezTo>
                    <a:pt x="1253" y="1518"/>
                    <a:pt x="1980" y="2195"/>
                    <a:pt x="2506" y="2997"/>
                  </a:cubicBezTo>
                  <a:cubicBezTo>
                    <a:pt x="2907" y="3598"/>
                    <a:pt x="3083" y="4150"/>
                    <a:pt x="3083" y="4676"/>
                  </a:cubicBezTo>
                  <a:cubicBezTo>
                    <a:pt x="3083" y="5278"/>
                    <a:pt x="2782" y="5954"/>
                    <a:pt x="2281" y="6531"/>
                  </a:cubicBezTo>
                  <a:cubicBezTo>
                    <a:pt x="1755" y="7107"/>
                    <a:pt x="1103" y="7583"/>
                    <a:pt x="451" y="8035"/>
                  </a:cubicBezTo>
                  <a:cubicBezTo>
                    <a:pt x="201" y="8210"/>
                    <a:pt x="151" y="8586"/>
                    <a:pt x="326" y="8837"/>
                  </a:cubicBezTo>
                  <a:cubicBezTo>
                    <a:pt x="426" y="8987"/>
                    <a:pt x="602" y="9087"/>
                    <a:pt x="802" y="9087"/>
                  </a:cubicBezTo>
                  <a:cubicBezTo>
                    <a:pt x="902" y="9087"/>
                    <a:pt x="1028" y="9037"/>
                    <a:pt x="1128" y="8987"/>
                  </a:cubicBezTo>
                  <a:cubicBezTo>
                    <a:pt x="1830" y="8486"/>
                    <a:pt x="2531" y="7984"/>
                    <a:pt x="3133" y="7308"/>
                  </a:cubicBezTo>
                  <a:cubicBezTo>
                    <a:pt x="3835" y="6506"/>
                    <a:pt x="4236" y="5578"/>
                    <a:pt x="4236" y="4676"/>
                  </a:cubicBezTo>
                  <a:cubicBezTo>
                    <a:pt x="4236" y="3949"/>
                    <a:pt x="3985" y="3172"/>
                    <a:pt x="3484" y="2370"/>
                  </a:cubicBezTo>
                  <a:cubicBezTo>
                    <a:pt x="2832" y="1393"/>
                    <a:pt x="1955" y="591"/>
                    <a:pt x="902" y="65"/>
                  </a:cubicBezTo>
                  <a:cubicBezTo>
                    <a:pt x="822" y="21"/>
                    <a:pt x="735" y="0"/>
                    <a:pt x="649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92"/>
            <p:cNvSpPr/>
            <p:nvPr/>
          </p:nvSpPr>
          <p:spPr>
            <a:xfrm>
              <a:off x="4936250" y="1423575"/>
              <a:ext cx="157300" cy="28225"/>
            </a:xfrm>
            <a:custGeom>
              <a:avLst/>
              <a:gdLst/>
              <a:ahLst/>
              <a:cxnLst/>
              <a:rect l="l" t="t" r="r" b="b"/>
              <a:pathLst>
                <a:path w="6292" h="1129" extrusionOk="0">
                  <a:moveTo>
                    <a:pt x="577" y="1"/>
                  </a:moveTo>
                  <a:cubicBezTo>
                    <a:pt x="251" y="1"/>
                    <a:pt x="0" y="251"/>
                    <a:pt x="0" y="552"/>
                  </a:cubicBezTo>
                  <a:cubicBezTo>
                    <a:pt x="0" y="878"/>
                    <a:pt x="251" y="1129"/>
                    <a:pt x="577" y="1129"/>
                  </a:cubicBezTo>
                  <a:lnTo>
                    <a:pt x="5715" y="1129"/>
                  </a:lnTo>
                  <a:cubicBezTo>
                    <a:pt x="6041" y="1129"/>
                    <a:pt x="6291" y="878"/>
                    <a:pt x="6291" y="552"/>
                  </a:cubicBezTo>
                  <a:cubicBezTo>
                    <a:pt x="6291" y="251"/>
                    <a:pt x="6041" y="1"/>
                    <a:pt x="5715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92"/>
            <p:cNvSpPr/>
            <p:nvPr/>
          </p:nvSpPr>
          <p:spPr>
            <a:xfrm>
              <a:off x="5372975" y="1423575"/>
              <a:ext cx="157900" cy="28225"/>
            </a:xfrm>
            <a:custGeom>
              <a:avLst/>
              <a:gdLst/>
              <a:ahLst/>
              <a:cxnLst/>
              <a:rect l="l" t="t" r="r" b="b"/>
              <a:pathLst>
                <a:path w="6316" h="1129" extrusionOk="0">
                  <a:moveTo>
                    <a:pt x="577" y="1"/>
                  </a:moveTo>
                  <a:cubicBezTo>
                    <a:pt x="276" y="1"/>
                    <a:pt x="0" y="251"/>
                    <a:pt x="0" y="552"/>
                  </a:cubicBezTo>
                  <a:cubicBezTo>
                    <a:pt x="0" y="878"/>
                    <a:pt x="276" y="1129"/>
                    <a:pt x="577" y="1129"/>
                  </a:cubicBezTo>
                  <a:lnTo>
                    <a:pt x="5740" y="1129"/>
                  </a:lnTo>
                  <a:cubicBezTo>
                    <a:pt x="6065" y="1129"/>
                    <a:pt x="6316" y="878"/>
                    <a:pt x="6316" y="552"/>
                  </a:cubicBezTo>
                  <a:cubicBezTo>
                    <a:pt x="6316" y="251"/>
                    <a:pt x="6065" y="1"/>
                    <a:pt x="5740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92"/>
          <p:cNvGrpSpPr/>
          <p:nvPr/>
        </p:nvGrpSpPr>
        <p:grpSpPr>
          <a:xfrm>
            <a:off x="6332609" y="1209626"/>
            <a:ext cx="613327" cy="545745"/>
            <a:chOff x="3150525" y="843375"/>
            <a:chExt cx="1296400" cy="1153550"/>
          </a:xfrm>
        </p:grpSpPr>
        <p:sp>
          <p:nvSpPr>
            <p:cNvPr id="11592" name="Google Shape;11592;p92"/>
            <p:cNvSpPr/>
            <p:nvPr/>
          </p:nvSpPr>
          <p:spPr>
            <a:xfrm>
              <a:off x="3195625" y="8891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01" y="0"/>
                  </a:moveTo>
                  <a:cubicBezTo>
                    <a:pt x="8998" y="0"/>
                    <a:pt x="1" y="8998"/>
                    <a:pt x="1" y="20101"/>
                  </a:cubicBezTo>
                  <a:lnTo>
                    <a:pt x="1" y="26266"/>
                  </a:lnTo>
                  <a:cubicBezTo>
                    <a:pt x="1" y="34662"/>
                    <a:pt x="6793" y="41454"/>
                    <a:pt x="15189" y="41454"/>
                  </a:cubicBezTo>
                  <a:lnTo>
                    <a:pt x="33259" y="41454"/>
                  </a:lnTo>
                  <a:cubicBezTo>
                    <a:pt x="41630" y="41454"/>
                    <a:pt x="48447" y="34662"/>
                    <a:pt x="48447" y="26266"/>
                  </a:cubicBezTo>
                  <a:lnTo>
                    <a:pt x="48447" y="20101"/>
                  </a:lnTo>
                  <a:cubicBezTo>
                    <a:pt x="48447" y="8998"/>
                    <a:pt x="39425" y="0"/>
                    <a:pt x="2832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92"/>
            <p:cNvSpPr/>
            <p:nvPr/>
          </p:nvSpPr>
          <p:spPr>
            <a:xfrm>
              <a:off x="3150525" y="1016300"/>
              <a:ext cx="1296400" cy="980625"/>
            </a:xfrm>
            <a:custGeom>
              <a:avLst/>
              <a:gdLst/>
              <a:ahLst/>
              <a:cxnLst/>
              <a:rect l="l" t="t" r="r" b="b"/>
              <a:pathLst>
                <a:path w="51856" h="39225" extrusionOk="0">
                  <a:moveTo>
                    <a:pt x="26016" y="1"/>
                  </a:moveTo>
                  <a:cubicBezTo>
                    <a:pt x="16467" y="1"/>
                    <a:pt x="8497" y="6843"/>
                    <a:pt x="6767" y="15891"/>
                  </a:cubicBezTo>
                  <a:lnTo>
                    <a:pt x="6391" y="15891"/>
                  </a:lnTo>
                  <a:cubicBezTo>
                    <a:pt x="2858" y="15891"/>
                    <a:pt x="0" y="18748"/>
                    <a:pt x="0" y="22282"/>
                  </a:cubicBezTo>
                  <a:cubicBezTo>
                    <a:pt x="0" y="25841"/>
                    <a:pt x="2858" y="28698"/>
                    <a:pt x="6391" y="28698"/>
                  </a:cubicBezTo>
                  <a:cubicBezTo>
                    <a:pt x="6592" y="28698"/>
                    <a:pt x="6767" y="28698"/>
                    <a:pt x="6943" y="28673"/>
                  </a:cubicBezTo>
                  <a:cubicBezTo>
                    <a:pt x="8196" y="34939"/>
                    <a:pt x="12331" y="39224"/>
                    <a:pt x="26016" y="39224"/>
                  </a:cubicBezTo>
                  <a:cubicBezTo>
                    <a:pt x="39700" y="39224"/>
                    <a:pt x="43835" y="34964"/>
                    <a:pt x="45088" y="28673"/>
                  </a:cubicBezTo>
                  <a:cubicBezTo>
                    <a:pt x="45214" y="28698"/>
                    <a:pt x="45339" y="28698"/>
                    <a:pt x="45464" y="28698"/>
                  </a:cubicBezTo>
                  <a:cubicBezTo>
                    <a:pt x="48998" y="28698"/>
                    <a:pt x="51855" y="25841"/>
                    <a:pt x="51855" y="22282"/>
                  </a:cubicBezTo>
                  <a:cubicBezTo>
                    <a:pt x="51855" y="18748"/>
                    <a:pt x="48998" y="15891"/>
                    <a:pt x="45464" y="15891"/>
                  </a:cubicBezTo>
                  <a:lnTo>
                    <a:pt x="45264" y="15891"/>
                  </a:lnTo>
                  <a:cubicBezTo>
                    <a:pt x="43534" y="6843"/>
                    <a:pt x="35565" y="1"/>
                    <a:pt x="26016" y="1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92"/>
            <p:cNvSpPr/>
            <p:nvPr/>
          </p:nvSpPr>
          <p:spPr>
            <a:xfrm>
              <a:off x="4286500" y="1478100"/>
              <a:ext cx="96500" cy="191125"/>
            </a:xfrm>
            <a:custGeom>
              <a:avLst/>
              <a:gdLst/>
              <a:ahLst/>
              <a:cxnLst/>
              <a:rect l="l" t="t" r="r" b="b"/>
              <a:pathLst>
                <a:path w="3860" h="7645" extrusionOk="0">
                  <a:moveTo>
                    <a:pt x="151" y="0"/>
                  </a:moveTo>
                  <a:lnTo>
                    <a:pt x="151" y="0"/>
                  </a:lnTo>
                  <a:cubicBezTo>
                    <a:pt x="176" y="376"/>
                    <a:pt x="201" y="752"/>
                    <a:pt x="201" y="1153"/>
                  </a:cubicBezTo>
                  <a:cubicBezTo>
                    <a:pt x="201" y="3434"/>
                    <a:pt x="201" y="5614"/>
                    <a:pt x="0" y="7644"/>
                  </a:cubicBezTo>
                  <a:lnTo>
                    <a:pt x="25" y="7644"/>
                  </a:lnTo>
                  <a:cubicBezTo>
                    <a:pt x="2131" y="7644"/>
                    <a:pt x="3860" y="5940"/>
                    <a:pt x="3860" y="3810"/>
                  </a:cubicBezTo>
                  <a:cubicBezTo>
                    <a:pt x="3860" y="1755"/>
                    <a:pt x="2206" y="75"/>
                    <a:pt x="15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92"/>
            <p:cNvSpPr/>
            <p:nvPr/>
          </p:nvSpPr>
          <p:spPr>
            <a:xfrm>
              <a:off x="3215050" y="1478100"/>
              <a:ext cx="100275" cy="191125"/>
            </a:xfrm>
            <a:custGeom>
              <a:avLst/>
              <a:gdLst/>
              <a:ahLst/>
              <a:cxnLst/>
              <a:rect l="l" t="t" r="r" b="b"/>
              <a:pathLst>
                <a:path w="4011" h="7645" extrusionOk="0">
                  <a:moveTo>
                    <a:pt x="3835" y="0"/>
                  </a:moveTo>
                  <a:cubicBezTo>
                    <a:pt x="1705" y="0"/>
                    <a:pt x="1" y="1705"/>
                    <a:pt x="1" y="3810"/>
                  </a:cubicBezTo>
                  <a:cubicBezTo>
                    <a:pt x="1" y="5940"/>
                    <a:pt x="1705" y="7644"/>
                    <a:pt x="3835" y="7644"/>
                  </a:cubicBezTo>
                  <a:lnTo>
                    <a:pt x="4011" y="7644"/>
                  </a:ln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52"/>
                    <a:pt x="3835" y="376"/>
                    <a:pt x="386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92"/>
            <p:cNvSpPr/>
            <p:nvPr/>
          </p:nvSpPr>
          <p:spPr>
            <a:xfrm>
              <a:off x="3310925" y="1016300"/>
              <a:ext cx="980600" cy="519950"/>
            </a:xfrm>
            <a:custGeom>
              <a:avLst/>
              <a:gdLst/>
              <a:ahLst/>
              <a:cxnLst/>
              <a:rect l="l" t="t" r="r" b="b"/>
              <a:pathLst>
                <a:path w="39224" h="20798" extrusionOk="0">
                  <a:moveTo>
                    <a:pt x="19600" y="1"/>
                  </a:moveTo>
                  <a:cubicBezTo>
                    <a:pt x="8772" y="1"/>
                    <a:pt x="0" y="8773"/>
                    <a:pt x="0" y="19625"/>
                  </a:cubicBezTo>
                  <a:lnTo>
                    <a:pt x="0" y="20076"/>
                  </a:lnTo>
                  <a:cubicBezTo>
                    <a:pt x="727" y="20001"/>
                    <a:pt x="1454" y="19475"/>
                    <a:pt x="2056" y="19174"/>
                  </a:cubicBezTo>
                  <a:cubicBezTo>
                    <a:pt x="2099" y="19152"/>
                    <a:pt x="2150" y="19141"/>
                    <a:pt x="2200" y="19141"/>
                  </a:cubicBezTo>
                  <a:cubicBezTo>
                    <a:pt x="2323" y="19141"/>
                    <a:pt x="2446" y="19207"/>
                    <a:pt x="2482" y="19349"/>
                  </a:cubicBezTo>
                  <a:cubicBezTo>
                    <a:pt x="2648" y="20116"/>
                    <a:pt x="2899" y="20798"/>
                    <a:pt x="3591" y="20798"/>
                  </a:cubicBezTo>
                  <a:cubicBezTo>
                    <a:pt x="3735" y="20798"/>
                    <a:pt x="3899" y="20768"/>
                    <a:pt x="4086" y="20703"/>
                  </a:cubicBezTo>
                  <a:cubicBezTo>
                    <a:pt x="4787" y="20477"/>
                    <a:pt x="5464" y="20051"/>
                    <a:pt x="6091" y="19675"/>
                  </a:cubicBezTo>
                  <a:cubicBezTo>
                    <a:pt x="7645" y="18798"/>
                    <a:pt x="9173" y="17896"/>
                    <a:pt x="10627" y="16843"/>
                  </a:cubicBezTo>
                  <a:cubicBezTo>
                    <a:pt x="11775" y="15987"/>
                    <a:pt x="13323" y="13793"/>
                    <a:pt x="14967" y="13793"/>
                  </a:cubicBezTo>
                  <a:cubicBezTo>
                    <a:pt x="15297" y="13793"/>
                    <a:pt x="15630" y="13881"/>
                    <a:pt x="15965" y="14086"/>
                  </a:cubicBezTo>
                  <a:cubicBezTo>
                    <a:pt x="17244" y="14863"/>
                    <a:pt x="18246" y="16041"/>
                    <a:pt x="19600" y="16793"/>
                  </a:cubicBezTo>
                  <a:cubicBezTo>
                    <a:pt x="21128" y="17620"/>
                    <a:pt x="22833" y="18096"/>
                    <a:pt x="24587" y="18247"/>
                  </a:cubicBezTo>
                  <a:cubicBezTo>
                    <a:pt x="24968" y="18273"/>
                    <a:pt x="25597" y="18347"/>
                    <a:pt x="26199" y="18347"/>
                  </a:cubicBezTo>
                  <a:cubicBezTo>
                    <a:pt x="26746" y="18347"/>
                    <a:pt x="27271" y="18286"/>
                    <a:pt x="27570" y="18071"/>
                  </a:cubicBezTo>
                  <a:cubicBezTo>
                    <a:pt x="28873" y="17094"/>
                    <a:pt x="26116" y="15339"/>
                    <a:pt x="25414" y="14863"/>
                  </a:cubicBezTo>
                  <a:cubicBezTo>
                    <a:pt x="25188" y="14705"/>
                    <a:pt x="25288" y="14323"/>
                    <a:pt x="25549" y="14323"/>
                  </a:cubicBezTo>
                  <a:cubicBezTo>
                    <a:pt x="25577" y="14323"/>
                    <a:pt x="25608" y="14327"/>
                    <a:pt x="25640" y="14337"/>
                  </a:cubicBezTo>
                  <a:cubicBezTo>
                    <a:pt x="27018" y="14788"/>
                    <a:pt x="31580" y="17570"/>
                    <a:pt x="33961" y="18372"/>
                  </a:cubicBezTo>
                  <a:cubicBezTo>
                    <a:pt x="36316" y="19199"/>
                    <a:pt x="39224" y="19625"/>
                    <a:pt x="39224" y="19625"/>
                  </a:cubicBezTo>
                  <a:cubicBezTo>
                    <a:pt x="39224" y="8773"/>
                    <a:pt x="30427" y="1"/>
                    <a:pt x="19600" y="1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92"/>
            <p:cNvSpPr/>
            <p:nvPr/>
          </p:nvSpPr>
          <p:spPr>
            <a:xfrm>
              <a:off x="3280225" y="9712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0"/>
                  </a:moveTo>
                  <a:cubicBezTo>
                    <a:pt x="12958" y="802"/>
                    <a:pt x="7544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8" y="20308"/>
                  </a:cubicBezTo>
                  <a:cubicBezTo>
                    <a:pt x="5206" y="20308"/>
                    <a:pt x="8449" y="15119"/>
                    <a:pt x="9625" y="13008"/>
                  </a:cubicBezTo>
                  <a:lnTo>
                    <a:pt x="9625" y="13008"/>
                  </a:lnTo>
                  <a:lnTo>
                    <a:pt x="5038" y="21655"/>
                  </a:lnTo>
                  <a:cubicBezTo>
                    <a:pt x="5038" y="21655"/>
                    <a:pt x="11855" y="18447"/>
                    <a:pt x="16617" y="13660"/>
                  </a:cubicBezTo>
                  <a:cubicBezTo>
                    <a:pt x="16868" y="13434"/>
                    <a:pt x="17093" y="13183"/>
                    <a:pt x="17319" y="12908"/>
                  </a:cubicBezTo>
                  <a:cubicBezTo>
                    <a:pt x="17795" y="13935"/>
                    <a:pt x="18472" y="14988"/>
                    <a:pt x="19449" y="15965"/>
                  </a:cubicBezTo>
                  <a:cubicBezTo>
                    <a:pt x="21755" y="18271"/>
                    <a:pt x="27569" y="18823"/>
                    <a:pt x="27569" y="18823"/>
                  </a:cubicBezTo>
                  <a:lnTo>
                    <a:pt x="20101" y="8747"/>
                  </a:lnTo>
                  <a:lnTo>
                    <a:pt x="20101" y="8747"/>
                  </a:lnTo>
                  <a:cubicBezTo>
                    <a:pt x="20102" y="8749"/>
                    <a:pt x="28548" y="19123"/>
                    <a:pt x="40276" y="20276"/>
                  </a:cubicBezTo>
                  <a:cubicBezTo>
                    <a:pt x="40276" y="20276"/>
                    <a:pt x="41655" y="11229"/>
                    <a:pt x="35790" y="5940"/>
                  </a:cubicBezTo>
                  <a:cubicBezTo>
                    <a:pt x="31981" y="2482"/>
                    <a:pt x="26291" y="0"/>
                    <a:pt x="2017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92"/>
            <p:cNvSpPr/>
            <p:nvPr/>
          </p:nvSpPr>
          <p:spPr>
            <a:xfrm>
              <a:off x="3302775" y="1145800"/>
              <a:ext cx="1000025" cy="366775"/>
            </a:xfrm>
            <a:custGeom>
              <a:avLst/>
              <a:gdLst/>
              <a:ahLst/>
              <a:cxnLst/>
              <a:rect l="l" t="t" r="r" b="b"/>
              <a:pathLst>
                <a:path w="40001" h="14671" extrusionOk="0">
                  <a:moveTo>
                    <a:pt x="16923" y="0"/>
                  </a:moveTo>
                  <a:cubicBezTo>
                    <a:pt x="16755" y="0"/>
                    <a:pt x="16739" y="145"/>
                    <a:pt x="16868" y="435"/>
                  </a:cubicBezTo>
                  <a:cubicBezTo>
                    <a:pt x="16768" y="1187"/>
                    <a:pt x="17570" y="2265"/>
                    <a:pt x="17921" y="2891"/>
                  </a:cubicBezTo>
                  <a:cubicBezTo>
                    <a:pt x="18522" y="3969"/>
                    <a:pt x="19224" y="5047"/>
                    <a:pt x="19224" y="6350"/>
                  </a:cubicBezTo>
                  <a:cubicBezTo>
                    <a:pt x="19224" y="6522"/>
                    <a:pt x="19078" y="6635"/>
                    <a:pt x="18931" y="6635"/>
                  </a:cubicBezTo>
                  <a:cubicBezTo>
                    <a:pt x="18886" y="6635"/>
                    <a:pt x="18840" y="6624"/>
                    <a:pt x="18798" y="6601"/>
                  </a:cubicBezTo>
                  <a:cubicBezTo>
                    <a:pt x="17423" y="5856"/>
                    <a:pt x="16150" y="3437"/>
                    <a:pt x="14679" y="3437"/>
                  </a:cubicBezTo>
                  <a:cubicBezTo>
                    <a:pt x="14219" y="3437"/>
                    <a:pt x="13741" y="3673"/>
                    <a:pt x="13234" y="4270"/>
                  </a:cubicBezTo>
                  <a:cubicBezTo>
                    <a:pt x="11855" y="5924"/>
                    <a:pt x="11630" y="8355"/>
                    <a:pt x="9474" y="9307"/>
                  </a:cubicBezTo>
                  <a:cubicBezTo>
                    <a:pt x="9427" y="9328"/>
                    <a:pt x="9377" y="9338"/>
                    <a:pt x="9329" y="9338"/>
                  </a:cubicBezTo>
                  <a:cubicBezTo>
                    <a:pt x="9148" y="9338"/>
                    <a:pt x="8989" y="9199"/>
                    <a:pt x="9048" y="8981"/>
                  </a:cubicBezTo>
                  <a:cubicBezTo>
                    <a:pt x="9374" y="7829"/>
                    <a:pt x="11229" y="3743"/>
                    <a:pt x="9374" y="3443"/>
                  </a:cubicBezTo>
                  <a:cubicBezTo>
                    <a:pt x="9309" y="3431"/>
                    <a:pt x="9245" y="3426"/>
                    <a:pt x="9182" y="3426"/>
                  </a:cubicBezTo>
                  <a:cubicBezTo>
                    <a:pt x="7722" y="3426"/>
                    <a:pt x="6869" y="6383"/>
                    <a:pt x="5740" y="7152"/>
                  </a:cubicBezTo>
                  <a:cubicBezTo>
                    <a:pt x="5697" y="7188"/>
                    <a:pt x="5650" y="7203"/>
                    <a:pt x="5603" y="7203"/>
                  </a:cubicBezTo>
                  <a:cubicBezTo>
                    <a:pt x="5487" y="7203"/>
                    <a:pt x="5375" y="7109"/>
                    <a:pt x="5339" y="7002"/>
                  </a:cubicBezTo>
                  <a:cubicBezTo>
                    <a:pt x="5038" y="6124"/>
                    <a:pt x="5364" y="5297"/>
                    <a:pt x="5364" y="4445"/>
                  </a:cubicBezTo>
                  <a:lnTo>
                    <a:pt x="5364" y="4445"/>
                  </a:lnTo>
                  <a:cubicBezTo>
                    <a:pt x="3710" y="5849"/>
                    <a:pt x="3910" y="8931"/>
                    <a:pt x="2106" y="10235"/>
                  </a:cubicBezTo>
                  <a:cubicBezTo>
                    <a:pt x="1819" y="10438"/>
                    <a:pt x="1566" y="10526"/>
                    <a:pt x="1344" y="10526"/>
                  </a:cubicBezTo>
                  <a:cubicBezTo>
                    <a:pt x="827" y="10526"/>
                    <a:pt x="471" y="10053"/>
                    <a:pt x="226" y="9458"/>
                  </a:cubicBezTo>
                  <a:lnTo>
                    <a:pt x="226" y="9458"/>
                  </a:lnTo>
                  <a:cubicBezTo>
                    <a:pt x="1" y="11738"/>
                    <a:pt x="326" y="13292"/>
                    <a:pt x="326" y="13292"/>
                  </a:cubicBezTo>
                  <a:cubicBezTo>
                    <a:pt x="484" y="13314"/>
                    <a:pt x="641" y="13324"/>
                    <a:pt x="798" y="13324"/>
                  </a:cubicBezTo>
                  <a:cubicBezTo>
                    <a:pt x="4304" y="13324"/>
                    <a:pt x="7547" y="8135"/>
                    <a:pt x="8723" y="6024"/>
                  </a:cubicBezTo>
                  <a:lnTo>
                    <a:pt x="8723" y="6024"/>
                  </a:lnTo>
                  <a:lnTo>
                    <a:pt x="4136" y="14671"/>
                  </a:lnTo>
                  <a:cubicBezTo>
                    <a:pt x="4136" y="14671"/>
                    <a:pt x="10953" y="11463"/>
                    <a:pt x="15715" y="6676"/>
                  </a:cubicBezTo>
                  <a:cubicBezTo>
                    <a:pt x="15966" y="6450"/>
                    <a:pt x="16191" y="6199"/>
                    <a:pt x="16417" y="5924"/>
                  </a:cubicBezTo>
                  <a:cubicBezTo>
                    <a:pt x="16893" y="6951"/>
                    <a:pt x="17570" y="8004"/>
                    <a:pt x="18547" y="8981"/>
                  </a:cubicBezTo>
                  <a:cubicBezTo>
                    <a:pt x="20853" y="11287"/>
                    <a:pt x="26667" y="11839"/>
                    <a:pt x="26667" y="11839"/>
                  </a:cubicBezTo>
                  <a:lnTo>
                    <a:pt x="19199" y="1763"/>
                  </a:lnTo>
                  <a:lnTo>
                    <a:pt x="19199" y="1763"/>
                  </a:lnTo>
                  <a:cubicBezTo>
                    <a:pt x="19200" y="1765"/>
                    <a:pt x="27646" y="12139"/>
                    <a:pt x="39374" y="13292"/>
                  </a:cubicBezTo>
                  <a:cubicBezTo>
                    <a:pt x="39374" y="13292"/>
                    <a:pt x="40001" y="10260"/>
                    <a:pt x="39500" y="10109"/>
                  </a:cubicBezTo>
                  <a:cubicBezTo>
                    <a:pt x="39441" y="10095"/>
                    <a:pt x="39383" y="10089"/>
                    <a:pt x="39326" y="10089"/>
                  </a:cubicBezTo>
                  <a:cubicBezTo>
                    <a:pt x="39037" y="10089"/>
                    <a:pt x="38758" y="10243"/>
                    <a:pt x="38447" y="10243"/>
                  </a:cubicBezTo>
                  <a:cubicBezTo>
                    <a:pt x="38290" y="10243"/>
                    <a:pt x="38124" y="10203"/>
                    <a:pt x="37946" y="10084"/>
                  </a:cubicBezTo>
                  <a:cubicBezTo>
                    <a:pt x="36893" y="9357"/>
                    <a:pt x="35991" y="7152"/>
                    <a:pt x="35615" y="7027"/>
                  </a:cubicBezTo>
                  <a:cubicBezTo>
                    <a:pt x="35603" y="7023"/>
                    <a:pt x="35591" y="7022"/>
                    <a:pt x="35580" y="7022"/>
                  </a:cubicBezTo>
                  <a:cubicBezTo>
                    <a:pt x="35250" y="7022"/>
                    <a:pt x="35404" y="8426"/>
                    <a:pt x="35089" y="9057"/>
                  </a:cubicBezTo>
                  <a:cubicBezTo>
                    <a:pt x="35056" y="9154"/>
                    <a:pt x="34961" y="9209"/>
                    <a:pt x="34864" y="9209"/>
                  </a:cubicBezTo>
                  <a:cubicBezTo>
                    <a:pt x="34811" y="9209"/>
                    <a:pt x="34757" y="9192"/>
                    <a:pt x="34713" y="9157"/>
                  </a:cubicBezTo>
                  <a:cubicBezTo>
                    <a:pt x="32733" y="7929"/>
                    <a:pt x="30753" y="6826"/>
                    <a:pt x="29249" y="5022"/>
                  </a:cubicBezTo>
                  <a:cubicBezTo>
                    <a:pt x="28937" y="4643"/>
                    <a:pt x="27559" y="2823"/>
                    <a:pt x="26798" y="2823"/>
                  </a:cubicBezTo>
                  <a:cubicBezTo>
                    <a:pt x="26702" y="2823"/>
                    <a:pt x="26615" y="2852"/>
                    <a:pt x="26542" y="2916"/>
                  </a:cubicBezTo>
                  <a:cubicBezTo>
                    <a:pt x="26392" y="3042"/>
                    <a:pt x="26743" y="4570"/>
                    <a:pt x="26768" y="4821"/>
                  </a:cubicBezTo>
                  <a:cubicBezTo>
                    <a:pt x="26793" y="5322"/>
                    <a:pt x="26743" y="5773"/>
                    <a:pt x="26667" y="6275"/>
                  </a:cubicBezTo>
                  <a:cubicBezTo>
                    <a:pt x="26650" y="6417"/>
                    <a:pt x="26519" y="6483"/>
                    <a:pt x="26390" y="6483"/>
                  </a:cubicBezTo>
                  <a:cubicBezTo>
                    <a:pt x="26338" y="6483"/>
                    <a:pt x="26285" y="6472"/>
                    <a:pt x="26241" y="6450"/>
                  </a:cubicBezTo>
                  <a:cubicBezTo>
                    <a:pt x="23535" y="4996"/>
                    <a:pt x="21630" y="2390"/>
                    <a:pt x="18973" y="861"/>
                  </a:cubicBezTo>
                  <a:cubicBezTo>
                    <a:pt x="18547" y="610"/>
                    <a:pt x="18096" y="385"/>
                    <a:pt x="17645" y="235"/>
                  </a:cubicBezTo>
                  <a:cubicBezTo>
                    <a:pt x="17545" y="209"/>
                    <a:pt x="17444" y="184"/>
                    <a:pt x="17344" y="134"/>
                  </a:cubicBezTo>
                  <a:cubicBezTo>
                    <a:pt x="17156" y="45"/>
                    <a:pt x="17016" y="0"/>
                    <a:pt x="1692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92"/>
            <p:cNvSpPr/>
            <p:nvPr/>
          </p:nvSpPr>
          <p:spPr>
            <a:xfrm>
              <a:off x="3726975" y="843375"/>
              <a:ext cx="87725" cy="53925"/>
            </a:xfrm>
            <a:custGeom>
              <a:avLst/>
              <a:gdLst/>
              <a:ahLst/>
              <a:cxnLst/>
              <a:rect l="l" t="t" r="r" b="b"/>
              <a:pathLst>
                <a:path w="3509" h="2157" fill="none" extrusionOk="0">
                  <a:moveTo>
                    <a:pt x="0" y="477"/>
                  </a:moveTo>
                  <a:lnTo>
                    <a:pt x="1755" y="2156"/>
                  </a:lnTo>
                  <a:lnTo>
                    <a:pt x="3509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92"/>
            <p:cNvSpPr/>
            <p:nvPr/>
          </p:nvSpPr>
          <p:spPr>
            <a:xfrm>
              <a:off x="3307175" y="924300"/>
              <a:ext cx="1020075" cy="391500"/>
            </a:xfrm>
            <a:custGeom>
              <a:avLst/>
              <a:gdLst/>
              <a:ahLst/>
              <a:cxnLst/>
              <a:rect l="l" t="t" r="r" b="b"/>
              <a:pathLst>
                <a:path w="40803" h="15660" extrusionOk="0">
                  <a:moveTo>
                    <a:pt x="20228" y="0"/>
                  </a:moveTo>
                  <a:cubicBezTo>
                    <a:pt x="19887" y="0"/>
                    <a:pt x="19537" y="104"/>
                    <a:pt x="19223" y="323"/>
                  </a:cubicBezTo>
                  <a:cubicBezTo>
                    <a:pt x="18747" y="673"/>
                    <a:pt x="18672" y="1300"/>
                    <a:pt x="18622" y="1851"/>
                  </a:cubicBezTo>
                  <a:cubicBezTo>
                    <a:pt x="18547" y="2653"/>
                    <a:pt x="18246" y="3455"/>
                    <a:pt x="17970" y="4207"/>
                  </a:cubicBezTo>
                  <a:cubicBezTo>
                    <a:pt x="17907" y="4418"/>
                    <a:pt x="17826" y="4947"/>
                    <a:pt x="17519" y="4947"/>
                  </a:cubicBezTo>
                  <a:cubicBezTo>
                    <a:pt x="17461" y="4947"/>
                    <a:pt x="17395" y="4928"/>
                    <a:pt x="17319" y="4884"/>
                  </a:cubicBezTo>
                  <a:cubicBezTo>
                    <a:pt x="17193" y="4809"/>
                    <a:pt x="16742" y="3631"/>
                    <a:pt x="16592" y="3380"/>
                  </a:cubicBezTo>
                  <a:cubicBezTo>
                    <a:pt x="16385" y="3013"/>
                    <a:pt x="15445" y="529"/>
                    <a:pt x="14749" y="529"/>
                  </a:cubicBezTo>
                  <a:cubicBezTo>
                    <a:pt x="14684" y="529"/>
                    <a:pt x="14622" y="551"/>
                    <a:pt x="14562" y="598"/>
                  </a:cubicBezTo>
                  <a:cubicBezTo>
                    <a:pt x="14236" y="849"/>
                    <a:pt x="14085" y="1501"/>
                    <a:pt x="13935" y="1851"/>
                  </a:cubicBezTo>
                  <a:cubicBezTo>
                    <a:pt x="13559" y="2704"/>
                    <a:pt x="13334" y="3606"/>
                    <a:pt x="12933" y="4433"/>
                  </a:cubicBezTo>
                  <a:cubicBezTo>
                    <a:pt x="12707" y="4934"/>
                    <a:pt x="12381" y="5912"/>
                    <a:pt x="11930" y="6262"/>
                  </a:cubicBezTo>
                  <a:cubicBezTo>
                    <a:pt x="11784" y="6371"/>
                    <a:pt x="11657" y="6418"/>
                    <a:pt x="11545" y="6418"/>
                  </a:cubicBezTo>
                  <a:cubicBezTo>
                    <a:pt x="10826" y="6418"/>
                    <a:pt x="10742" y="4469"/>
                    <a:pt x="10677" y="4057"/>
                  </a:cubicBezTo>
                  <a:cubicBezTo>
                    <a:pt x="10577" y="3230"/>
                    <a:pt x="10552" y="2403"/>
                    <a:pt x="10451" y="1576"/>
                  </a:cubicBezTo>
                  <a:cubicBezTo>
                    <a:pt x="10401" y="1250"/>
                    <a:pt x="10276" y="724"/>
                    <a:pt x="9975" y="548"/>
                  </a:cubicBezTo>
                  <a:cubicBezTo>
                    <a:pt x="9881" y="488"/>
                    <a:pt x="9783" y="461"/>
                    <a:pt x="9681" y="461"/>
                  </a:cubicBezTo>
                  <a:cubicBezTo>
                    <a:pt x="9024" y="461"/>
                    <a:pt x="8252" y="1583"/>
                    <a:pt x="7970" y="1952"/>
                  </a:cubicBezTo>
                  <a:cubicBezTo>
                    <a:pt x="7770" y="2277"/>
                    <a:pt x="7168" y="3556"/>
                    <a:pt x="6993" y="3831"/>
                  </a:cubicBezTo>
                  <a:cubicBezTo>
                    <a:pt x="6667" y="4408"/>
                    <a:pt x="6366" y="4959"/>
                    <a:pt x="6090" y="5561"/>
                  </a:cubicBezTo>
                  <a:cubicBezTo>
                    <a:pt x="6014" y="5760"/>
                    <a:pt x="5768" y="6072"/>
                    <a:pt x="5555" y="6072"/>
                  </a:cubicBezTo>
                  <a:cubicBezTo>
                    <a:pt x="5419" y="6072"/>
                    <a:pt x="5297" y="5946"/>
                    <a:pt x="5238" y="5586"/>
                  </a:cubicBezTo>
                  <a:cubicBezTo>
                    <a:pt x="5188" y="5335"/>
                    <a:pt x="5238" y="5059"/>
                    <a:pt x="5263" y="4809"/>
                  </a:cubicBezTo>
                  <a:cubicBezTo>
                    <a:pt x="5288" y="4408"/>
                    <a:pt x="5338" y="4007"/>
                    <a:pt x="5163" y="3631"/>
                  </a:cubicBezTo>
                  <a:cubicBezTo>
                    <a:pt x="5054" y="3367"/>
                    <a:pt x="4918" y="3272"/>
                    <a:pt x="4773" y="3272"/>
                  </a:cubicBezTo>
                  <a:cubicBezTo>
                    <a:pt x="4518" y="3272"/>
                    <a:pt x="4234" y="3565"/>
                    <a:pt x="4010" y="3756"/>
                  </a:cubicBezTo>
                  <a:cubicBezTo>
                    <a:pt x="3634" y="4082"/>
                    <a:pt x="2005" y="5385"/>
                    <a:pt x="1228" y="7190"/>
                  </a:cubicBezTo>
                  <a:cubicBezTo>
                    <a:pt x="451" y="9019"/>
                    <a:pt x="0" y="10598"/>
                    <a:pt x="627" y="11100"/>
                  </a:cubicBezTo>
                  <a:cubicBezTo>
                    <a:pt x="708" y="11161"/>
                    <a:pt x="782" y="11185"/>
                    <a:pt x="852" y="11185"/>
                  </a:cubicBezTo>
                  <a:cubicBezTo>
                    <a:pt x="954" y="11185"/>
                    <a:pt x="1049" y="11134"/>
                    <a:pt x="1153" y="11075"/>
                  </a:cubicBezTo>
                  <a:cubicBezTo>
                    <a:pt x="1604" y="10799"/>
                    <a:pt x="2005" y="10423"/>
                    <a:pt x="2431" y="10072"/>
                  </a:cubicBezTo>
                  <a:lnTo>
                    <a:pt x="2431" y="10072"/>
                  </a:lnTo>
                  <a:cubicBezTo>
                    <a:pt x="2481" y="10774"/>
                    <a:pt x="2181" y="11400"/>
                    <a:pt x="2055" y="12102"/>
                  </a:cubicBezTo>
                  <a:cubicBezTo>
                    <a:pt x="1980" y="12528"/>
                    <a:pt x="1930" y="12979"/>
                    <a:pt x="1930" y="13405"/>
                  </a:cubicBezTo>
                  <a:cubicBezTo>
                    <a:pt x="1950" y="13850"/>
                    <a:pt x="2101" y="14507"/>
                    <a:pt x="2527" y="14507"/>
                  </a:cubicBezTo>
                  <a:cubicBezTo>
                    <a:pt x="2629" y="14507"/>
                    <a:pt x="2747" y="14470"/>
                    <a:pt x="2882" y="14383"/>
                  </a:cubicBezTo>
                  <a:cubicBezTo>
                    <a:pt x="3283" y="14107"/>
                    <a:pt x="4562" y="11977"/>
                    <a:pt x="4887" y="11375"/>
                  </a:cubicBezTo>
                  <a:cubicBezTo>
                    <a:pt x="6040" y="9245"/>
                    <a:pt x="7444" y="8217"/>
                    <a:pt x="8095" y="7841"/>
                  </a:cubicBezTo>
                  <a:cubicBezTo>
                    <a:pt x="8196" y="7791"/>
                    <a:pt x="8396" y="7641"/>
                    <a:pt x="8496" y="7641"/>
                  </a:cubicBezTo>
                  <a:cubicBezTo>
                    <a:pt x="8948" y="7691"/>
                    <a:pt x="8697" y="7942"/>
                    <a:pt x="8747" y="8117"/>
                  </a:cubicBezTo>
                  <a:cubicBezTo>
                    <a:pt x="8822" y="8343"/>
                    <a:pt x="8847" y="8593"/>
                    <a:pt x="8922" y="8819"/>
                  </a:cubicBezTo>
                  <a:cubicBezTo>
                    <a:pt x="9173" y="9646"/>
                    <a:pt x="9048" y="10648"/>
                    <a:pt x="9449" y="11425"/>
                  </a:cubicBezTo>
                  <a:cubicBezTo>
                    <a:pt x="9594" y="11746"/>
                    <a:pt x="9803" y="11870"/>
                    <a:pt x="10028" y="11870"/>
                  </a:cubicBezTo>
                  <a:cubicBezTo>
                    <a:pt x="10349" y="11870"/>
                    <a:pt x="10702" y="11619"/>
                    <a:pt x="10953" y="11325"/>
                  </a:cubicBezTo>
                  <a:cubicBezTo>
                    <a:pt x="11328" y="10899"/>
                    <a:pt x="11529" y="10373"/>
                    <a:pt x="11855" y="9922"/>
                  </a:cubicBezTo>
                  <a:cubicBezTo>
                    <a:pt x="12080" y="9621"/>
                    <a:pt x="12331" y="9370"/>
                    <a:pt x="12557" y="9095"/>
                  </a:cubicBezTo>
                  <a:cubicBezTo>
                    <a:pt x="12782" y="8819"/>
                    <a:pt x="13208" y="8092"/>
                    <a:pt x="13584" y="8017"/>
                  </a:cubicBezTo>
                  <a:cubicBezTo>
                    <a:pt x="13638" y="8005"/>
                    <a:pt x="13683" y="7999"/>
                    <a:pt x="13721" y="7999"/>
                  </a:cubicBezTo>
                  <a:cubicBezTo>
                    <a:pt x="14002" y="7999"/>
                    <a:pt x="13885" y="8300"/>
                    <a:pt x="13885" y="8543"/>
                  </a:cubicBezTo>
                  <a:cubicBezTo>
                    <a:pt x="13885" y="8769"/>
                    <a:pt x="13885" y="9019"/>
                    <a:pt x="13910" y="9245"/>
                  </a:cubicBezTo>
                  <a:cubicBezTo>
                    <a:pt x="13935" y="9621"/>
                    <a:pt x="13985" y="10097"/>
                    <a:pt x="14236" y="10373"/>
                  </a:cubicBezTo>
                  <a:cubicBezTo>
                    <a:pt x="14381" y="10530"/>
                    <a:pt x="14513" y="10594"/>
                    <a:pt x="14632" y="10594"/>
                  </a:cubicBezTo>
                  <a:cubicBezTo>
                    <a:pt x="15007" y="10594"/>
                    <a:pt x="15256" y="9963"/>
                    <a:pt x="15389" y="9621"/>
                  </a:cubicBezTo>
                  <a:cubicBezTo>
                    <a:pt x="15639" y="8969"/>
                    <a:pt x="16216" y="6739"/>
                    <a:pt x="16516" y="6488"/>
                  </a:cubicBezTo>
                  <a:cubicBezTo>
                    <a:pt x="16641" y="6393"/>
                    <a:pt x="16770" y="6356"/>
                    <a:pt x="16895" y="6356"/>
                  </a:cubicBezTo>
                  <a:cubicBezTo>
                    <a:pt x="17300" y="6356"/>
                    <a:pt x="17668" y="6743"/>
                    <a:pt x="17745" y="6839"/>
                  </a:cubicBezTo>
                  <a:cubicBezTo>
                    <a:pt x="17951" y="7148"/>
                    <a:pt x="18666" y="8238"/>
                    <a:pt x="19262" y="8238"/>
                  </a:cubicBezTo>
                  <a:cubicBezTo>
                    <a:pt x="19390" y="8238"/>
                    <a:pt x="19513" y="8187"/>
                    <a:pt x="19624" y="8067"/>
                  </a:cubicBezTo>
                  <a:cubicBezTo>
                    <a:pt x="19699" y="7992"/>
                    <a:pt x="19674" y="7866"/>
                    <a:pt x="19699" y="7766"/>
                  </a:cubicBezTo>
                  <a:cubicBezTo>
                    <a:pt x="19800" y="7465"/>
                    <a:pt x="19750" y="6764"/>
                    <a:pt x="20351" y="6313"/>
                  </a:cubicBezTo>
                  <a:cubicBezTo>
                    <a:pt x="20511" y="6176"/>
                    <a:pt x="20613" y="6117"/>
                    <a:pt x="20713" y="6117"/>
                  </a:cubicBezTo>
                  <a:cubicBezTo>
                    <a:pt x="20833" y="6117"/>
                    <a:pt x="20948" y="6201"/>
                    <a:pt x="21153" y="6338"/>
                  </a:cubicBezTo>
                  <a:cubicBezTo>
                    <a:pt x="21604" y="6638"/>
                    <a:pt x="21980" y="7090"/>
                    <a:pt x="22281" y="7541"/>
                  </a:cubicBezTo>
                  <a:cubicBezTo>
                    <a:pt x="22657" y="8142"/>
                    <a:pt x="22933" y="8769"/>
                    <a:pt x="23409" y="9295"/>
                  </a:cubicBezTo>
                  <a:cubicBezTo>
                    <a:pt x="23785" y="9746"/>
                    <a:pt x="24236" y="10398"/>
                    <a:pt x="24737" y="10699"/>
                  </a:cubicBezTo>
                  <a:cubicBezTo>
                    <a:pt x="24889" y="10794"/>
                    <a:pt x="25019" y="10836"/>
                    <a:pt x="25130" y="10836"/>
                  </a:cubicBezTo>
                  <a:cubicBezTo>
                    <a:pt x="25658" y="10836"/>
                    <a:pt x="25761" y="9901"/>
                    <a:pt x="25865" y="9445"/>
                  </a:cubicBezTo>
                  <a:cubicBezTo>
                    <a:pt x="25979" y="8877"/>
                    <a:pt x="26092" y="8040"/>
                    <a:pt x="26768" y="8040"/>
                  </a:cubicBezTo>
                  <a:cubicBezTo>
                    <a:pt x="26837" y="8040"/>
                    <a:pt x="26912" y="8048"/>
                    <a:pt x="26993" y="8067"/>
                  </a:cubicBezTo>
                  <a:cubicBezTo>
                    <a:pt x="27243" y="8117"/>
                    <a:pt x="27795" y="8543"/>
                    <a:pt x="28020" y="8719"/>
                  </a:cubicBezTo>
                  <a:cubicBezTo>
                    <a:pt x="28346" y="9019"/>
                    <a:pt x="28622" y="9420"/>
                    <a:pt x="28898" y="9746"/>
                  </a:cubicBezTo>
                  <a:cubicBezTo>
                    <a:pt x="29725" y="10799"/>
                    <a:pt x="30301" y="12378"/>
                    <a:pt x="31454" y="13105"/>
                  </a:cubicBezTo>
                  <a:cubicBezTo>
                    <a:pt x="31695" y="13265"/>
                    <a:pt x="32031" y="13409"/>
                    <a:pt x="32349" y="13409"/>
                  </a:cubicBezTo>
                  <a:cubicBezTo>
                    <a:pt x="32428" y="13409"/>
                    <a:pt x="32507" y="13400"/>
                    <a:pt x="32582" y="13380"/>
                  </a:cubicBezTo>
                  <a:cubicBezTo>
                    <a:pt x="33033" y="13230"/>
                    <a:pt x="33008" y="12779"/>
                    <a:pt x="33083" y="12403"/>
                  </a:cubicBezTo>
                  <a:cubicBezTo>
                    <a:pt x="33183" y="12002"/>
                    <a:pt x="33359" y="11626"/>
                    <a:pt x="33484" y="11250"/>
                  </a:cubicBezTo>
                  <a:cubicBezTo>
                    <a:pt x="33552" y="10999"/>
                    <a:pt x="33579" y="10353"/>
                    <a:pt x="33962" y="10353"/>
                  </a:cubicBezTo>
                  <a:cubicBezTo>
                    <a:pt x="34000" y="10353"/>
                    <a:pt x="34041" y="10359"/>
                    <a:pt x="34086" y="10373"/>
                  </a:cubicBezTo>
                  <a:cubicBezTo>
                    <a:pt x="34311" y="10423"/>
                    <a:pt x="36893" y="13180"/>
                    <a:pt x="37469" y="13731"/>
                  </a:cubicBezTo>
                  <a:cubicBezTo>
                    <a:pt x="37695" y="13957"/>
                    <a:pt x="38697" y="15260"/>
                    <a:pt x="38847" y="15435"/>
                  </a:cubicBezTo>
                  <a:cubicBezTo>
                    <a:pt x="38983" y="15594"/>
                    <a:pt x="39115" y="15659"/>
                    <a:pt x="39236" y="15659"/>
                  </a:cubicBezTo>
                  <a:cubicBezTo>
                    <a:pt x="39518" y="15659"/>
                    <a:pt x="39745" y="15309"/>
                    <a:pt x="39850" y="14959"/>
                  </a:cubicBezTo>
                  <a:cubicBezTo>
                    <a:pt x="40802" y="12328"/>
                    <a:pt x="40126" y="9521"/>
                    <a:pt x="38472" y="7340"/>
                  </a:cubicBezTo>
                  <a:cubicBezTo>
                    <a:pt x="38214" y="7009"/>
                    <a:pt x="37334" y="6028"/>
                    <a:pt x="36835" y="6028"/>
                  </a:cubicBezTo>
                  <a:cubicBezTo>
                    <a:pt x="36655" y="6028"/>
                    <a:pt x="36525" y="6156"/>
                    <a:pt x="36492" y="6488"/>
                  </a:cubicBezTo>
                  <a:cubicBezTo>
                    <a:pt x="36436" y="7116"/>
                    <a:pt x="36203" y="7345"/>
                    <a:pt x="35891" y="7345"/>
                  </a:cubicBezTo>
                  <a:cubicBezTo>
                    <a:pt x="35079" y="7345"/>
                    <a:pt x="33726" y="5799"/>
                    <a:pt x="33509" y="5636"/>
                  </a:cubicBezTo>
                  <a:cubicBezTo>
                    <a:pt x="32883" y="5160"/>
                    <a:pt x="32431" y="4533"/>
                    <a:pt x="31955" y="3907"/>
                  </a:cubicBezTo>
                  <a:cubicBezTo>
                    <a:pt x="31429" y="3280"/>
                    <a:pt x="29624" y="1626"/>
                    <a:pt x="29198" y="1425"/>
                  </a:cubicBezTo>
                  <a:cubicBezTo>
                    <a:pt x="29064" y="1355"/>
                    <a:pt x="28918" y="1326"/>
                    <a:pt x="28768" y="1326"/>
                  </a:cubicBezTo>
                  <a:cubicBezTo>
                    <a:pt x="28441" y="1326"/>
                    <a:pt x="28095" y="1463"/>
                    <a:pt x="27820" y="1601"/>
                  </a:cubicBezTo>
                  <a:cubicBezTo>
                    <a:pt x="26767" y="2177"/>
                    <a:pt x="26792" y="3480"/>
                    <a:pt x="26792" y="4508"/>
                  </a:cubicBezTo>
                  <a:cubicBezTo>
                    <a:pt x="26792" y="4809"/>
                    <a:pt x="26767" y="5310"/>
                    <a:pt x="26216" y="5410"/>
                  </a:cubicBezTo>
                  <a:cubicBezTo>
                    <a:pt x="26183" y="5416"/>
                    <a:pt x="26149" y="5419"/>
                    <a:pt x="26114" y="5419"/>
                  </a:cubicBezTo>
                  <a:cubicBezTo>
                    <a:pt x="25543" y="5419"/>
                    <a:pt x="24758" y="4668"/>
                    <a:pt x="24286" y="4007"/>
                  </a:cubicBezTo>
                  <a:cubicBezTo>
                    <a:pt x="23910" y="3455"/>
                    <a:pt x="21880" y="1175"/>
                    <a:pt x="21629" y="774"/>
                  </a:cubicBezTo>
                  <a:cubicBezTo>
                    <a:pt x="21318" y="276"/>
                    <a:pt x="20786" y="0"/>
                    <a:pt x="20228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92"/>
            <p:cNvSpPr/>
            <p:nvPr/>
          </p:nvSpPr>
          <p:spPr>
            <a:xfrm>
              <a:off x="3659925" y="1627225"/>
              <a:ext cx="277600" cy="87875"/>
            </a:xfrm>
            <a:custGeom>
              <a:avLst/>
              <a:gdLst/>
              <a:ahLst/>
              <a:cxnLst/>
              <a:rect l="l" t="t" r="r" b="b"/>
              <a:pathLst>
                <a:path w="11104" h="3515" extrusionOk="0">
                  <a:moveTo>
                    <a:pt x="5539" y="0"/>
                  </a:moveTo>
                  <a:cubicBezTo>
                    <a:pt x="5314" y="0"/>
                    <a:pt x="5113" y="151"/>
                    <a:pt x="5013" y="351"/>
                  </a:cubicBezTo>
                  <a:cubicBezTo>
                    <a:pt x="4813" y="852"/>
                    <a:pt x="4011" y="2281"/>
                    <a:pt x="3108" y="2356"/>
                  </a:cubicBezTo>
                  <a:cubicBezTo>
                    <a:pt x="3078" y="2359"/>
                    <a:pt x="3048" y="2361"/>
                    <a:pt x="3017" y="2361"/>
                  </a:cubicBezTo>
                  <a:cubicBezTo>
                    <a:pt x="2296" y="2361"/>
                    <a:pt x="1585" y="1524"/>
                    <a:pt x="1128" y="802"/>
                  </a:cubicBezTo>
                  <a:cubicBezTo>
                    <a:pt x="1033" y="627"/>
                    <a:pt x="845" y="532"/>
                    <a:pt x="657" y="532"/>
                  </a:cubicBezTo>
                  <a:cubicBezTo>
                    <a:pt x="550" y="532"/>
                    <a:pt x="442" y="563"/>
                    <a:pt x="351" y="627"/>
                  </a:cubicBezTo>
                  <a:cubicBezTo>
                    <a:pt x="76" y="802"/>
                    <a:pt x="0" y="1153"/>
                    <a:pt x="176" y="1404"/>
                  </a:cubicBezTo>
                  <a:cubicBezTo>
                    <a:pt x="1053" y="2807"/>
                    <a:pt x="2005" y="3509"/>
                    <a:pt x="3008" y="3509"/>
                  </a:cubicBezTo>
                  <a:lnTo>
                    <a:pt x="3183" y="3509"/>
                  </a:lnTo>
                  <a:cubicBezTo>
                    <a:pt x="4286" y="3409"/>
                    <a:pt x="5088" y="2506"/>
                    <a:pt x="5564" y="1780"/>
                  </a:cubicBezTo>
                  <a:cubicBezTo>
                    <a:pt x="6041" y="2506"/>
                    <a:pt x="6868" y="3434"/>
                    <a:pt x="7945" y="3509"/>
                  </a:cubicBezTo>
                  <a:cubicBezTo>
                    <a:pt x="7998" y="3513"/>
                    <a:pt x="8049" y="3514"/>
                    <a:pt x="8101" y="3514"/>
                  </a:cubicBezTo>
                  <a:cubicBezTo>
                    <a:pt x="9120" y="3514"/>
                    <a:pt x="10069" y="2811"/>
                    <a:pt x="10928" y="1404"/>
                  </a:cubicBezTo>
                  <a:cubicBezTo>
                    <a:pt x="11103" y="1153"/>
                    <a:pt x="11028" y="802"/>
                    <a:pt x="10752" y="627"/>
                  </a:cubicBezTo>
                  <a:cubicBezTo>
                    <a:pt x="10661" y="563"/>
                    <a:pt x="10554" y="532"/>
                    <a:pt x="10447" y="532"/>
                  </a:cubicBezTo>
                  <a:cubicBezTo>
                    <a:pt x="10258" y="532"/>
                    <a:pt x="10071" y="627"/>
                    <a:pt x="9975" y="802"/>
                  </a:cubicBezTo>
                  <a:cubicBezTo>
                    <a:pt x="9519" y="1524"/>
                    <a:pt x="8854" y="2361"/>
                    <a:pt x="8136" y="2361"/>
                  </a:cubicBezTo>
                  <a:cubicBezTo>
                    <a:pt x="8106" y="2361"/>
                    <a:pt x="8076" y="2359"/>
                    <a:pt x="8046" y="2356"/>
                  </a:cubicBezTo>
                  <a:cubicBezTo>
                    <a:pt x="7118" y="2281"/>
                    <a:pt x="6291" y="852"/>
                    <a:pt x="6091" y="351"/>
                  </a:cubicBezTo>
                  <a:cubicBezTo>
                    <a:pt x="5990" y="126"/>
                    <a:pt x="5790" y="0"/>
                    <a:pt x="5564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92"/>
            <p:cNvSpPr/>
            <p:nvPr/>
          </p:nvSpPr>
          <p:spPr>
            <a:xfrm>
              <a:off x="3512675" y="1498150"/>
              <a:ext cx="52025" cy="90875"/>
            </a:xfrm>
            <a:custGeom>
              <a:avLst/>
              <a:gdLst/>
              <a:ahLst/>
              <a:cxnLst/>
              <a:rect l="l" t="t" r="r" b="b"/>
              <a:pathLst>
                <a:path w="2081" h="3635" extrusionOk="0">
                  <a:moveTo>
                    <a:pt x="1053" y="0"/>
                  </a:moveTo>
                  <a:cubicBezTo>
                    <a:pt x="452" y="0"/>
                    <a:pt x="1" y="151"/>
                    <a:pt x="1" y="1379"/>
                  </a:cubicBezTo>
                  <a:cubicBezTo>
                    <a:pt x="1" y="2632"/>
                    <a:pt x="452" y="3634"/>
                    <a:pt x="1053" y="3634"/>
                  </a:cubicBezTo>
                  <a:cubicBezTo>
                    <a:pt x="1630" y="3634"/>
                    <a:pt x="2081" y="2632"/>
                    <a:pt x="2081" y="1379"/>
                  </a:cubicBezTo>
                  <a:cubicBezTo>
                    <a:pt x="2081" y="151"/>
                    <a:pt x="1630" y="0"/>
                    <a:pt x="105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92"/>
            <p:cNvSpPr/>
            <p:nvPr/>
          </p:nvSpPr>
          <p:spPr>
            <a:xfrm>
              <a:off x="4028350" y="1498150"/>
              <a:ext cx="52650" cy="90875"/>
            </a:xfrm>
            <a:custGeom>
              <a:avLst/>
              <a:gdLst/>
              <a:ahLst/>
              <a:cxnLst/>
              <a:rect l="l" t="t" r="r" b="b"/>
              <a:pathLst>
                <a:path w="2106" h="3635" extrusionOk="0">
                  <a:moveTo>
                    <a:pt x="1053" y="0"/>
                  </a:moveTo>
                  <a:cubicBezTo>
                    <a:pt x="477" y="0"/>
                    <a:pt x="0" y="151"/>
                    <a:pt x="0" y="1379"/>
                  </a:cubicBezTo>
                  <a:cubicBezTo>
                    <a:pt x="0" y="2632"/>
                    <a:pt x="477" y="3634"/>
                    <a:pt x="1053" y="3634"/>
                  </a:cubicBezTo>
                  <a:cubicBezTo>
                    <a:pt x="1629" y="3634"/>
                    <a:pt x="2106" y="2632"/>
                    <a:pt x="2106" y="1379"/>
                  </a:cubicBezTo>
                  <a:cubicBezTo>
                    <a:pt x="2106" y="151"/>
                    <a:pt x="1629" y="0"/>
                    <a:pt x="105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92"/>
            <p:cNvSpPr/>
            <p:nvPr/>
          </p:nvSpPr>
          <p:spPr>
            <a:xfrm>
              <a:off x="3434975" y="1487500"/>
              <a:ext cx="207425" cy="28850"/>
            </a:xfrm>
            <a:custGeom>
              <a:avLst/>
              <a:gdLst/>
              <a:ahLst/>
              <a:cxnLst/>
              <a:rect l="l" t="t" r="r" b="b"/>
              <a:pathLst>
                <a:path w="8297" h="1154" extrusionOk="0">
                  <a:moveTo>
                    <a:pt x="577" y="0"/>
                  </a:moveTo>
                  <a:cubicBezTo>
                    <a:pt x="252" y="0"/>
                    <a:pt x="1" y="251"/>
                    <a:pt x="1" y="577"/>
                  </a:cubicBezTo>
                  <a:cubicBezTo>
                    <a:pt x="1" y="877"/>
                    <a:pt x="252" y="1153"/>
                    <a:pt x="577" y="1153"/>
                  </a:cubicBezTo>
                  <a:lnTo>
                    <a:pt x="7720" y="1153"/>
                  </a:lnTo>
                  <a:cubicBezTo>
                    <a:pt x="8046" y="1153"/>
                    <a:pt x="8297" y="877"/>
                    <a:pt x="8297" y="577"/>
                  </a:cubicBezTo>
                  <a:cubicBezTo>
                    <a:pt x="8297" y="251"/>
                    <a:pt x="8046" y="0"/>
                    <a:pt x="7720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92"/>
            <p:cNvSpPr/>
            <p:nvPr/>
          </p:nvSpPr>
          <p:spPr>
            <a:xfrm>
              <a:off x="3950650" y="1487500"/>
              <a:ext cx="208050" cy="28850"/>
            </a:xfrm>
            <a:custGeom>
              <a:avLst/>
              <a:gdLst/>
              <a:ahLst/>
              <a:cxnLst/>
              <a:rect l="l" t="t" r="r" b="b"/>
              <a:pathLst>
                <a:path w="8322" h="1154" extrusionOk="0">
                  <a:moveTo>
                    <a:pt x="577" y="0"/>
                  </a:moveTo>
                  <a:cubicBezTo>
                    <a:pt x="276" y="0"/>
                    <a:pt x="1" y="251"/>
                    <a:pt x="1" y="577"/>
                  </a:cubicBezTo>
                  <a:cubicBezTo>
                    <a:pt x="1" y="877"/>
                    <a:pt x="276" y="1153"/>
                    <a:pt x="577" y="1153"/>
                  </a:cubicBezTo>
                  <a:lnTo>
                    <a:pt x="7745" y="1153"/>
                  </a:lnTo>
                  <a:cubicBezTo>
                    <a:pt x="8071" y="1153"/>
                    <a:pt x="8321" y="877"/>
                    <a:pt x="8321" y="577"/>
                  </a:cubicBezTo>
                  <a:cubicBezTo>
                    <a:pt x="8321" y="251"/>
                    <a:pt x="8071" y="0"/>
                    <a:pt x="7745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92"/>
            <p:cNvSpPr/>
            <p:nvPr/>
          </p:nvSpPr>
          <p:spPr>
            <a:xfrm>
              <a:off x="3431850" y="1636000"/>
              <a:ext cx="35750" cy="84600"/>
            </a:xfrm>
            <a:custGeom>
              <a:avLst/>
              <a:gdLst/>
              <a:ahLst/>
              <a:cxnLst/>
              <a:rect l="l" t="t" r="r" b="b"/>
              <a:pathLst>
                <a:path w="1430" h="3384" fill="none" extrusionOk="0">
                  <a:moveTo>
                    <a:pt x="1429" y="0"/>
                  </a:moveTo>
                  <a:lnTo>
                    <a:pt x="1" y="338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92"/>
            <p:cNvSpPr/>
            <p:nvPr/>
          </p:nvSpPr>
          <p:spPr>
            <a:xfrm>
              <a:off x="3510800" y="1641000"/>
              <a:ext cx="17575" cy="88375"/>
            </a:xfrm>
            <a:custGeom>
              <a:avLst/>
              <a:gdLst/>
              <a:ahLst/>
              <a:cxnLst/>
              <a:rect l="l" t="t" r="r" b="b"/>
              <a:pathLst>
                <a:path w="703" h="3535" fill="none" extrusionOk="0">
                  <a:moveTo>
                    <a:pt x="702" y="1"/>
                  </a:moveTo>
                  <a:lnTo>
                    <a:pt x="1" y="353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92"/>
            <p:cNvSpPr/>
            <p:nvPr/>
          </p:nvSpPr>
          <p:spPr>
            <a:xfrm>
              <a:off x="4130475" y="1636000"/>
              <a:ext cx="35750" cy="84600"/>
            </a:xfrm>
            <a:custGeom>
              <a:avLst/>
              <a:gdLst/>
              <a:ahLst/>
              <a:cxnLst/>
              <a:rect l="l" t="t" r="r" b="b"/>
              <a:pathLst>
                <a:path w="1430" h="3384" fill="none" extrusionOk="0">
                  <a:moveTo>
                    <a:pt x="1" y="0"/>
                  </a:moveTo>
                  <a:lnTo>
                    <a:pt x="1429" y="338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92"/>
            <p:cNvSpPr/>
            <p:nvPr/>
          </p:nvSpPr>
          <p:spPr>
            <a:xfrm>
              <a:off x="4069075" y="1641000"/>
              <a:ext cx="17575" cy="88375"/>
            </a:xfrm>
            <a:custGeom>
              <a:avLst/>
              <a:gdLst/>
              <a:ahLst/>
              <a:cxnLst/>
              <a:rect l="l" t="t" r="r" b="b"/>
              <a:pathLst>
                <a:path w="703" h="3535" fill="none" extrusionOk="0">
                  <a:moveTo>
                    <a:pt x="0" y="1"/>
                  </a:moveTo>
                  <a:lnTo>
                    <a:pt x="702" y="353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92"/>
          <p:cNvGrpSpPr/>
          <p:nvPr/>
        </p:nvGrpSpPr>
        <p:grpSpPr>
          <a:xfrm>
            <a:off x="3937364" y="1216297"/>
            <a:ext cx="613623" cy="532403"/>
            <a:chOff x="4584750" y="3886000"/>
            <a:chExt cx="1297025" cy="1125350"/>
          </a:xfrm>
        </p:grpSpPr>
        <p:sp>
          <p:nvSpPr>
            <p:cNvPr id="11611" name="Google Shape;11611;p92"/>
            <p:cNvSpPr/>
            <p:nvPr/>
          </p:nvSpPr>
          <p:spPr>
            <a:xfrm>
              <a:off x="4629850" y="39029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26" y="0"/>
                  </a:moveTo>
                  <a:cubicBezTo>
                    <a:pt x="8998" y="0"/>
                    <a:pt x="1" y="9023"/>
                    <a:pt x="1" y="20126"/>
                  </a:cubicBezTo>
                  <a:lnTo>
                    <a:pt x="1" y="26266"/>
                  </a:lnTo>
                  <a:cubicBezTo>
                    <a:pt x="1" y="34662"/>
                    <a:pt x="6818" y="41454"/>
                    <a:pt x="15189" y="41454"/>
                  </a:cubicBezTo>
                  <a:lnTo>
                    <a:pt x="33259" y="41454"/>
                  </a:lnTo>
                  <a:cubicBezTo>
                    <a:pt x="41655" y="41454"/>
                    <a:pt x="48447" y="34662"/>
                    <a:pt x="48447" y="26266"/>
                  </a:cubicBezTo>
                  <a:lnTo>
                    <a:pt x="48447" y="20126"/>
                  </a:lnTo>
                  <a:cubicBezTo>
                    <a:pt x="48447" y="9023"/>
                    <a:pt x="39450" y="0"/>
                    <a:pt x="28347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92"/>
            <p:cNvSpPr/>
            <p:nvPr/>
          </p:nvSpPr>
          <p:spPr>
            <a:xfrm>
              <a:off x="4584750" y="4030125"/>
              <a:ext cx="1297025" cy="981225"/>
            </a:xfrm>
            <a:custGeom>
              <a:avLst/>
              <a:gdLst/>
              <a:ahLst/>
              <a:cxnLst/>
              <a:rect l="l" t="t" r="r" b="b"/>
              <a:pathLst>
                <a:path w="51881" h="39249" extrusionOk="0">
                  <a:moveTo>
                    <a:pt x="26040" y="0"/>
                  </a:moveTo>
                  <a:cubicBezTo>
                    <a:pt x="16466" y="0"/>
                    <a:pt x="8521" y="6842"/>
                    <a:pt x="6767" y="15915"/>
                  </a:cubicBezTo>
                  <a:cubicBezTo>
                    <a:pt x="6667" y="15890"/>
                    <a:pt x="6542" y="15890"/>
                    <a:pt x="6416" y="15890"/>
                  </a:cubicBezTo>
                  <a:cubicBezTo>
                    <a:pt x="2882" y="15890"/>
                    <a:pt x="0" y="18772"/>
                    <a:pt x="0" y="22306"/>
                  </a:cubicBezTo>
                  <a:cubicBezTo>
                    <a:pt x="0" y="25840"/>
                    <a:pt x="2882" y="28722"/>
                    <a:pt x="6416" y="28722"/>
                  </a:cubicBezTo>
                  <a:cubicBezTo>
                    <a:pt x="6592" y="28722"/>
                    <a:pt x="6792" y="28697"/>
                    <a:pt x="6968" y="28672"/>
                  </a:cubicBezTo>
                  <a:cubicBezTo>
                    <a:pt x="8196" y="34963"/>
                    <a:pt x="12331" y="39248"/>
                    <a:pt x="26040" y="39248"/>
                  </a:cubicBezTo>
                  <a:cubicBezTo>
                    <a:pt x="39725" y="39248"/>
                    <a:pt x="43860" y="34963"/>
                    <a:pt x="45113" y="28697"/>
                  </a:cubicBezTo>
                  <a:cubicBezTo>
                    <a:pt x="45238" y="28697"/>
                    <a:pt x="45339" y="28722"/>
                    <a:pt x="45464" y="28722"/>
                  </a:cubicBezTo>
                  <a:cubicBezTo>
                    <a:pt x="49023" y="28722"/>
                    <a:pt x="51880" y="25840"/>
                    <a:pt x="51880" y="22306"/>
                  </a:cubicBezTo>
                  <a:cubicBezTo>
                    <a:pt x="51880" y="18772"/>
                    <a:pt x="49023" y="15890"/>
                    <a:pt x="45464" y="15890"/>
                  </a:cubicBezTo>
                  <a:lnTo>
                    <a:pt x="45289" y="15890"/>
                  </a:lnTo>
                  <a:cubicBezTo>
                    <a:pt x="43559" y="6842"/>
                    <a:pt x="35589" y="0"/>
                    <a:pt x="26040" y="0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92"/>
            <p:cNvSpPr/>
            <p:nvPr/>
          </p:nvSpPr>
          <p:spPr>
            <a:xfrm>
              <a:off x="5721350" y="4491900"/>
              <a:ext cx="95875" cy="191750"/>
            </a:xfrm>
            <a:custGeom>
              <a:avLst/>
              <a:gdLst/>
              <a:ahLst/>
              <a:cxnLst/>
              <a:rect l="l" t="t" r="r" b="b"/>
              <a:pathLst>
                <a:path w="3835" h="7670" extrusionOk="0">
                  <a:moveTo>
                    <a:pt x="150" y="0"/>
                  </a:moveTo>
                  <a:lnTo>
                    <a:pt x="150" y="0"/>
                  </a:lnTo>
                  <a:cubicBezTo>
                    <a:pt x="175" y="376"/>
                    <a:pt x="175" y="777"/>
                    <a:pt x="175" y="1153"/>
                  </a:cubicBezTo>
                  <a:cubicBezTo>
                    <a:pt x="175" y="3434"/>
                    <a:pt x="175" y="5614"/>
                    <a:pt x="0" y="7670"/>
                  </a:cubicBezTo>
                  <a:cubicBezTo>
                    <a:pt x="2130" y="7670"/>
                    <a:pt x="3835" y="5940"/>
                    <a:pt x="3835" y="3835"/>
                  </a:cubicBezTo>
                  <a:cubicBezTo>
                    <a:pt x="3835" y="1755"/>
                    <a:pt x="2206" y="75"/>
                    <a:pt x="15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92"/>
            <p:cNvSpPr/>
            <p:nvPr/>
          </p:nvSpPr>
          <p:spPr>
            <a:xfrm>
              <a:off x="4649275" y="4491900"/>
              <a:ext cx="100275" cy="191750"/>
            </a:xfrm>
            <a:custGeom>
              <a:avLst/>
              <a:gdLst/>
              <a:ahLst/>
              <a:cxnLst/>
              <a:rect l="l" t="t" r="r" b="b"/>
              <a:pathLst>
                <a:path w="4011" h="7670" extrusionOk="0">
                  <a:moveTo>
                    <a:pt x="3835" y="0"/>
                  </a:moveTo>
                  <a:cubicBezTo>
                    <a:pt x="1730" y="0"/>
                    <a:pt x="1" y="1705"/>
                    <a:pt x="1" y="3835"/>
                  </a:cubicBezTo>
                  <a:cubicBezTo>
                    <a:pt x="1" y="5940"/>
                    <a:pt x="1730" y="7670"/>
                    <a:pt x="3835" y="7670"/>
                  </a:cubicBezTo>
                  <a:cubicBezTo>
                    <a:pt x="3910" y="7670"/>
                    <a:pt x="3961" y="7644"/>
                    <a:pt x="4011" y="7644"/>
                  </a:cubicBez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77"/>
                    <a:pt x="3860" y="376"/>
                    <a:pt x="3885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92"/>
            <p:cNvSpPr/>
            <p:nvPr/>
          </p:nvSpPr>
          <p:spPr>
            <a:xfrm>
              <a:off x="4745150" y="4030125"/>
              <a:ext cx="980600" cy="520300"/>
            </a:xfrm>
            <a:custGeom>
              <a:avLst/>
              <a:gdLst/>
              <a:ahLst/>
              <a:cxnLst/>
              <a:rect l="l" t="t" r="r" b="b"/>
              <a:pathLst>
                <a:path w="39224" h="20812" extrusionOk="0">
                  <a:moveTo>
                    <a:pt x="19624" y="0"/>
                  </a:moveTo>
                  <a:cubicBezTo>
                    <a:pt x="8797" y="0"/>
                    <a:pt x="0" y="8797"/>
                    <a:pt x="0" y="19624"/>
                  </a:cubicBezTo>
                  <a:lnTo>
                    <a:pt x="0" y="20100"/>
                  </a:lnTo>
                  <a:cubicBezTo>
                    <a:pt x="752" y="20025"/>
                    <a:pt x="1479" y="19474"/>
                    <a:pt x="2080" y="19198"/>
                  </a:cubicBezTo>
                  <a:cubicBezTo>
                    <a:pt x="2126" y="19167"/>
                    <a:pt x="2179" y="19153"/>
                    <a:pt x="2232" y="19153"/>
                  </a:cubicBezTo>
                  <a:cubicBezTo>
                    <a:pt x="2350" y="19153"/>
                    <a:pt x="2464" y="19227"/>
                    <a:pt x="2481" y="19348"/>
                  </a:cubicBezTo>
                  <a:cubicBezTo>
                    <a:pt x="2649" y="20124"/>
                    <a:pt x="2904" y="20811"/>
                    <a:pt x="3627" y="20811"/>
                  </a:cubicBezTo>
                  <a:cubicBezTo>
                    <a:pt x="3769" y="20811"/>
                    <a:pt x="3929" y="20785"/>
                    <a:pt x="4111" y="20727"/>
                  </a:cubicBezTo>
                  <a:cubicBezTo>
                    <a:pt x="4812" y="20476"/>
                    <a:pt x="5464" y="20050"/>
                    <a:pt x="6116" y="19699"/>
                  </a:cubicBezTo>
                  <a:cubicBezTo>
                    <a:pt x="7669" y="18822"/>
                    <a:pt x="9198" y="17895"/>
                    <a:pt x="10627" y="16842"/>
                  </a:cubicBezTo>
                  <a:cubicBezTo>
                    <a:pt x="11776" y="16006"/>
                    <a:pt x="13327" y="13793"/>
                    <a:pt x="14973" y="13793"/>
                  </a:cubicBezTo>
                  <a:cubicBezTo>
                    <a:pt x="15300" y="13793"/>
                    <a:pt x="15632" y="13881"/>
                    <a:pt x="15965" y="14085"/>
                  </a:cubicBezTo>
                  <a:cubicBezTo>
                    <a:pt x="17268" y="14862"/>
                    <a:pt x="18246" y="16065"/>
                    <a:pt x="19599" y="16792"/>
                  </a:cubicBezTo>
                  <a:cubicBezTo>
                    <a:pt x="21153" y="17644"/>
                    <a:pt x="22857" y="18120"/>
                    <a:pt x="24612" y="18246"/>
                  </a:cubicBezTo>
                  <a:cubicBezTo>
                    <a:pt x="24991" y="18285"/>
                    <a:pt x="25616" y="18365"/>
                    <a:pt x="26213" y="18365"/>
                  </a:cubicBezTo>
                  <a:cubicBezTo>
                    <a:pt x="26759" y="18365"/>
                    <a:pt x="27282" y="18298"/>
                    <a:pt x="27569" y="18070"/>
                  </a:cubicBezTo>
                  <a:cubicBezTo>
                    <a:pt x="28898" y="17118"/>
                    <a:pt x="26116" y="15338"/>
                    <a:pt x="25439" y="14887"/>
                  </a:cubicBezTo>
                  <a:cubicBezTo>
                    <a:pt x="25213" y="14729"/>
                    <a:pt x="25313" y="14347"/>
                    <a:pt x="25574" y="14347"/>
                  </a:cubicBezTo>
                  <a:cubicBezTo>
                    <a:pt x="25602" y="14347"/>
                    <a:pt x="25633" y="14351"/>
                    <a:pt x="25665" y="14361"/>
                  </a:cubicBezTo>
                  <a:cubicBezTo>
                    <a:pt x="27043" y="14812"/>
                    <a:pt x="31604" y="17569"/>
                    <a:pt x="33985" y="18396"/>
                  </a:cubicBezTo>
                  <a:cubicBezTo>
                    <a:pt x="36341" y="19198"/>
                    <a:pt x="39223" y="19624"/>
                    <a:pt x="39223" y="19624"/>
                  </a:cubicBezTo>
                  <a:cubicBezTo>
                    <a:pt x="39223" y="8797"/>
                    <a:pt x="30452" y="0"/>
                    <a:pt x="19624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92"/>
            <p:cNvSpPr/>
            <p:nvPr/>
          </p:nvSpPr>
          <p:spPr>
            <a:xfrm>
              <a:off x="4715075" y="39850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1"/>
                  </a:moveTo>
                  <a:cubicBezTo>
                    <a:pt x="12958" y="803"/>
                    <a:pt x="7519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7" y="20308"/>
                  </a:cubicBezTo>
                  <a:cubicBezTo>
                    <a:pt x="5206" y="20308"/>
                    <a:pt x="8448" y="15120"/>
                    <a:pt x="9599" y="13033"/>
                  </a:cubicBezTo>
                  <a:lnTo>
                    <a:pt x="9599" y="13033"/>
                  </a:lnTo>
                  <a:lnTo>
                    <a:pt x="5038" y="21655"/>
                  </a:lnTo>
                  <a:cubicBezTo>
                    <a:pt x="5038" y="21655"/>
                    <a:pt x="11830" y="18447"/>
                    <a:pt x="16617" y="13685"/>
                  </a:cubicBezTo>
                  <a:cubicBezTo>
                    <a:pt x="16867" y="13434"/>
                    <a:pt x="17093" y="13184"/>
                    <a:pt x="17319" y="12908"/>
                  </a:cubicBezTo>
                  <a:cubicBezTo>
                    <a:pt x="17795" y="13935"/>
                    <a:pt x="18471" y="14988"/>
                    <a:pt x="19449" y="15965"/>
                  </a:cubicBezTo>
                  <a:cubicBezTo>
                    <a:pt x="21755" y="18271"/>
                    <a:pt x="27569" y="18848"/>
                    <a:pt x="27569" y="18848"/>
                  </a:cubicBezTo>
                  <a:lnTo>
                    <a:pt x="20076" y="8747"/>
                  </a:lnTo>
                  <a:lnTo>
                    <a:pt x="20076" y="8747"/>
                  </a:lnTo>
                  <a:cubicBezTo>
                    <a:pt x="20077" y="8749"/>
                    <a:pt x="28548" y="19124"/>
                    <a:pt x="40251" y="20276"/>
                  </a:cubicBezTo>
                  <a:cubicBezTo>
                    <a:pt x="40251" y="20276"/>
                    <a:pt x="41655" y="11254"/>
                    <a:pt x="35790" y="5940"/>
                  </a:cubicBezTo>
                  <a:cubicBezTo>
                    <a:pt x="31955" y="2482"/>
                    <a:pt x="26291" y="1"/>
                    <a:pt x="2017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92"/>
            <p:cNvSpPr/>
            <p:nvPr/>
          </p:nvSpPr>
          <p:spPr>
            <a:xfrm>
              <a:off x="4737000" y="4159750"/>
              <a:ext cx="1000025" cy="366625"/>
            </a:xfrm>
            <a:custGeom>
              <a:avLst/>
              <a:gdLst/>
              <a:ahLst/>
              <a:cxnLst/>
              <a:rect l="l" t="t" r="r" b="b"/>
              <a:pathLst>
                <a:path w="40001" h="14665" extrusionOk="0">
                  <a:moveTo>
                    <a:pt x="16929" y="1"/>
                  </a:moveTo>
                  <a:cubicBezTo>
                    <a:pt x="16776" y="1"/>
                    <a:pt x="16757" y="145"/>
                    <a:pt x="16868" y="429"/>
                  </a:cubicBezTo>
                  <a:cubicBezTo>
                    <a:pt x="16792" y="1181"/>
                    <a:pt x="17569" y="2259"/>
                    <a:pt x="17945" y="2885"/>
                  </a:cubicBezTo>
                  <a:cubicBezTo>
                    <a:pt x="18547" y="3988"/>
                    <a:pt x="19249" y="5066"/>
                    <a:pt x="19249" y="6344"/>
                  </a:cubicBezTo>
                  <a:cubicBezTo>
                    <a:pt x="19249" y="6516"/>
                    <a:pt x="19103" y="6629"/>
                    <a:pt x="18945" y="6629"/>
                  </a:cubicBezTo>
                  <a:cubicBezTo>
                    <a:pt x="18896" y="6629"/>
                    <a:pt x="18845" y="6618"/>
                    <a:pt x="18798" y="6595"/>
                  </a:cubicBezTo>
                  <a:cubicBezTo>
                    <a:pt x="17442" y="5869"/>
                    <a:pt x="16159" y="3456"/>
                    <a:pt x="14694" y="3456"/>
                  </a:cubicBezTo>
                  <a:cubicBezTo>
                    <a:pt x="14236" y="3456"/>
                    <a:pt x="13760" y="3692"/>
                    <a:pt x="13259" y="4289"/>
                  </a:cubicBezTo>
                  <a:cubicBezTo>
                    <a:pt x="11855" y="5918"/>
                    <a:pt x="11655" y="8374"/>
                    <a:pt x="9499" y="9326"/>
                  </a:cubicBezTo>
                  <a:cubicBezTo>
                    <a:pt x="9460" y="9340"/>
                    <a:pt x="9419" y="9346"/>
                    <a:pt x="9378" y="9346"/>
                  </a:cubicBezTo>
                  <a:cubicBezTo>
                    <a:pt x="9188" y="9346"/>
                    <a:pt x="9011" y="9207"/>
                    <a:pt x="9073" y="9001"/>
                  </a:cubicBezTo>
                  <a:cubicBezTo>
                    <a:pt x="9399" y="7823"/>
                    <a:pt x="11254" y="3762"/>
                    <a:pt x="9374" y="3437"/>
                  </a:cubicBezTo>
                  <a:cubicBezTo>
                    <a:pt x="9310" y="3425"/>
                    <a:pt x="9247" y="3420"/>
                    <a:pt x="9185" y="3420"/>
                  </a:cubicBezTo>
                  <a:cubicBezTo>
                    <a:pt x="7747" y="3420"/>
                    <a:pt x="6894" y="6378"/>
                    <a:pt x="5765" y="7171"/>
                  </a:cubicBezTo>
                  <a:cubicBezTo>
                    <a:pt x="5727" y="7196"/>
                    <a:pt x="5685" y="7207"/>
                    <a:pt x="5642" y="7207"/>
                  </a:cubicBezTo>
                  <a:cubicBezTo>
                    <a:pt x="5513" y="7207"/>
                    <a:pt x="5376" y="7108"/>
                    <a:pt x="5339" y="6996"/>
                  </a:cubicBezTo>
                  <a:cubicBezTo>
                    <a:pt x="5063" y="6143"/>
                    <a:pt x="5364" y="5316"/>
                    <a:pt x="5389" y="4439"/>
                  </a:cubicBezTo>
                  <a:lnTo>
                    <a:pt x="5389" y="4439"/>
                  </a:lnTo>
                  <a:cubicBezTo>
                    <a:pt x="3710" y="5868"/>
                    <a:pt x="3935" y="8925"/>
                    <a:pt x="2131" y="10229"/>
                  </a:cubicBezTo>
                  <a:cubicBezTo>
                    <a:pt x="1843" y="10433"/>
                    <a:pt x="1587" y="10521"/>
                    <a:pt x="1361" y="10521"/>
                  </a:cubicBezTo>
                  <a:cubicBezTo>
                    <a:pt x="840" y="10521"/>
                    <a:pt x="478" y="10054"/>
                    <a:pt x="251" y="9477"/>
                  </a:cubicBezTo>
                  <a:lnTo>
                    <a:pt x="251" y="9477"/>
                  </a:lnTo>
                  <a:cubicBezTo>
                    <a:pt x="0" y="11757"/>
                    <a:pt x="326" y="13286"/>
                    <a:pt x="326" y="13286"/>
                  </a:cubicBezTo>
                  <a:cubicBezTo>
                    <a:pt x="485" y="13308"/>
                    <a:pt x="643" y="13318"/>
                    <a:pt x="800" y="13318"/>
                  </a:cubicBezTo>
                  <a:cubicBezTo>
                    <a:pt x="4329" y="13318"/>
                    <a:pt x="7571" y="8130"/>
                    <a:pt x="8722" y="6043"/>
                  </a:cubicBezTo>
                  <a:lnTo>
                    <a:pt x="8722" y="6043"/>
                  </a:lnTo>
                  <a:lnTo>
                    <a:pt x="4161" y="14665"/>
                  </a:lnTo>
                  <a:cubicBezTo>
                    <a:pt x="4161" y="14665"/>
                    <a:pt x="10953" y="11457"/>
                    <a:pt x="15740" y="6695"/>
                  </a:cubicBezTo>
                  <a:cubicBezTo>
                    <a:pt x="15990" y="6444"/>
                    <a:pt x="16216" y="6194"/>
                    <a:pt x="16442" y="5918"/>
                  </a:cubicBezTo>
                  <a:cubicBezTo>
                    <a:pt x="16918" y="6945"/>
                    <a:pt x="17594" y="7998"/>
                    <a:pt x="18572" y="8975"/>
                  </a:cubicBezTo>
                  <a:cubicBezTo>
                    <a:pt x="20878" y="11306"/>
                    <a:pt x="26692" y="11858"/>
                    <a:pt x="26692" y="11858"/>
                  </a:cubicBezTo>
                  <a:lnTo>
                    <a:pt x="19199" y="1757"/>
                  </a:lnTo>
                  <a:lnTo>
                    <a:pt x="19199" y="1757"/>
                  </a:lnTo>
                  <a:cubicBezTo>
                    <a:pt x="19200" y="1759"/>
                    <a:pt x="27671" y="12134"/>
                    <a:pt x="39374" y="13286"/>
                  </a:cubicBezTo>
                  <a:cubicBezTo>
                    <a:pt x="39374" y="13286"/>
                    <a:pt x="40001" y="10254"/>
                    <a:pt x="39524" y="10128"/>
                  </a:cubicBezTo>
                  <a:cubicBezTo>
                    <a:pt x="39455" y="10108"/>
                    <a:pt x="39387" y="10099"/>
                    <a:pt x="39319" y="10099"/>
                  </a:cubicBezTo>
                  <a:cubicBezTo>
                    <a:pt x="39043" y="10099"/>
                    <a:pt x="38774" y="10238"/>
                    <a:pt x="38476" y="10238"/>
                  </a:cubicBezTo>
                  <a:cubicBezTo>
                    <a:pt x="38317" y="10238"/>
                    <a:pt x="38151" y="10198"/>
                    <a:pt x="37971" y="10078"/>
                  </a:cubicBezTo>
                  <a:cubicBezTo>
                    <a:pt x="36893" y="9377"/>
                    <a:pt x="36016" y="7146"/>
                    <a:pt x="35640" y="7046"/>
                  </a:cubicBezTo>
                  <a:cubicBezTo>
                    <a:pt x="35624" y="7041"/>
                    <a:pt x="35608" y="7038"/>
                    <a:pt x="35594" y="7038"/>
                  </a:cubicBezTo>
                  <a:cubicBezTo>
                    <a:pt x="35254" y="7038"/>
                    <a:pt x="35426" y="8426"/>
                    <a:pt x="35113" y="9076"/>
                  </a:cubicBezTo>
                  <a:cubicBezTo>
                    <a:pt x="35062" y="9161"/>
                    <a:pt x="34953" y="9211"/>
                    <a:pt x="34849" y="9211"/>
                  </a:cubicBezTo>
                  <a:cubicBezTo>
                    <a:pt x="34800" y="9211"/>
                    <a:pt x="34753" y="9200"/>
                    <a:pt x="34712" y="9176"/>
                  </a:cubicBezTo>
                  <a:cubicBezTo>
                    <a:pt x="32732" y="7923"/>
                    <a:pt x="30778" y="6845"/>
                    <a:pt x="29274" y="5016"/>
                  </a:cubicBezTo>
                  <a:cubicBezTo>
                    <a:pt x="28939" y="4636"/>
                    <a:pt x="27569" y="2823"/>
                    <a:pt x="26813" y="2823"/>
                  </a:cubicBezTo>
                  <a:cubicBezTo>
                    <a:pt x="26721" y="2823"/>
                    <a:pt x="26638" y="2850"/>
                    <a:pt x="26567" y="2910"/>
                  </a:cubicBezTo>
                  <a:cubicBezTo>
                    <a:pt x="26417" y="3061"/>
                    <a:pt x="26767" y="4564"/>
                    <a:pt x="26767" y="4815"/>
                  </a:cubicBezTo>
                  <a:cubicBezTo>
                    <a:pt x="26793" y="5341"/>
                    <a:pt x="26767" y="5793"/>
                    <a:pt x="26692" y="6269"/>
                  </a:cubicBezTo>
                  <a:cubicBezTo>
                    <a:pt x="26657" y="6411"/>
                    <a:pt x="26533" y="6477"/>
                    <a:pt x="26411" y="6477"/>
                  </a:cubicBezTo>
                  <a:cubicBezTo>
                    <a:pt x="26360" y="6477"/>
                    <a:pt x="26310" y="6466"/>
                    <a:pt x="26266" y="6444"/>
                  </a:cubicBezTo>
                  <a:cubicBezTo>
                    <a:pt x="23534" y="4991"/>
                    <a:pt x="21655" y="2384"/>
                    <a:pt x="18973" y="855"/>
                  </a:cubicBezTo>
                  <a:cubicBezTo>
                    <a:pt x="18547" y="605"/>
                    <a:pt x="18121" y="379"/>
                    <a:pt x="17645" y="229"/>
                  </a:cubicBezTo>
                  <a:cubicBezTo>
                    <a:pt x="17544" y="204"/>
                    <a:pt x="17444" y="178"/>
                    <a:pt x="17344" y="153"/>
                  </a:cubicBezTo>
                  <a:cubicBezTo>
                    <a:pt x="17158" y="51"/>
                    <a:pt x="17020" y="1"/>
                    <a:pt x="16929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92"/>
            <p:cNvSpPr/>
            <p:nvPr/>
          </p:nvSpPr>
          <p:spPr>
            <a:xfrm>
              <a:off x="5168700" y="3886000"/>
              <a:ext cx="107800" cy="20700"/>
            </a:xfrm>
            <a:custGeom>
              <a:avLst/>
              <a:gdLst/>
              <a:ahLst/>
              <a:cxnLst/>
              <a:rect l="l" t="t" r="r" b="b"/>
              <a:pathLst>
                <a:path w="4312" h="828" fill="none" extrusionOk="0">
                  <a:moveTo>
                    <a:pt x="1" y="1"/>
                  </a:moveTo>
                  <a:lnTo>
                    <a:pt x="1830" y="828"/>
                  </a:lnTo>
                  <a:lnTo>
                    <a:pt x="4311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92"/>
            <p:cNvSpPr/>
            <p:nvPr/>
          </p:nvSpPr>
          <p:spPr>
            <a:xfrm>
              <a:off x="5461300" y="4617275"/>
              <a:ext cx="203050" cy="143550"/>
            </a:xfrm>
            <a:custGeom>
              <a:avLst/>
              <a:gdLst/>
              <a:ahLst/>
              <a:cxnLst/>
              <a:rect l="l" t="t" r="r" b="b"/>
              <a:pathLst>
                <a:path w="8122" h="5742" extrusionOk="0">
                  <a:moveTo>
                    <a:pt x="1970" y="0"/>
                  </a:moveTo>
                  <a:cubicBezTo>
                    <a:pt x="865" y="0"/>
                    <a:pt x="1" y="48"/>
                    <a:pt x="1" y="48"/>
                  </a:cubicBezTo>
                  <a:cubicBezTo>
                    <a:pt x="1" y="48"/>
                    <a:pt x="2181" y="4584"/>
                    <a:pt x="3535" y="5361"/>
                  </a:cubicBezTo>
                  <a:cubicBezTo>
                    <a:pt x="3976" y="5619"/>
                    <a:pt x="4459" y="5742"/>
                    <a:pt x="4935" y="5742"/>
                  </a:cubicBezTo>
                  <a:cubicBezTo>
                    <a:pt x="5893" y="5742"/>
                    <a:pt x="6825" y="5246"/>
                    <a:pt x="7344" y="4359"/>
                  </a:cubicBezTo>
                  <a:cubicBezTo>
                    <a:pt x="8121" y="3030"/>
                    <a:pt x="7670" y="1326"/>
                    <a:pt x="6342" y="549"/>
                  </a:cubicBezTo>
                  <a:cubicBezTo>
                    <a:pt x="5565" y="95"/>
                    <a:pt x="3528" y="0"/>
                    <a:pt x="1970" y="0"/>
                  </a:cubicBezTo>
                  <a:close/>
                </a:path>
              </a:pathLst>
            </a:custGeom>
            <a:solidFill>
              <a:srgbClr val="FF95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92"/>
            <p:cNvSpPr/>
            <p:nvPr/>
          </p:nvSpPr>
          <p:spPr>
            <a:xfrm>
              <a:off x="4802150" y="4617275"/>
              <a:ext cx="203675" cy="143550"/>
            </a:xfrm>
            <a:custGeom>
              <a:avLst/>
              <a:gdLst/>
              <a:ahLst/>
              <a:cxnLst/>
              <a:rect l="l" t="t" r="r" b="b"/>
              <a:pathLst>
                <a:path w="8147" h="5742" extrusionOk="0">
                  <a:moveTo>
                    <a:pt x="6168" y="0"/>
                  </a:moveTo>
                  <a:cubicBezTo>
                    <a:pt x="4603" y="0"/>
                    <a:pt x="2557" y="95"/>
                    <a:pt x="1780" y="549"/>
                  </a:cubicBezTo>
                  <a:cubicBezTo>
                    <a:pt x="452" y="1326"/>
                    <a:pt x="1" y="3030"/>
                    <a:pt x="803" y="4359"/>
                  </a:cubicBezTo>
                  <a:cubicBezTo>
                    <a:pt x="1322" y="5246"/>
                    <a:pt x="2255" y="5742"/>
                    <a:pt x="3213" y="5742"/>
                  </a:cubicBezTo>
                  <a:cubicBezTo>
                    <a:pt x="3689" y="5742"/>
                    <a:pt x="4171" y="5619"/>
                    <a:pt x="4612" y="5361"/>
                  </a:cubicBezTo>
                  <a:cubicBezTo>
                    <a:pt x="5941" y="4584"/>
                    <a:pt x="8146" y="48"/>
                    <a:pt x="8146" y="48"/>
                  </a:cubicBezTo>
                  <a:cubicBezTo>
                    <a:pt x="8146" y="48"/>
                    <a:pt x="7278" y="0"/>
                    <a:pt x="6168" y="0"/>
                  </a:cubicBezTo>
                  <a:close/>
                </a:path>
              </a:pathLst>
            </a:custGeom>
            <a:solidFill>
              <a:srgbClr val="FF95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92"/>
            <p:cNvSpPr/>
            <p:nvPr/>
          </p:nvSpPr>
          <p:spPr>
            <a:xfrm>
              <a:off x="5461300" y="4602875"/>
              <a:ext cx="203050" cy="143550"/>
            </a:xfrm>
            <a:custGeom>
              <a:avLst/>
              <a:gdLst/>
              <a:ahLst/>
              <a:cxnLst/>
              <a:rect l="l" t="t" r="r" b="b"/>
              <a:pathLst>
                <a:path w="8122" h="5742" extrusionOk="0">
                  <a:moveTo>
                    <a:pt x="1970" y="0"/>
                  </a:moveTo>
                  <a:cubicBezTo>
                    <a:pt x="865" y="0"/>
                    <a:pt x="1" y="48"/>
                    <a:pt x="1" y="48"/>
                  </a:cubicBezTo>
                  <a:cubicBezTo>
                    <a:pt x="1" y="48"/>
                    <a:pt x="2181" y="4584"/>
                    <a:pt x="3535" y="5361"/>
                  </a:cubicBezTo>
                  <a:cubicBezTo>
                    <a:pt x="3976" y="5619"/>
                    <a:pt x="4459" y="5741"/>
                    <a:pt x="4935" y="5741"/>
                  </a:cubicBezTo>
                  <a:cubicBezTo>
                    <a:pt x="5893" y="5741"/>
                    <a:pt x="6825" y="5246"/>
                    <a:pt x="7344" y="4358"/>
                  </a:cubicBezTo>
                  <a:cubicBezTo>
                    <a:pt x="8121" y="3030"/>
                    <a:pt x="7670" y="1326"/>
                    <a:pt x="6342" y="549"/>
                  </a:cubicBezTo>
                  <a:cubicBezTo>
                    <a:pt x="5565" y="94"/>
                    <a:pt x="3528" y="0"/>
                    <a:pt x="1970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92"/>
            <p:cNvSpPr/>
            <p:nvPr/>
          </p:nvSpPr>
          <p:spPr>
            <a:xfrm>
              <a:off x="5461950" y="4605300"/>
              <a:ext cx="184850" cy="141125"/>
            </a:xfrm>
            <a:custGeom>
              <a:avLst/>
              <a:gdLst/>
              <a:ahLst/>
              <a:cxnLst/>
              <a:rect l="l" t="t" r="r" b="b"/>
              <a:pathLst>
                <a:path w="7394" h="5645" extrusionOk="0">
                  <a:moveTo>
                    <a:pt x="0" y="1"/>
                  </a:moveTo>
                  <a:cubicBezTo>
                    <a:pt x="251" y="527"/>
                    <a:pt x="2256" y="4537"/>
                    <a:pt x="3509" y="5264"/>
                  </a:cubicBezTo>
                  <a:cubicBezTo>
                    <a:pt x="3950" y="5522"/>
                    <a:pt x="4433" y="5644"/>
                    <a:pt x="4909" y="5644"/>
                  </a:cubicBezTo>
                  <a:cubicBezTo>
                    <a:pt x="5867" y="5644"/>
                    <a:pt x="6799" y="5149"/>
                    <a:pt x="7318" y="4261"/>
                  </a:cubicBezTo>
                  <a:cubicBezTo>
                    <a:pt x="7343" y="4211"/>
                    <a:pt x="7369" y="4161"/>
                    <a:pt x="7394" y="4111"/>
                  </a:cubicBezTo>
                  <a:lnTo>
                    <a:pt x="7394" y="4111"/>
                  </a:lnTo>
                  <a:cubicBezTo>
                    <a:pt x="7204" y="4149"/>
                    <a:pt x="7002" y="4168"/>
                    <a:pt x="6793" y="4168"/>
                  </a:cubicBezTo>
                  <a:cubicBezTo>
                    <a:pt x="6173" y="4168"/>
                    <a:pt x="5480" y="4003"/>
                    <a:pt x="4787" y="3685"/>
                  </a:cubicBezTo>
                  <a:cubicBezTo>
                    <a:pt x="3709" y="3209"/>
                    <a:pt x="2707" y="2457"/>
                    <a:pt x="1780" y="1705"/>
                  </a:cubicBezTo>
                  <a:cubicBezTo>
                    <a:pt x="1178" y="1229"/>
                    <a:pt x="476" y="677"/>
                    <a:pt x="0" y="1"/>
                  </a:cubicBezTo>
                  <a:close/>
                </a:path>
              </a:pathLst>
            </a:custGeom>
            <a:solidFill>
              <a:srgbClr val="478C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92"/>
            <p:cNvSpPr/>
            <p:nvPr/>
          </p:nvSpPr>
          <p:spPr>
            <a:xfrm>
              <a:off x="5321575" y="4436875"/>
              <a:ext cx="181125" cy="191000"/>
            </a:xfrm>
            <a:custGeom>
              <a:avLst/>
              <a:gdLst/>
              <a:ahLst/>
              <a:cxnLst/>
              <a:rect l="l" t="t" r="r" b="b"/>
              <a:pathLst>
                <a:path w="7245" h="7640" extrusionOk="0">
                  <a:moveTo>
                    <a:pt x="6596" y="0"/>
                  </a:moveTo>
                  <a:cubicBezTo>
                    <a:pt x="6501" y="0"/>
                    <a:pt x="6405" y="23"/>
                    <a:pt x="6317" y="71"/>
                  </a:cubicBezTo>
                  <a:lnTo>
                    <a:pt x="302" y="3605"/>
                  </a:lnTo>
                  <a:cubicBezTo>
                    <a:pt x="101" y="3730"/>
                    <a:pt x="1" y="3931"/>
                    <a:pt x="1" y="4131"/>
                  </a:cubicBezTo>
                  <a:cubicBezTo>
                    <a:pt x="26" y="4332"/>
                    <a:pt x="151" y="4532"/>
                    <a:pt x="327" y="4632"/>
                  </a:cubicBezTo>
                  <a:lnTo>
                    <a:pt x="6342" y="7590"/>
                  </a:lnTo>
                  <a:cubicBezTo>
                    <a:pt x="6442" y="7615"/>
                    <a:pt x="6517" y="7640"/>
                    <a:pt x="6593" y="7640"/>
                  </a:cubicBezTo>
                  <a:cubicBezTo>
                    <a:pt x="6818" y="7640"/>
                    <a:pt x="7019" y="7540"/>
                    <a:pt x="7119" y="7314"/>
                  </a:cubicBezTo>
                  <a:cubicBezTo>
                    <a:pt x="7244" y="7038"/>
                    <a:pt x="7144" y="6688"/>
                    <a:pt x="6843" y="6562"/>
                  </a:cubicBezTo>
                  <a:lnTo>
                    <a:pt x="1780" y="4056"/>
                  </a:lnTo>
                  <a:lnTo>
                    <a:pt x="6893" y="1073"/>
                  </a:lnTo>
                  <a:cubicBezTo>
                    <a:pt x="7169" y="898"/>
                    <a:pt x="7244" y="547"/>
                    <a:pt x="7094" y="271"/>
                  </a:cubicBezTo>
                  <a:cubicBezTo>
                    <a:pt x="6992" y="101"/>
                    <a:pt x="6797" y="0"/>
                    <a:pt x="659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92"/>
            <p:cNvSpPr/>
            <p:nvPr/>
          </p:nvSpPr>
          <p:spPr>
            <a:xfrm>
              <a:off x="5321575" y="4525100"/>
              <a:ext cx="153550" cy="28850"/>
            </a:xfrm>
            <a:custGeom>
              <a:avLst/>
              <a:gdLst/>
              <a:ahLst/>
              <a:cxnLst/>
              <a:rect l="l" t="t" r="r" b="b"/>
              <a:pathLst>
                <a:path w="6142" h="1154" extrusionOk="0">
                  <a:moveTo>
                    <a:pt x="577" y="1"/>
                  </a:moveTo>
                  <a:cubicBezTo>
                    <a:pt x="277" y="1"/>
                    <a:pt x="1" y="251"/>
                    <a:pt x="1" y="577"/>
                  </a:cubicBezTo>
                  <a:cubicBezTo>
                    <a:pt x="1" y="903"/>
                    <a:pt x="277" y="1154"/>
                    <a:pt x="577" y="1154"/>
                  </a:cubicBezTo>
                  <a:lnTo>
                    <a:pt x="5590" y="1154"/>
                  </a:lnTo>
                  <a:cubicBezTo>
                    <a:pt x="5891" y="1154"/>
                    <a:pt x="6141" y="903"/>
                    <a:pt x="6141" y="577"/>
                  </a:cubicBezTo>
                  <a:cubicBezTo>
                    <a:pt x="6141" y="251"/>
                    <a:pt x="5891" y="1"/>
                    <a:pt x="5590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92"/>
            <p:cNvSpPr/>
            <p:nvPr/>
          </p:nvSpPr>
          <p:spPr>
            <a:xfrm>
              <a:off x="4802150" y="4602875"/>
              <a:ext cx="203675" cy="143550"/>
            </a:xfrm>
            <a:custGeom>
              <a:avLst/>
              <a:gdLst/>
              <a:ahLst/>
              <a:cxnLst/>
              <a:rect l="l" t="t" r="r" b="b"/>
              <a:pathLst>
                <a:path w="8147" h="5742" extrusionOk="0">
                  <a:moveTo>
                    <a:pt x="6168" y="0"/>
                  </a:moveTo>
                  <a:cubicBezTo>
                    <a:pt x="4603" y="0"/>
                    <a:pt x="2557" y="94"/>
                    <a:pt x="1780" y="549"/>
                  </a:cubicBezTo>
                  <a:cubicBezTo>
                    <a:pt x="452" y="1326"/>
                    <a:pt x="1" y="3030"/>
                    <a:pt x="803" y="4358"/>
                  </a:cubicBezTo>
                  <a:cubicBezTo>
                    <a:pt x="1322" y="5246"/>
                    <a:pt x="2255" y="5741"/>
                    <a:pt x="3213" y="5741"/>
                  </a:cubicBezTo>
                  <a:cubicBezTo>
                    <a:pt x="3689" y="5741"/>
                    <a:pt x="4171" y="5619"/>
                    <a:pt x="4612" y="5361"/>
                  </a:cubicBezTo>
                  <a:cubicBezTo>
                    <a:pt x="5941" y="4584"/>
                    <a:pt x="8146" y="48"/>
                    <a:pt x="8146" y="48"/>
                  </a:cubicBezTo>
                  <a:cubicBezTo>
                    <a:pt x="8146" y="48"/>
                    <a:pt x="7278" y="0"/>
                    <a:pt x="6168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92"/>
            <p:cNvSpPr/>
            <p:nvPr/>
          </p:nvSpPr>
          <p:spPr>
            <a:xfrm>
              <a:off x="4814700" y="4619100"/>
              <a:ext cx="183600" cy="127325"/>
            </a:xfrm>
            <a:custGeom>
              <a:avLst/>
              <a:gdLst/>
              <a:ahLst/>
              <a:cxnLst/>
              <a:rect l="l" t="t" r="r" b="b"/>
              <a:pathLst>
                <a:path w="7344" h="5093" extrusionOk="0">
                  <a:moveTo>
                    <a:pt x="7344" y="0"/>
                  </a:moveTo>
                  <a:lnTo>
                    <a:pt x="7344" y="0"/>
                  </a:lnTo>
                  <a:cubicBezTo>
                    <a:pt x="6316" y="927"/>
                    <a:pt x="5163" y="1704"/>
                    <a:pt x="4035" y="2431"/>
                  </a:cubicBezTo>
                  <a:cubicBezTo>
                    <a:pt x="3118" y="3005"/>
                    <a:pt x="2211" y="3417"/>
                    <a:pt x="1343" y="3417"/>
                  </a:cubicBezTo>
                  <a:cubicBezTo>
                    <a:pt x="883" y="3417"/>
                    <a:pt x="434" y="3302"/>
                    <a:pt x="0" y="3033"/>
                  </a:cubicBezTo>
                  <a:lnTo>
                    <a:pt x="0" y="3033"/>
                  </a:lnTo>
                  <a:cubicBezTo>
                    <a:pt x="75" y="3258"/>
                    <a:pt x="151" y="3484"/>
                    <a:pt x="301" y="3709"/>
                  </a:cubicBezTo>
                  <a:cubicBezTo>
                    <a:pt x="820" y="4597"/>
                    <a:pt x="1753" y="5092"/>
                    <a:pt x="2711" y="5092"/>
                  </a:cubicBezTo>
                  <a:cubicBezTo>
                    <a:pt x="3187" y="5092"/>
                    <a:pt x="3669" y="4970"/>
                    <a:pt x="4110" y="4712"/>
                  </a:cubicBezTo>
                  <a:cubicBezTo>
                    <a:pt x="5138" y="4110"/>
                    <a:pt x="6692" y="1253"/>
                    <a:pt x="7344" y="0"/>
                  </a:cubicBezTo>
                  <a:close/>
                </a:path>
              </a:pathLst>
            </a:custGeom>
            <a:solidFill>
              <a:srgbClr val="478C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92"/>
            <p:cNvSpPr/>
            <p:nvPr/>
          </p:nvSpPr>
          <p:spPr>
            <a:xfrm>
              <a:off x="4963825" y="4436875"/>
              <a:ext cx="181100" cy="191000"/>
            </a:xfrm>
            <a:custGeom>
              <a:avLst/>
              <a:gdLst/>
              <a:ahLst/>
              <a:cxnLst/>
              <a:rect l="l" t="t" r="r" b="b"/>
              <a:pathLst>
                <a:path w="7244" h="7640" extrusionOk="0">
                  <a:moveTo>
                    <a:pt x="672" y="0"/>
                  </a:moveTo>
                  <a:cubicBezTo>
                    <a:pt x="470" y="0"/>
                    <a:pt x="270" y="101"/>
                    <a:pt x="151" y="271"/>
                  </a:cubicBezTo>
                  <a:cubicBezTo>
                    <a:pt x="0" y="547"/>
                    <a:pt x="100" y="898"/>
                    <a:pt x="351" y="1073"/>
                  </a:cubicBezTo>
                  <a:lnTo>
                    <a:pt x="5464" y="4056"/>
                  </a:lnTo>
                  <a:lnTo>
                    <a:pt x="401" y="6562"/>
                  </a:lnTo>
                  <a:cubicBezTo>
                    <a:pt x="125" y="6688"/>
                    <a:pt x="0" y="7038"/>
                    <a:pt x="151" y="7314"/>
                  </a:cubicBezTo>
                  <a:cubicBezTo>
                    <a:pt x="251" y="7540"/>
                    <a:pt x="451" y="7640"/>
                    <a:pt x="652" y="7640"/>
                  </a:cubicBezTo>
                  <a:cubicBezTo>
                    <a:pt x="727" y="7640"/>
                    <a:pt x="827" y="7615"/>
                    <a:pt x="902" y="7590"/>
                  </a:cubicBezTo>
                  <a:lnTo>
                    <a:pt x="6917" y="4632"/>
                  </a:lnTo>
                  <a:cubicBezTo>
                    <a:pt x="7118" y="4532"/>
                    <a:pt x="7243" y="4332"/>
                    <a:pt x="7243" y="4131"/>
                  </a:cubicBezTo>
                  <a:cubicBezTo>
                    <a:pt x="7243" y="3931"/>
                    <a:pt x="7143" y="3730"/>
                    <a:pt x="6968" y="3605"/>
                  </a:cubicBezTo>
                  <a:lnTo>
                    <a:pt x="953" y="71"/>
                  </a:lnTo>
                  <a:cubicBezTo>
                    <a:pt x="864" y="23"/>
                    <a:pt x="768" y="0"/>
                    <a:pt x="67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92"/>
            <p:cNvSpPr/>
            <p:nvPr/>
          </p:nvSpPr>
          <p:spPr>
            <a:xfrm>
              <a:off x="4991375" y="4525100"/>
              <a:ext cx="153550" cy="28850"/>
            </a:xfrm>
            <a:custGeom>
              <a:avLst/>
              <a:gdLst/>
              <a:ahLst/>
              <a:cxnLst/>
              <a:rect l="l" t="t" r="r" b="b"/>
              <a:pathLst>
                <a:path w="6142" h="1154" extrusionOk="0">
                  <a:moveTo>
                    <a:pt x="577" y="1"/>
                  </a:moveTo>
                  <a:cubicBezTo>
                    <a:pt x="252" y="1"/>
                    <a:pt x="1" y="251"/>
                    <a:pt x="1" y="577"/>
                  </a:cubicBezTo>
                  <a:cubicBezTo>
                    <a:pt x="1" y="903"/>
                    <a:pt x="252" y="1154"/>
                    <a:pt x="577" y="1154"/>
                  </a:cubicBezTo>
                  <a:lnTo>
                    <a:pt x="5565" y="1154"/>
                  </a:lnTo>
                  <a:cubicBezTo>
                    <a:pt x="5891" y="1154"/>
                    <a:pt x="6141" y="903"/>
                    <a:pt x="6141" y="577"/>
                  </a:cubicBezTo>
                  <a:cubicBezTo>
                    <a:pt x="6141" y="251"/>
                    <a:pt x="5891" y="1"/>
                    <a:pt x="5565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92"/>
            <p:cNvSpPr/>
            <p:nvPr/>
          </p:nvSpPr>
          <p:spPr>
            <a:xfrm>
              <a:off x="4825975" y="4639775"/>
              <a:ext cx="44500" cy="44500"/>
            </a:xfrm>
            <a:custGeom>
              <a:avLst/>
              <a:gdLst/>
              <a:ahLst/>
              <a:cxnLst/>
              <a:rect l="l" t="t" r="r" b="b"/>
              <a:pathLst>
                <a:path w="1780" h="1780" extrusionOk="0">
                  <a:moveTo>
                    <a:pt x="878" y="0"/>
                  </a:moveTo>
                  <a:cubicBezTo>
                    <a:pt x="401" y="0"/>
                    <a:pt x="0" y="401"/>
                    <a:pt x="0" y="902"/>
                  </a:cubicBezTo>
                  <a:cubicBezTo>
                    <a:pt x="0" y="1379"/>
                    <a:pt x="401" y="1780"/>
                    <a:pt x="878" y="1780"/>
                  </a:cubicBezTo>
                  <a:cubicBezTo>
                    <a:pt x="1379" y="1780"/>
                    <a:pt x="1780" y="1379"/>
                    <a:pt x="1780" y="902"/>
                  </a:cubicBezTo>
                  <a:cubicBezTo>
                    <a:pt x="1780" y="401"/>
                    <a:pt x="1379" y="0"/>
                    <a:pt x="878" y="0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92"/>
            <p:cNvSpPr/>
            <p:nvPr/>
          </p:nvSpPr>
          <p:spPr>
            <a:xfrm>
              <a:off x="5594775" y="4639775"/>
              <a:ext cx="44500" cy="44500"/>
            </a:xfrm>
            <a:custGeom>
              <a:avLst/>
              <a:gdLst/>
              <a:ahLst/>
              <a:cxnLst/>
              <a:rect l="l" t="t" r="r" b="b"/>
              <a:pathLst>
                <a:path w="1780" h="1780" extrusionOk="0">
                  <a:moveTo>
                    <a:pt x="878" y="0"/>
                  </a:moveTo>
                  <a:cubicBezTo>
                    <a:pt x="401" y="0"/>
                    <a:pt x="0" y="401"/>
                    <a:pt x="0" y="902"/>
                  </a:cubicBezTo>
                  <a:cubicBezTo>
                    <a:pt x="0" y="1379"/>
                    <a:pt x="401" y="1780"/>
                    <a:pt x="878" y="1780"/>
                  </a:cubicBezTo>
                  <a:cubicBezTo>
                    <a:pt x="1379" y="1780"/>
                    <a:pt x="1780" y="1379"/>
                    <a:pt x="1780" y="902"/>
                  </a:cubicBezTo>
                  <a:cubicBezTo>
                    <a:pt x="1780" y="401"/>
                    <a:pt x="1379" y="0"/>
                    <a:pt x="878" y="0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92"/>
            <p:cNvSpPr/>
            <p:nvPr/>
          </p:nvSpPr>
          <p:spPr>
            <a:xfrm>
              <a:off x="5003925" y="4669225"/>
              <a:ext cx="458675" cy="179850"/>
            </a:xfrm>
            <a:custGeom>
              <a:avLst/>
              <a:gdLst/>
              <a:ahLst/>
              <a:cxnLst/>
              <a:rect l="l" t="t" r="r" b="b"/>
              <a:pathLst>
                <a:path w="18347" h="7194" extrusionOk="0">
                  <a:moveTo>
                    <a:pt x="0" y="0"/>
                  </a:moveTo>
                  <a:cubicBezTo>
                    <a:pt x="0" y="0"/>
                    <a:pt x="1830" y="7193"/>
                    <a:pt x="9173" y="7193"/>
                  </a:cubicBezTo>
                  <a:cubicBezTo>
                    <a:pt x="16542" y="7193"/>
                    <a:pt x="18346" y="0"/>
                    <a:pt x="18346" y="0"/>
                  </a:cubicBezTo>
                  <a:close/>
                </a:path>
              </a:pathLst>
            </a:custGeom>
            <a:solidFill>
              <a:srgbClr val="8A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92"/>
            <p:cNvSpPr/>
            <p:nvPr/>
          </p:nvSpPr>
          <p:spPr>
            <a:xfrm>
              <a:off x="5091000" y="4669225"/>
              <a:ext cx="288250" cy="52650"/>
            </a:xfrm>
            <a:custGeom>
              <a:avLst/>
              <a:gdLst/>
              <a:ahLst/>
              <a:cxnLst/>
              <a:rect l="l" t="t" r="r" b="b"/>
              <a:pathLst>
                <a:path w="11530" h="2106" extrusionOk="0">
                  <a:moveTo>
                    <a:pt x="1" y="0"/>
                  </a:moveTo>
                  <a:cubicBezTo>
                    <a:pt x="1" y="2105"/>
                    <a:pt x="2257" y="2105"/>
                    <a:pt x="5790" y="2105"/>
                  </a:cubicBezTo>
                  <a:cubicBezTo>
                    <a:pt x="9299" y="2105"/>
                    <a:pt x="11104" y="2105"/>
                    <a:pt x="11104" y="652"/>
                  </a:cubicBezTo>
                  <a:cubicBezTo>
                    <a:pt x="11279" y="426"/>
                    <a:pt x="11404" y="226"/>
                    <a:pt x="11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92"/>
            <p:cNvSpPr/>
            <p:nvPr/>
          </p:nvSpPr>
          <p:spPr>
            <a:xfrm>
              <a:off x="4988875" y="4654800"/>
              <a:ext cx="488750" cy="208675"/>
            </a:xfrm>
            <a:custGeom>
              <a:avLst/>
              <a:gdLst/>
              <a:ahLst/>
              <a:cxnLst/>
              <a:rect l="l" t="t" r="r" b="b"/>
              <a:pathLst>
                <a:path w="19550" h="8347" extrusionOk="0">
                  <a:moveTo>
                    <a:pt x="18171" y="1128"/>
                  </a:moveTo>
                  <a:cubicBezTo>
                    <a:pt x="17494" y="2883"/>
                    <a:pt x="15339" y="7194"/>
                    <a:pt x="9775" y="7194"/>
                  </a:cubicBezTo>
                  <a:cubicBezTo>
                    <a:pt x="4236" y="7194"/>
                    <a:pt x="2056" y="2883"/>
                    <a:pt x="1404" y="1128"/>
                  </a:cubicBezTo>
                  <a:close/>
                  <a:moveTo>
                    <a:pt x="602" y="1"/>
                  </a:moveTo>
                  <a:cubicBezTo>
                    <a:pt x="427" y="1"/>
                    <a:pt x="276" y="76"/>
                    <a:pt x="151" y="201"/>
                  </a:cubicBezTo>
                  <a:cubicBezTo>
                    <a:pt x="51" y="352"/>
                    <a:pt x="1" y="527"/>
                    <a:pt x="51" y="702"/>
                  </a:cubicBezTo>
                  <a:cubicBezTo>
                    <a:pt x="76" y="778"/>
                    <a:pt x="2056" y="8347"/>
                    <a:pt x="9775" y="8347"/>
                  </a:cubicBezTo>
                  <a:cubicBezTo>
                    <a:pt x="17494" y="8347"/>
                    <a:pt x="19500" y="778"/>
                    <a:pt x="19500" y="702"/>
                  </a:cubicBezTo>
                  <a:cubicBezTo>
                    <a:pt x="19550" y="527"/>
                    <a:pt x="19500" y="352"/>
                    <a:pt x="19399" y="201"/>
                  </a:cubicBezTo>
                  <a:cubicBezTo>
                    <a:pt x="19299" y="76"/>
                    <a:pt x="19124" y="1"/>
                    <a:pt x="18948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92"/>
            <p:cNvSpPr/>
            <p:nvPr/>
          </p:nvSpPr>
          <p:spPr>
            <a:xfrm>
              <a:off x="4741375" y="3938100"/>
              <a:ext cx="1020725" cy="391525"/>
            </a:xfrm>
            <a:custGeom>
              <a:avLst/>
              <a:gdLst/>
              <a:ahLst/>
              <a:cxnLst/>
              <a:rect l="l" t="t" r="r" b="b"/>
              <a:pathLst>
                <a:path w="40829" h="15661" extrusionOk="0">
                  <a:moveTo>
                    <a:pt x="20246" y="1"/>
                  </a:moveTo>
                  <a:cubicBezTo>
                    <a:pt x="19910" y="1"/>
                    <a:pt x="19563" y="104"/>
                    <a:pt x="19249" y="323"/>
                  </a:cubicBezTo>
                  <a:cubicBezTo>
                    <a:pt x="18748" y="673"/>
                    <a:pt x="18698" y="1325"/>
                    <a:pt x="18648" y="1851"/>
                  </a:cubicBezTo>
                  <a:cubicBezTo>
                    <a:pt x="18572" y="2653"/>
                    <a:pt x="18247" y="3455"/>
                    <a:pt x="17996" y="4232"/>
                  </a:cubicBezTo>
                  <a:cubicBezTo>
                    <a:pt x="17933" y="4420"/>
                    <a:pt x="17836" y="4956"/>
                    <a:pt x="17544" y="4956"/>
                  </a:cubicBezTo>
                  <a:cubicBezTo>
                    <a:pt x="17486" y="4956"/>
                    <a:pt x="17420" y="4934"/>
                    <a:pt x="17344" y="4884"/>
                  </a:cubicBezTo>
                  <a:cubicBezTo>
                    <a:pt x="17194" y="4809"/>
                    <a:pt x="16768" y="3656"/>
                    <a:pt x="16617" y="3405"/>
                  </a:cubicBezTo>
                  <a:cubicBezTo>
                    <a:pt x="16411" y="3039"/>
                    <a:pt x="15450" y="555"/>
                    <a:pt x="14751" y="555"/>
                  </a:cubicBezTo>
                  <a:cubicBezTo>
                    <a:pt x="14685" y="555"/>
                    <a:pt x="14622" y="576"/>
                    <a:pt x="14562" y="623"/>
                  </a:cubicBezTo>
                  <a:cubicBezTo>
                    <a:pt x="14262" y="874"/>
                    <a:pt x="14111" y="1526"/>
                    <a:pt x="13961" y="1851"/>
                  </a:cubicBezTo>
                  <a:cubicBezTo>
                    <a:pt x="13560" y="2704"/>
                    <a:pt x="13334" y="3606"/>
                    <a:pt x="12933" y="4458"/>
                  </a:cubicBezTo>
                  <a:cubicBezTo>
                    <a:pt x="12708" y="4934"/>
                    <a:pt x="12382" y="5937"/>
                    <a:pt x="11956" y="6262"/>
                  </a:cubicBezTo>
                  <a:cubicBezTo>
                    <a:pt x="11808" y="6376"/>
                    <a:pt x="11678" y="6426"/>
                    <a:pt x="11564" y="6426"/>
                  </a:cubicBezTo>
                  <a:cubicBezTo>
                    <a:pt x="10851" y="6426"/>
                    <a:pt x="10768" y="4468"/>
                    <a:pt x="10703" y="4057"/>
                  </a:cubicBezTo>
                  <a:cubicBezTo>
                    <a:pt x="10602" y="3255"/>
                    <a:pt x="10577" y="2403"/>
                    <a:pt x="10477" y="1601"/>
                  </a:cubicBezTo>
                  <a:cubicBezTo>
                    <a:pt x="10427" y="1250"/>
                    <a:pt x="10302" y="749"/>
                    <a:pt x="10001" y="548"/>
                  </a:cubicBezTo>
                  <a:cubicBezTo>
                    <a:pt x="9904" y="488"/>
                    <a:pt x="9802" y="461"/>
                    <a:pt x="9698" y="461"/>
                  </a:cubicBezTo>
                  <a:cubicBezTo>
                    <a:pt x="9025" y="461"/>
                    <a:pt x="8256" y="1586"/>
                    <a:pt x="7996" y="1977"/>
                  </a:cubicBezTo>
                  <a:cubicBezTo>
                    <a:pt x="7770" y="2278"/>
                    <a:pt x="7169" y="3556"/>
                    <a:pt x="7018" y="3831"/>
                  </a:cubicBezTo>
                  <a:cubicBezTo>
                    <a:pt x="6693" y="4408"/>
                    <a:pt x="6392" y="4959"/>
                    <a:pt x="6116" y="5561"/>
                  </a:cubicBezTo>
                  <a:cubicBezTo>
                    <a:pt x="6023" y="5762"/>
                    <a:pt x="5767" y="6089"/>
                    <a:pt x="5550" y="6089"/>
                  </a:cubicBezTo>
                  <a:cubicBezTo>
                    <a:pt x="5416" y="6089"/>
                    <a:pt x="5296" y="5965"/>
                    <a:pt x="5239" y="5611"/>
                  </a:cubicBezTo>
                  <a:cubicBezTo>
                    <a:pt x="5214" y="5360"/>
                    <a:pt x="5264" y="5085"/>
                    <a:pt x="5264" y="4834"/>
                  </a:cubicBezTo>
                  <a:cubicBezTo>
                    <a:pt x="5314" y="4433"/>
                    <a:pt x="5339" y="4032"/>
                    <a:pt x="5189" y="3631"/>
                  </a:cubicBezTo>
                  <a:cubicBezTo>
                    <a:pt x="5080" y="3369"/>
                    <a:pt x="4946" y="3273"/>
                    <a:pt x="4800" y="3273"/>
                  </a:cubicBezTo>
                  <a:cubicBezTo>
                    <a:pt x="4543" y="3273"/>
                    <a:pt x="4251" y="3573"/>
                    <a:pt x="4011" y="3781"/>
                  </a:cubicBezTo>
                  <a:cubicBezTo>
                    <a:pt x="3660" y="4082"/>
                    <a:pt x="2031" y="5385"/>
                    <a:pt x="1254" y="7215"/>
                  </a:cubicBezTo>
                  <a:cubicBezTo>
                    <a:pt x="477" y="9019"/>
                    <a:pt x="1" y="10623"/>
                    <a:pt x="652" y="11100"/>
                  </a:cubicBezTo>
                  <a:cubicBezTo>
                    <a:pt x="724" y="11161"/>
                    <a:pt x="791" y="11185"/>
                    <a:pt x="858" y="11185"/>
                  </a:cubicBezTo>
                  <a:cubicBezTo>
                    <a:pt x="954" y="11185"/>
                    <a:pt x="1050" y="11134"/>
                    <a:pt x="1154" y="11075"/>
                  </a:cubicBezTo>
                  <a:cubicBezTo>
                    <a:pt x="1605" y="10799"/>
                    <a:pt x="2031" y="10423"/>
                    <a:pt x="2457" y="10097"/>
                  </a:cubicBezTo>
                  <a:lnTo>
                    <a:pt x="2457" y="10097"/>
                  </a:lnTo>
                  <a:cubicBezTo>
                    <a:pt x="2507" y="10799"/>
                    <a:pt x="2206" y="11425"/>
                    <a:pt x="2081" y="12102"/>
                  </a:cubicBezTo>
                  <a:cubicBezTo>
                    <a:pt x="1981" y="12528"/>
                    <a:pt x="1931" y="12979"/>
                    <a:pt x="1956" y="13405"/>
                  </a:cubicBezTo>
                  <a:cubicBezTo>
                    <a:pt x="1956" y="13848"/>
                    <a:pt x="2101" y="14517"/>
                    <a:pt x="2535" y="14517"/>
                  </a:cubicBezTo>
                  <a:cubicBezTo>
                    <a:pt x="2641" y="14517"/>
                    <a:pt x="2765" y="14477"/>
                    <a:pt x="2908" y="14383"/>
                  </a:cubicBezTo>
                  <a:cubicBezTo>
                    <a:pt x="3309" y="14107"/>
                    <a:pt x="4587" y="12002"/>
                    <a:pt x="4913" y="11375"/>
                  </a:cubicBezTo>
                  <a:cubicBezTo>
                    <a:pt x="6066" y="9270"/>
                    <a:pt x="7470" y="8242"/>
                    <a:pt x="8121" y="7867"/>
                  </a:cubicBezTo>
                  <a:cubicBezTo>
                    <a:pt x="8214" y="7797"/>
                    <a:pt x="8392" y="7663"/>
                    <a:pt x="8498" y="7663"/>
                  </a:cubicBezTo>
                  <a:cubicBezTo>
                    <a:pt x="8506" y="7663"/>
                    <a:pt x="8515" y="7664"/>
                    <a:pt x="8522" y="7666"/>
                  </a:cubicBezTo>
                  <a:cubicBezTo>
                    <a:pt x="8948" y="7691"/>
                    <a:pt x="8698" y="7942"/>
                    <a:pt x="8773" y="8142"/>
                  </a:cubicBezTo>
                  <a:cubicBezTo>
                    <a:pt x="8823" y="8343"/>
                    <a:pt x="8873" y="8593"/>
                    <a:pt x="8923" y="8819"/>
                  </a:cubicBezTo>
                  <a:cubicBezTo>
                    <a:pt x="9174" y="9646"/>
                    <a:pt x="9074" y="10648"/>
                    <a:pt x="9450" y="11450"/>
                  </a:cubicBezTo>
                  <a:cubicBezTo>
                    <a:pt x="9603" y="11756"/>
                    <a:pt x="9814" y="11876"/>
                    <a:pt x="10039" y="11876"/>
                  </a:cubicBezTo>
                  <a:cubicBezTo>
                    <a:pt x="10367" y="11876"/>
                    <a:pt x="10726" y="11622"/>
                    <a:pt x="10978" y="11325"/>
                  </a:cubicBezTo>
                  <a:cubicBezTo>
                    <a:pt x="11354" y="10899"/>
                    <a:pt x="11555" y="10373"/>
                    <a:pt x="11881" y="9922"/>
                  </a:cubicBezTo>
                  <a:cubicBezTo>
                    <a:pt x="12106" y="9646"/>
                    <a:pt x="12357" y="9370"/>
                    <a:pt x="12582" y="9095"/>
                  </a:cubicBezTo>
                  <a:cubicBezTo>
                    <a:pt x="12808" y="8819"/>
                    <a:pt x="13234" y="8117"/>
                    <a:pt x="13585" y="8017"/>
                  </a:cubicBezTo>
                  <a:cubicBezTo>
                    <a:pt x="13636" y="8006"/>
                    <a:pt x="13680" y="8000"/>
                    <a:pt x="13717" y="8000"/>
                  </a:cubicBezTo>
                  <a:cubicBezTo>
                    <a:pt x="14009" y="8000"/>
                    <a:pt x="13911" y="8321"/>
                    <a:pt x="13911" y="8543"/>
                  </a:cubicBezTo>
                  <a:cubicBezTo>
                    <a:pt x="13911" y="8794"/>
                    <a:pt x="13911" y="9019"/>
                    <a:pt x="13936" y="9270"/>
                  </a:cubicBezTo>
                  <a:cubicBezTo>
                    <a:pt x="13961" y="9621"/>
                    <a:pt x="14011" y="10097"/>
                    <a:pt x="14262" y="10398"/>
                  </a:cubicBezTo>
                  <a:cubicBezTo>
                    <a:pt x="14403" y="10545"/>
                    <a:pt x="14530" y="10605"/>
                    <a:pt x="14645" y="10605"/>
                  </a:cubicBezTo>
                  <a:cubicBezTo>
                    <a:pt x="15020" y="10605"/>
                    <a:pt x="15261" y="9966"/>
                    <a:pt x="15414" y="9621"/>
                  </a:cubicBezTo>
                  <a:cubicBezTo>
                    <a:pt x="15665" y="8994"/>
                    <a:pt x="16242" y="6739"/>
                    <a:pt x="16542" y="6488"/>
                  </a:cubicBezTo>
                  <a:cubicBezTo>
                    <a:pt x="16665" y="6401"/>
                    <a:pt x="16791" y="6366"/>
                    <a:pt x="16914" y="6366"/>
                  </a:cubicBezTo>
                  <a:cubicBezTo>
                    <a:pt x="17320" y="6366"/>
                    <a:pt x="17688" y="6743"/>
                    <a:pt x="17745" y="6839"/>
                  </a:cubicBezTo>
                  <a:cubicBezTo>
                    <a:pt x="17953" y="7150"/>
                    <a:pt x="18693" y="8252"/>
                    <a:pt x="19283" y="8252"/>
                  </a:cubicBezTo>
                  <a:cubicBezTo>
                    <a:pt x="19405" y="8252"/>
                    <a:pt x="19522" y="8204"/>
                    <a:pt x="19625" y="8092"/>
                  </a:cubicBezTo>
                  <a:cubicBezTo>
                    <a:pt x="19700" y="7992"/>
                    <a:pt x="19700" y="7892"/>
                    <a:pt x="19725" y="7791"/>
                  </a:cubicBezTo>
                  <a:cubicBezTo>
                    <a:pt x="19826" y="7466"/>
                    <a:pt x="19750" y="6764"/>
                    <a:pt x="20352" y="6313"/>
                  </a:cubicBezTo>
                  <a:cubicBezTo>
                    <a:pt x="20518" y="6191"/>
                    <a:pt x="20625" y="6138"/>
                    <a:pt x="20726" y="6138"/>
                  </a:cubicBezTo>
                  <a:cubicBezTo>
                    <a:pt x="20853" y="6138"/>
                    <a:pt x="20969" y="6223"/>
                    <a:pt x="21179" y="6363"/>
                  </a:cubicBezTo>
                  <a:cubicBezTo>
                    <a:pt x="21630" y="6663"/>
                    <a:pt x="22006" y="7115"/>
                    <a:pt x="22307" y="7566"/>
                  </a:cubicBezTo>
                  <a:cubicBezTo>
                    <a:pt x="22683" y="8142"/>
                    <a:pt x="22958" y="8769"/>
                    <a:pt x="23409" y="9295"/>
                  </a:cubicBezTo>
                  <a:cubicBezTo>
                    <a:pt x="23785" y="9746"/>
                    <a:pt x="24262" y="10398"/>
                    <a:pt x="24763" y="10724"/>
                  </a:cubicBezTo>
                  <a:cubicBezTo>
                    <a:pt x="24908" y="10813"/>
                    <a:pt x="25032" y="10852"/>
                    <a:pt x="25139" y="10852"/>
                  </a:cubicBezTo>
                  <a:cubicBezTo>
                    <a:pt x="25665" y="10852"/>
                    <a:pt x="25782" y="9924"/>
                    <a:pt x="25866" y="9445"/>
                  </a:cubicBezTo>
                  <a:cubicBezTo>
                    <a:pt x="26002" y="8898"/>
                    <a:pt x="26118" y="8040"/>
                    <a:pt x="26779" y="8040"/>
                  </a:cubicBezTo>
                  <a:cubicBezTo>
                    <a:pt x="26845" y="8040"/>
                    <a:pt x="26916" y="8049"/>
                    <a:pt x="26993" y="8067"/>
                  </a:cubicBezTo>
                  <a:cubicBezTo>
                    <a:pt x="27269" y="8142"/>
                    <a:pt x="27821" y="8543"/>
                    <a:pt x="28021" y="8744"/>
                  </a:cubicBezTo>
                  <a:cubicBezTo>
                    <a:pt x="28347" y="9044"/>
                    <a:pt x="28648" y="9420"/>
                    <a:pt x="28923" y="9771"/>
                  </a:cubicBezTo>
                  <a:cubicBezTo>
                    <a:pt x="29750" y="10799"/>
                    <a:pt x="30327" y="12378"/>
                    <a:pt x="31480" y="13105"/>
                  </a:cubicBezTo>
                  <a:cubicBezTo>
                    <a:pt x="31720" y="13265"/>
                    <a:pt x="32057" y="13409"/>
                    <a:pt x="32375" y="13409"/>
                  </a:cubicBezTo>
                  <a:cubicBezTo>
                    <a:pt x="32454" y="13409"/>
                    <a:pt x="32532" y="13400"/>
                    <a:pt x="32608" y="13380"/>
                  </a:cubicBezTo>
                  <a:cubicBezTo>
                    <a:pt x="33059" y="13255"/>
                    <a:pt x="33034" y="12779"/>
                    <a:pt x="33109" y="12403"/>
                  </a:cubicBezTo>
                  <a:cubicBezTo>
                    <a:pt x="33184" y="12002"/>
                    <a:pt x="33384" y="11651"/>
                    <a:pt x="33510" y="11250"/>
                  </a:cubicBezTo>
                  <a:cubicBezTo>
                    <a:pt x="33578" y="10999"/>
                    <a:pt x="33584" y="10353"/>
                    <a:pt x="33982" y="10353"/>
                  </a:cubicBezTo>
                  <a:cubicBezTo>
                    <a:pt x="34021" y="10353"/>
                    <a:pt x="34064" y="10359"/>
                    <a:pt x="34111" y="10373"/>
                  </a:cubicBezTo>
                  <a:cubicBezTo>
                    <a:pt x="34312" y="10423"/>
                    <a:pt x="36918" y="13180"/>
                    <a:pt x="37495" y="13756"/>
                  </a:cubicBezTo>
                  <a:cubicBezTo>
                    <a:pt x="37695" y="13957"/>
                    <a:pt x="38723" y="15260"/>
                    <a:pt x="38873" y="15435"/>
                  </a:cubicBezTo>
                  <a:cubicBezTo>
                    <a:pt x="39010" y="15595"/>
                    <a:pt x="39140" y="15660"/>
                    <a:pt x="39259" y="15660"/>
                  </a:cubicBezTo>
                  <a:cubicBezTo>
                    <a:pt x="39534" y="15660"/>
                    <a:pt x="39753" y="15316"/>
                    <a:pt x="39876" y="14984"/>
                  </a:cubicBezTo>
                  <a:cubicBezTo>
                    <a:pt x="40828" y="12328"/>
                    <a:pt x="40126" y="9521"/>
                    <a:pt x="38472" y="7365"/>
                  </a:cubicBezTo>
                  <a:cubicBezTo>
                    <a:pt x="38216" y="7017"/>
                    <a:pt x="37355" y="6038"/>
                    <a:pt x="36863" y="6038"/>
                  </a:cubicBezTo>
                  <a:cubicBezTo>
                    <a:pt x="36682" y="6038"/>
                    <a:pt x="36551" y="6170"/>
                    <a:pt x="36517" y="6513"/>
                  </a:cubicBezTo>
                  <a:cubicBezTo>
                    <a:pt x="36462" y="7133"/>
                    <a:pt x="36230" y="7360"/>
                    <a:pt x="35918" y="7360"/>
                  </a:cubicBezTo>
                  <a:cubicBezTo>
                    <a:pt x="35107" y="7360"/>
                    <a:pt x="33752" y="5824"/>
                    <a:pt x="33535" y="5661"/>
                  </a:cubicBezTo>
                  <a:cubicBezTo>
                    <a:pt x="32908" y="5160"/>
                    <a:pt x="32457" y="4533"/>
                    <a:pt x="31981" y="3932"/>
                  </a:cubicBezTo>
                  <a:cubicBezTo>
                    <a:pt x="31455" y="3280"/>
                    <a:pt x="29650" y="1651"/>
                    <a:pt x="29224" y="1425"/>
                  </a:cubicBezTo>
                  <a:cubicBezTo>
                    <a:pt x="29092" y="1355"/>
                    <a:pt x="28946" y="1326"/>
                    <a:pt x="28795" y="1326"/>
                  </a:cubicBezTo>
                  <a:cubicBezTo>
                    <a:pt x="28460" y="1326"/>
                    <a:pt x="28105" y="1470"/>
                    <a:pt x="27846" y="1626"/>
                  </a:cubicBezTo>
                  <a:cubicBezTo>
                    <a:pt x="26793" y="2177"/>
                    <a:pt x="26818" y="3481"/>
                    <a:pt x="26818" y="4508"/>
                  </a:cubicBezTo>
                  <a:cubicBezTo>
                    <a:pt x="26818" y="4809"/>
                    <a:pt x="26793" y="5335"/>
                    <a:pt x="26217" y="5435"/>
                  </a:cubicBezTo>
                  <a:cubicBezTo>
                    <a:pt x="26186" y="5441"/>
                    <a:pt x="26154" y="5444"/>
                    <a:pt x="26121" y="5444"/>
                  </a:cubicBezTo>
                  <a:cubicBezTo>
                    <a:pt x="25571" y="5444"/>
                    <a:pt x="24785" y="4669"/>
                    <a:pt x="24312" y="4007"/>
                  </a:cubicBezTo>
                  <a:cubicBezTo>
                    <a:pt x="23936" y="3481"/>
                    <a:pt x="21881" y="1175"/>
                    <a:pt x="21630" y="774"/>
                  </a:cubicBezTo>
                  <a:cubicBezTo>
                    <a:pt x="21319" y="276"/>
                    <a:pt x="20796" y="1"/>
                    <a:pt x="2024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35" name="Google Shape;11635;p92"/>
          <p:cNvSpPr txBox="1"/>
          <p:nvPr/>
        </p:nvSpPr>
        <p:spPr>
          <a:xfrm>
            <a:off x="874575" y="1882827"/>
            <a:ext cx="14556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Activities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36" name="Google Shape;11636;p92"/>
          <p:cNvSpPr txBox="1"/>
          <p:nvPr/>
        </p:nvSpPr>
        <p:spPr>
          <a:xfrm>
            <a:off x="2853363" y="1882827"/>
            <a:ext cx="3867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1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37" name="Google Shape;11637;p92"/>
          <p:cNvSpPr/>
          <p:nvPr/>
        </p:nvSpPr>
        <p:spPr>
          <a:xfrm>
            <a:off x="922726" y="2235052"/>
            <a:ext cx="1359300" cy="716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Activity 1</a:t>
            </a:r>
            <a:endParaRPr sz="9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638" name="Google Shape;11638;p92"/>
          <p:cNvSpPr/>
          <p:nvPr/>
        </p:nvSpPr>
        <p:spPr>
          <a:xfrm>
            <a:off x="2613825" y="30276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9" name="Google Shape;11639;p92"/>
          <p:cNvSpPr/>
          <p:nvPr/>
        </p:nvSpPr>
        <p:spPr>
          <a:xfrm>
            <a:off x="3811275" y="30276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0" name="Google Shape;11640;p92"/>
          <p:cNvSpPr/>
          <p:nvPr/>
        </p:nvSpPr>
        <p:spPr>
          <a:xfrm>
            <a:off x="5008719" y="30276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1" name="Google Shape;11641;p92"/>
          <p:cNvSpPr/>
          <p:nvPr/>
        </p:nvSpPr>
        <p:spPr>
          <a:xfrm>
            <a:off x="6206172" y="30276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2" name="Google Shape;11642;p92"/>
          <p:cNvSpPr/>
          <p:nvPr/>
        </p:nvSpPr>
        <p:spPr>
          <a:xfrm>
            <a:off x="7403625" y="30276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3" name="Google Shape;11643;p92"/>
          <p:cNvSpPr/>
          <p:nvPr/>
        </p:nvSpPr>
        <p:spPr>
          <a:xfrm>
            <a:off x="2613825" y="38202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4" name="Google Shape;11644;p92"/>
          <p:cNvSpPr/>
          <p:nvPr/>
        </p:nvSpPr>
        <p:spPr>
          <a:xfrm>
            <a:off x="3811275" y="38202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5" name="Google Shape;11645;p92"/>
          <p:cNvSpPr/>
          <p:nvPr/>
        </p:nvSpPr>
        <p:spPr>
          <a:xfrm>
            <a:off x="5008719" y="38202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6" name="Google Shape;11646;p92"/>
          <p:cNvSpPr/>
          <p:nvPr/>
        </p:nvSpPr>
        <p:spPr>
          <a:xfrm>
            <a:off x="6206172" y="38202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7" name="Google Shape;11647;p92"/>
          <p:cNvSpPr/>
          <p:nvPr/>
        </p:nvSpPr>
        <p:spPr>
          <a:xfrm>
            <a:off x="7403625" y="3820252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8" name="Google Shape;11648;p92"/>
          <p:cNvSpPr txBox="1"/>
          <p:nvPr/>
        </p:nvSpPr>
        <p:spPr>
          <a:xfrm>
            <a:off x="4050813" y="1882827"/>
            <a:ext cx="3867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2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49" name="Google Shape;11649;p92"/>
          <p:cNvSpPr txBox="1"/>
          <p:nvPr/>
        </p:nvSpPr>
        <p:spPr>
          <a:xfrm>
            <a:off x="5248263" y="1882827"/>
            <a:ext cx="3867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3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50" name="Google Shape;11650;p92"/>
          <p:cNvSpPr txBox="1"/>
          <p:nvPr/>
        </p:nvSpPr>
        <p:spPr>
          <a:xfrm>
            <a:off x="6445713" y="1882827"/>
            <a:ext cx="3867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4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51" name="Google Shape;11651;p92"/>
          <p:cNvSpPr txBox="1"/>
          <p:nvPr/>
        </p:nvSpPr>
        <p:spPr>
          <a:xfrm>
            <a:off x="7643163" y="1882827"/>
            <a:ext cx="386700" cy="2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5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652" name="Google Shape;11652;p92"/>
          <p:cNvSpPr/>
          <p:nvPr/>
        </p:nvSpPr>
        <p:spPr>
          <a:xfrm>
            <a:off x="922726" y="3027652"/>
            <a:ext cx="1359300" cy="716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Activity 2</a:t>
            </a:r>
            <a:endParaRPr sz="9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653" name="Google Shape;11653;p92"/>
          <p:cNvSpPr/>
          <p:nvPr/>
        </p:nvSpPr>
        <p:spPr>
          <a:xfrm>
            <a:off x="922726" y="3820252"/>
            <a:ext cx="1359300" cy="7164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Activity 3</a:t>
            </a:r>
            <a:endParaRPr sz="9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grpSp>
        <p:nvGrpSpPr>
          <p:cNvPr id="11654" name="Google Shape;11654;p92"/>
          <p:cNvGrpSpPr/>
          <p:nvPr/>
        </p:nvGrpSpPr>
        <p:grpSpPr>
          <a:xfrm>
            <a:off x="5135119" y="3118015"/>
            <a:ext cx="613327" cy="535667"/>
            <a:chOff x="3150525" y="3879100"/>
            <a:chExt cx="1296400" cy="1132250"/>
          </a:xfrm>
        </p:grpSpPr>
        <p:sp>
          <p:nvSpPr>
            <p:cNvPr id="11655" name="Google Shape;11655;p92"/>
            <p:cNvSpPr/>
            <p:nvPr/>
          </p:nvSpPr>
          <p:spPr>
            <a:xfrm>
              <a:off x="3195625" y="39029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01" y="0"/>
                  </a:moveTo>
                  <a:cubicBezTo>
                    <a:pt x="8998" y="0"/>
                    <a:pt x="1" y="9023"/>
                    <a:pt x="1" y="20126"/>
                  </a:cubicBezTo>
                  <a:lnTo>
                    <a:pt x="1" y="26266"/>
                  </a:lnTo>
                  <a:cubicBezTo>
                    <a:pt x="1" y="34662"/>
                    <a:pt x="6793" y="41454"/>
                    <a:pt x="15189" y="41454"/>
                  </a:cubicBezTo>
                  <a:lnTo>
                    <a:pt x="33259" y="41454"/>
                  </a:lnTo>
                  <a:cubicBezTo>
                    <a:pt x="41630" y="41454"/>
                    <a:pt x="48447" y="34662"/>
                    <a:pt x="48447" y="26266"/>
                  </a:cubicBezTo>
                  <a:lnTo>
                    <a:pt x="48447" y="20126"/>
                  </a:lnTo>
                  <a:cubicBezTo>
                    <a:pt x="48447" y="9023"/>
                    <a:pt x="39425" y="0"/>
                    <a:pt x="2832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92"/>
            <p:cNvSpPr/>
            <p:nvPr/>
          </p:nvSpPr>
          <p:spPr>
            <a:xfrm>
              <a:off x="3150525" y="4030125"/>
              <a:ext cx="1296400" cy="981225"/>
            </a:xfrm>
            <a:custGeom>
              <a:avLst/>
              <a:gdLst/>
              <a:ahLst/>
              <a:cxnLst/>
              <a:rect l="l" t="t" r="r" b="b"/>
              <a:pathLst>
                <a:path w="51856" h="39249" extrusionOk="0">
                  <a:moveTo>
                    <a:pt x="26016" y="0"/>
                  </a:moveTo>
                  <a:cubicBezTo>
                    <a:pt x="16467" y="0"/>
                    <a:pt x="8497" y="6842"/>
                    <a:pt x="6767" y="15915"/>
                  </a:cubicBezTo>
                  <a:cubicBezTo>
                    <a:pt x="6642" y="15890"/>
                    <a:pt x="6517" y="15890"/>
                    <a:pt x="6391" y="15890"/>
                  </a:cubicBezTo>
                  <a:cubicBezTo>
                    <a:pt x="2858" y="15890"/>
                    <a:pt x="0" y="18772"/>
                    <a:pt x="0" y="22306"/>
                  </a:cubicBezTo>
                  <a:cubicBezTo>
                    <a:pt x="0" y="25840"/>
                    <a:pt x="2858" y="28722"/>
                    <a:pt x="6391" y="28722"/>
                  </a:cubicBezTo>
                  <a:cubicBezTo>
                    <a:pt x="6592" y="28722"/>
                    <a:pt x="6767" y="28697"/>
                    <a:pt x="6943" y="28672"/>
                  </a:cubicBezTo>
                  <a:cubicBezTo>
                    <a:pt x="8196" y="34963"/>
                    <a:pt x="12331" y="39248"/>
                    <a:pt x="26016" y="39248"/>
                  </a:cubicBezTo>
                  <a:cubicBezTo>
                    <a:pt x="39700" y="39248"/>
                    <a:pt x="43835" y="34963"/>
                    <a:pt x="45088" y="28697"/>
                  </a:cubicBezTo>
                  <a:cubicBezTo>
                    <a:pt x="45214" y="28697"/>
                    <a:pt x="45339" y="28722"/>
                    <a:pt x="45464" y="28722"/>
                  </a:cubicBezTo>
                  <a:cubicBezTo>
                    <a:pt x="48998" y="28722"/>
                    <a:pt x="51855" y="25840"/>
                    <a:pt x="51855" y="22306"/>
                  </a:cubicBezTo>
                  <a:cubicBezTo>
                    <a:pt x="51855" y="18772"/>
                    <a:pt x="48998" y="15890"/>
                    <a:pt x="45464" y="15890"/>
                  </a:cubicBezTo>
                  <a:lnTo>
                    <a:pt x="45264" y="15890"/>
                  </a:lnTo>
                  <a:cubicBezTo>
                    <a:pt x="43534" y="6842"/>
                    <a:pt x="35565" y="0"/>
                    <a:pt x="26016" y="0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92"/>
            <p:cNvSpPr/>
            <p:nvPr/>
          </p:nvSpPr>
          <p:spPr>
            <a:xfrm>
              <a:off x="4286500" y="4491900"/>
              <a:ext cx="96500" cy="191750"/>
            </a:xfrm>
            <a:custGeom>
              <a:avLst/>
              <a:gdLst/>
              <a:ahLst/>
              <a:cxnLst/>
              <a:rect l="l" t="t" r="r" b="b"/>
              <a:pathLst>
                <a:path w="3860" h="7670" extrusionOk="0">
                  <a:moveTo>
                    <a:pt x="151" y="0"/>
                  </a:moveTo>
                  <a:lnTo>
                    <a:pt x="151" y="0"/>
                  </a:lnTo>
                  <a:cubicBezTo>
                    <a:pt x="176" y="376"/>
                    <a:pt x="201" y="777"/>
                    <a:pt x="201" y="1153"/>
                  </a:cubicBezTo>
                  <a:cubicBezTo>
                    <a:pt x="201" y="3434"/>
                    <a:pt x="201" y="5614"/>
                    <a:pt x="0" y="7670"/>
                  </a:cubicBezTo>
                  <a:lnTo>
                    <a:pt x="25" y="7670"/>
                  </a:lnTo>
                  <a:cubicBezTo>
                    <a:pt x="2131" y="7670"/>
                    <a:pt x="3860" y="5940"/>
                    <a:pt x="3860" y="3835"/>
                  </a:cubicBezTo>
                  <a:cubicBezTo>
                    <a:pt x="3860" y="1755"/>
                    <a:pt x="2206" y="75"/>
                    <a:pt x="15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92"/>
            <p:cNvSpPr/>
            <p:nvPr/>
          </p:nvSpPr>
          <p:spPr>
            <a:xfrm>
              <a:off x="3215050" y="4491900"/>
              <a:ext cx="100275" cy="191750"/>
            </a:xfrm>
            <a:custGeom>
              <a:avLst/>
              <a:gdLst/>
              <a:ahLst/>
              <a:cxnLst/>
              <a:rect l="l" t="t" r="r" b="b"/>
              <a:pathLst>
                <a:path w="4011" h="7670" extrusionOk="0">
                  <a:moveTo>
                    <a:pt x="3835" y="0"/>
                  </a:moveTo>
                  <a:cubicBezTo>
                    <a:pt x="1705" y="0"/>
                    <a:pt x="1" y="1705"/>
                    <a:pt x="1" y="3835"/>
                  </a:cubicBezTo>
                  <a:cubicBezTo>
                    <a:pt x="1" y="5940"/>
                    <a:pt x="1705" y="7670"/>
                    <a:pt x="3835" y="7670"/>
                  </a:cubicBezTo>
                  <a:cubicBezTo>
                    <a:pt x="3886" y="7670"/>
                    <a:pt x="3936" y="7644"/>
                    <a:pt x="4011" y="7644"/>
                  </a:cubicBez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77"/>
                    <a:pt x="3835" y="376"/>
                    <a:pt x="386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92"/>
            <p:cNvSpPr/>
            <p:nvPr/>
          </p:nvSpPr>
          <p:spPr>
            <a:xfrm>
              <a:off x="3310925" y="4030125"/>
              <a:ext cx="980600" cy="520300"/>
            </a:xfrm>
            <a:custGeom>
              <a:avLst/>
              <a:gdLst/>
              <a:ahLst/>
              <a:cxnLst/>
              <a:rect l="l" t="t" r="r" b="b"/>
              <a:pathLst>
                <a:path w="39224" h="20812" extrusionOk="0">
                  <a:moveTo>
                    <a:pt x="19600" y="0"/>
                  </a:moveTo>
                  <a:cubicBezTo>
                    <a:pt x="8772" y="0"/>
                    <a:pt x="0" y="8797"/>
                    <a:pt x="0" y="19624"/>
                  </a:cubicBezTo>
                  <a:lnTo>
                    <a:pt x="0" y="20100"/>
                  </a:lnTo>
                  <a:cubicBezTo>
                    <a:pt x="727" y="20025"/>
                    <a:pt x="1454" y="19474"/>
                    <a:pt x="2056" y="19198"/>
                  </a:cubicBezTo>
                  <a:cubicBezTo>
                    <a:pt x="2102" y="19167"/>
                    <a:pt x="2155" y="19153"/>
                    <a:pt x="2207" y="19153"/>
                  </a:cubicBezTo>
                  <a:cubicBezTo>
                    <a:pt x="2328" y="19153"/>
                    <a:pt x="2447" y="19227"/>
                    <a:pt x="2482" y="19348"/>
                  </a:cubicBezTo>
                  <a:cubicBezTo>
                    <a:pt x="2649" y="20124"/>
                    <a:pt x="2904" y="20811"/>
                    <a:pt x="3613" y="20811"/>
                  </a:cubicBezTo>
                  <a:cubicBezTo>
                    <a:pt x="3752" y="20811"/>
                    <a:pt x="3909" y="20785"/>
                    <a:pt x="4086" y="20727"/>
                  </a:cubicBezTo>
                  <a:cubicBezTo>
                    <a:pt x="4787" y="20476"/>
                    <a:pt x="5464" y="20050"/>
                    <a:pt x="6091" y="19699"/>
                  </a:cubicBezTo>
                  <a:cubicBezTo>
                    <a:pt x="7645" y="18822"/>
                    <a:pt x="9173" y="17895"/>
                    <a:pt x="10627" y="16842"/>
                  </a:cubicBezTo>
                  <a:cubicBezTo>
                    <a:pt x="11777" y="16006"/>
                    <a:pt x="13327" y="13793"/>
                    <a:pt x="14973" y="13793"/>
                  </a:cubicBezTo>
                  <a:cubicBezTo>
                    <a:pt x="15301" y="13793"/>
                    <a:pt x="15632" y="13881"/>
                    <a:pt x="15965" y="14085"/>
                  </a:cubicBezTo>
                  <a:cubicBezTo>
                    <a:pt x="17244" y="14862"/>
                    <a:pt x="18246" y="16065"/>
                    <a:pt x="19600" y="16792"/>
                  </a:cubicBezTo>
                  <a:cubicBezTo>
                    <a:pt x="21128" y="17644"/>
                    <a:pt x="22833" y="18120"/>
                    <a:pt x="24587" y="18246"/>
                  </a:cubicBezTo>
                  <a:cubicBezTo>
                    <a:pt x="24966" y="18285"/>
                    <a:pt x="25592" y="18365"/>
                    <a:pt x="26192" y="18365"/>
                  </a:cubicBezTo>
                  <a:cubicBezTo>
                    <a:pt x="26741" y="18365"/>
                    <a:pt x="27270" y="18298"/>
                    <a:pt x="27570" y="18070"/>
                  </a:cubicBezTo>
                  <a:cubicBezTo>
                    <a:pt x="28873" y="17118"/>
                    <a:pt x="26116" y="15338"/>
                    <a:pt x="25414" y="14887"/>
                  </a:cubicBezTo>
                  <a:cubicBezTo>
                    <a:pt x="25188" y="14729"/>
                    <a:pt x="25288" y="14347"/>
                    <a:pt x="25549" y="14347"/>
                  </a:cubicBezTo>
                  <a:cubicBezTo>
                    <a:pt x="25577" y="14347"/>
                    <a:pt x="25608" y="14351"/>
                    <a:pt x="25640" y="14361"/>
                  </a:cubicBezTo>
                  <a:cubicBezTo>
                    <a:pt x="27018" y="14812"/>
                    <a:pt x="31580" y="17569"/>
                    <a:pt x="33961" y="18396"/>
                  </a:cubicBezTo>
                  <a:cubicBezTo>
                    <a:pt x="36316" y="19198"/>
                    <a:pt x="39224" y="19624"/>
                    <a:pt x="39224" y="19624"/>
                  </a:cubicBezTo>
                  <a:cubicBezTo>
                    <a:pt x="39224" y="8797"/>
                    <a:pt x="30427" y="0"/>
                    <a:pt x="1960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92"/>
            <p:cNvSpPr/>
            <p:nvPr/>
          </p:nvSpPr>
          <p:spPr>
            <a:xfrm>
              <a:off x="3280225" y="39850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1"/>
                  </a:moveTo>
                  <a:cubicBezTo>
                    <a:pt x="12958" y="803"/>
                    <a:pt x="7544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8" y="20308"/>
                  </a:cubicBezTo>
                  <a:cubicBezTo>
                    <a:pt x="5206" y="20308"/>
                    <a:pt x="8449" y="15120"/>
                    <a:pt x="9625" y="13033"/>
                  </a:cubicBezTo>
                  <a:lnTo>
                    <a:pt x="9625" y="13033"/>
                  </a:lnTo>
                  <a:lnTo>
                    <a:pt x="5038" y="21655"/>
                  </a:lnTo>
                  <a:cubicBezTo>
                    <a:pt x="5038" y="21655"/>
                    <a:pt x="11855" y="18447"/>
                    <a:pt x="16617" y="13685"/>
                  </a:cubicBezTo>
                  <a:cubicBezTo>
                    <a:pt x="16868" y="13434"/>
                    <a:pt x="17093" y="13184"/>
                    <a:pt x="17319" y="12908"/>
                  </a:cubicBezTo>
                  <a:cubicBezTo>
                    <a:pt x="17795" y="13935"/>
                    <a:pt x="18472" y="14988"/>
                    <a:pt x="19449" y="15965"/>
                  </a:cubicBezTo>
                  <a:cubicBezTo>
                    <a:pt x="21755" y="18271"/>
                    <a:pt x="27569" y="18848"/>
                    <a:pt x="27569" y="18848"/>
                  </a:cubicBezTo>
                  <a:lnTo>
                    <a:pt x="20101" y="8747"/>
                  </a:lnTo>
                  <a:lnTo>
                    <a:pt x="20101" y="8747"/>
                  </a:lnTo>
                  <a:cubicBezTo>
                    <a:pt x="20102" y="8749"/>
                    <a:pt x="28548" y="19124"/>
                    <a:pt x="40276" y="20276"/>
                  </a:cubicBezTo>
                  <a:cubicBezTo>
                    <a:pt x="40276" y="20276"/>
                    <a:pt x="41655" y="11254"/>
                    <a:pt x="35790" y="5940"/>
                  </a:cubicBezTo>
                  <a:cubicBezTo>
                    <a:pt x="31981" y="2482"/>
                    <a:pt x="26291" y="1"/>
                    <a:pt x="2017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92"/>
            <p:cNvSpPr/>
            <p:nvPr/>
          </p:nvSpPr>
          <p:spPr>
            <a:xfrm>
              <a:off x="3302775" y="4159750"/>
              <a:ext cx="1000025" cy="366625"/>
            </a:xfrm>
            <a:custGeom>
              <a:avLst/>
              <a:gdLst/>
              <a:ahLst/>
              <a:cxnLst/>
              <a:rect l="l" t="t" r="r" b="b"/>
              <a:pathLst>
                <a:path w="40001" h="14665" extrusionOk="0">
                  <a:moveTo>
                    <a:pt x="16912" y="1"/>
                  </a:moveTo>
                  <a:cubicBezTo>
                    <a:pt x="16755" y="1"/>
                    <a:pt x="16742" y="145"/>
                    <a:pt x="16868" y="429"/>
                  </a:cubicBezTo>
                  <a:cubicBezTo>
                    <a:pt x="16768" y="1181"/>
                    <a:pt x="17570" y="2259"/>
                    <a:pt x="17921" y="2885"/>
                  </a:cubicBezTo>
                  <a:cubicBezTo>
                    <a:pt x="18522" y="3988"/>
                    <a:pt x="19224" y="5066"/>
                    <a:pt x="19224" y="6344"/>
                  </a:cubicBezTo>
                  <a:cubicBezTo>
                    <a:pt x="19224" y="6516"/>
                    <a:pt x="19078" y="6629"/>
                    <a:pt x="18931" y="6629"/>
                  </a:cubicBezTo>
                  <a:cubicBezTo>
                    <a:pt x="18886" y="6629"/>
                    <a:pt x="18840" y="6618"/>
                    <a:pt x="18798" y="6595"/>
                  </a:cubicBezTo>
                  <a:cubicBezTo>
                    <a:pt x="17423" y="5869"/>
                    <a:pt x="16150" y="3456"/>
                    <a:pt x="14680" y="3456"/>
                  </a:cubicBezTo>
                  <a:cubicBezTo>
                    <a:pt x="14220" y="3456"/>
                    <a:pt x="13741" y="3692"/>
                    <a:pt x="13234" y="4289"/>
                  </a:cubicBezTo>
                  <a:cubicBezTo>
                    <a:pt x="11855" y="5918"/>
                    <a:pt x="11630" y="8374"/>
                    <a:pt x="9474" y="9326"/>
                  </a:cubicBezTo>
                  <a:cubicBezTo>
                    <a:pt x="9435" y="9340"/>
                    <a:pt x="9394" y="9346"/>
                    <a:pt x="9353" y="9346"/>
                  </a:cubicBezTo>
                  <a:cubicBezTo>
                    <a:pt x="9163" y="9346"/>
                    <a:pt x="8986" y="9207"/>
                    <a:pt x="9048" y="9001"/>
                  </a:cubicBezTo>
                  <a:cubicBezTo>
                    <a:pt x="9374" y="7823"/>
                    <a:pt x="11229" y="3762"/>
                    <a:pt x="9374" y="3437"/>
                  </a:cubicBezTo>
                  <a:cubicBezTo>
                    <a:pt x="9309" y="3425"/>
                    <a:pt x="9245" y="3420"/>
                    <a:pt x="9182" y="3420"/>
                  </a:cubicBezTo>
                  <a:cubicBezTo>
                    <a:pt x="7722" y="3420"/>
                    <a:pt x="6869" y="6378"/>
                    <a:pt x="5740" y="7171"/>
                  </a:cubicBezTo>
                  <a:cubicBezTo>
                    <a:pt x="5702" y="7196"/>
                    <a:pt x="5662" y="7207"/>
                    <a:pt x="5621" y="7207"/>
                  </a:cubicBezTo>
                  <a:cubicBezTo>
                    <a:pt x="5499" y="7207"/>
                    <a:pt x="5377" y="7108"/>
                    <a:pt x="5339" y="6996"/>
                  </a:cubicBezTo>
                  <a:cubicBezTo>
                    <a:pt x="5038" y="6143"/>
                    <a:pt x="5364" y="5316"/>
                    <a:pt x="5364" y="4439"/>
                  </a:cubicBezTo>
                  <a:lnTo>
                    <a:pt x="5364" y="4439"/>
                  </a:lnTo>
                  <a:cubicBezTo>
                    <a:pt x="3710" y="5868"/>
                    <a:pt x="3910" y="8925"/>
                    <a:pt x="2106" y="10229"/>
                  </a:cubicBezTo>
                  <a:cubicBezTo>
                    <a:pt x="1818" y="10433"/>
                    <a:pt x="1564" y="10521"/>
                    <a:pt x="1341" y="10521"/>
                  </a:cubicBezTo>
                  <a:cubicBezTo>
                    <a:pt x="826" y="10521"/>
                    <a:pt x="471" y="10054"/>
                    <a:pt x="226" y="9477"/>
                  </a:cubicBezTo>
                  <a:lnTo>
                    <a:pt x="226" y="9477"/>
                  </a:lnTo>
                  <a:cubicBezTo>
                    <a:pt x="1" y="11757"/>
                    <a:pt x="326" y="13286"/>
                    <a:pt x="326" y="13286"/>
                  </a:cubicBezTo>
                  <a:cubicBezTo>
                    <a:pt x="484" y="13308"/>
                    <a:pt x="641" y="13318"/>
                    <a:pt x="798" y="13318"/>
                  </a:cubicBezTo>
                  <a:cubicBezTo>
                    <a:pt x="4304" y="13318"/>
                    <a:pt x="7547" y="8130"/>
                    <a:pt x="8723" y="6043"/>
                  </a:cubicBezTo>
                  <a:lnTo>
                    <a:pt x="8723" y="6043"/>
                  </a:lnTo>
                  <a:lnTo>
                    <a:pt x="4136" y="14665"/>
                  </a:lnTo>
                  <a:cubicBezTo>
                    <a:pt x="4136" y="14665"/>
                    <a:pt x="10953" y="11457"/>
                    <a:pt x="15715" y="6695"/>
                  </a:cubicBezTo>
                  <a:cubicBezTo>
                    <a:pt x="15966" y="6444"/>
                    <a:pt x="16191" y="6194"/>
                    <a:pt x="16417" y="5918"/>
                  </a:cubicBezTo>
                  <a:cubicBezTo>
                    <a:pt x="16893" y="6945"/>
                    <a:pt x="17570" y="7998"/>
                    <a:pt x="18547" y="8975"/>
                  </a:cubicBezTo>
                  <a:cubicBezTo>
                    <a:pt x="20853" y="11306"/>
                    <a:pt x="26667" y="11858"/>
                    <a:pt x="26667" y="11858"/>
                  </a:cubicBezTo>
                  <a:lnTo>
                    <a:pt x="19199" y="1757"/>
                  </a:lnTo>
                  <a:lnTo>
                    <a:pt x="19199" y="1757"/>
                  </a:lnTo>
                  <a:cubicBezTo>
                    <a:pt x="19200" y="1759"/>
                    <a:pt x="27646" y="12134"/>
                    <a:pt x="39374" y="13286"/>
                  </a:cubicBezTo>
                  <a:cubicBezTo>
                    <a:pt x="39374" y="13286"/>
                    <a:pt x="40001" y="10254"/>
                    <a:pt x="39500" y="10128"/>
                  </a:cubicBezTo>
                  <a:cubicBezTo>
                    <a:pt x="39430" y="10108"/>
                    <a:pt x="39362" y="10099"/>
                    <a:pt x="39294" y="10099"/>
                  </a:cubicBezTo>
                  <a:cubicBezTo>
                    <a:pt x="39018" y="10099"/>
                    <a:pt x="38749" y="10238"/>
                    <a:pt x="38451" y="10238"/>
                  </a:cubicBezTo>
                  <a:cubicBezTo>
                    <a:pt x="38292" y="10238"/>
                    <a:pt x="38126" y="10198"/>
                    <a:pt x="37946" y="10078"/>
                  </a:cubicBezTo>
                  <a:cubicBezTo>
                    <a:pt x="36893" y="9377"/>
                    <a:pt x="35991" y="7146"/>
                    <a:pt x="35615" y="7046"/>
                  </a:cubicBezTo>
                  <a:cubicBezTo>
                    <a:pt x="35600" y="7041"/>
                    <a:pt x="35586" y="7038"/>
                    <a:pt x="35572" y="7038"/>
                  </a:cubicBezTo>
                  <a:cubicBezTo>
                    <a:pt x="35252" y="7038"/>
                    <a:pt x="35401" y="8426"/>
                    <a:pt x="35089" y="9076"/>
                  </a:cubicBezTo>
                  <a:cubicBezTo>
                    <a:pt x="35055" y="9161"/>
                    <a:pt x="34951" y="9211"/>
                    <a:pt x="34849" y="9211"/>
                  </a:cubicBezTo>
                  <a:cubicBezTo>
                    <a:pt x="34801" y="9211"/>
                    <a:pt x="34753" y="9200"/>
                    <a:pt x="34713" y="9176"/>
                  </a:cubicBezTo>
                  <a:cubicBezTo>
                    <a:pt x="32733" y="7923"/>
                    <a:pt x="30753" y="6845"/>
                    <a:pt x="29249" y="5016"/>
                  </a:cubicBezTo>
                  <a:cubicBezTo>
                    <a:pt x="28936" y="4636"/>
                    <a:pt x="27549" y="2823"/>
                    <a:pt x="26789" y="2823"/>
                  </a:cubicBezTo>
                  <a:cubicBezTo>
                    <a:pt x="26697" y="2823"/>
                    <a:pt x="26613" y="2850"/>
                    <a:pt x="26542" y="2910"/>
                  </a:cubicBezTo>
                  <a:cubicBezTo>
                    <a:pt x="26392" y="3061"/>
                    <a:pt x="26743" y="4564"/>
                    <a:pt x="26768" y="4815"/>
                  </a:cubicBezTo>
                  <a:cubicBezTo>
                    <a:pt x="26793" y="5341"/>
                    <a:pt x="26743" y="5793"/>
                    <a:pt x="26667" y="6269"/>
                  </a:cubicBezTo>
                  <a:cubicBezTo>
                    <a:pt x="26650" y="6411"/>
                    <a:pt x="26519" y="6477"/>
                    <a:pt x="26390" y="6477"/>
                  </a:cubicBezTo>
                  <a:cubicBezTo>
                    <a:pt x="26338" y="6477"/>
                    <a:pt x="26285" y="6466"/>
                    <a:pt x="26241" y="6444"/>
                  </a:cubicBezTo>
                  <a:cubicBezTo>
                    <a:pt x="23535" y="4991"/>
                    <a:pt x="21630" y="2384"/>
                    <a:pt x="18973" y="855"/>
                  </a:cubicBezTo>
                  <a:cubicBezTo>
                    <a:pt x="18547" y="605"/>
                    <a:pt x="18096" y="379"/>
                    <a:pt x="17645" y="229"/>
                  </a:cubicBezTo>
                  <a:lnTo>
                    <a:pt x="17344" y="153"/>
                  </a:lnTo>
                  <a:cubicBezTo>
                    <a:pt x="17149" y="51"/>
                    <a:pt x="17005" y="1"/>
                    <a:pt x="16912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92"/>
            <p:cNvSpPr/>
            <p:nvPr/>
          </p:nvSpPr>
          <p:spPr>
            <a:xfrm>
              <a:off x="3726975" y="3879100"/>
              <a:ext cx="87725" cy="45150"/>
            </a:xfrm>
            <a:custGeom>
              <a:avLst/>
              <a:gdLst/>
              <a:ahLst/>
              <a:cxnLst/>
              <a:rect l="l" t="t" r="r" b="b"/>
              <a:pathLst>
                <a:path w="3509" h="1806" fill="none" extrusionOk="0">
                  <a:moveTo>
                    <a:pt x="0" y="51"/>
                  </a:moveTo>
                  <a:lnTo>
                    <a:pt x="2005" y="1805"/>
                  </a:lnTo>
                  <a:lnTo>
                    <a:pt x="3509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92"/>
            <p:cNvSpPr/>
            <p:nvPr/>
          </p:nvSpPr>
          <p:spPr>
            <a:xfrm>
              <a:off x="3307175" y="3938100"/>
              <a:ext cx="1020075" cy="391525"/>
            </a:xfrm>
            <a:custGeom>
              <a:avLst/>
              <a:gdLst/>
              <a:ahLst/>
              <a:cxnLst/>
              <a:rect l="l" t="t" r="r" b="b"/>
              <a:pathLst>
                <a:path w="40803" h="15661" extrusionOk="0">
                  <a:moveTo>
                    <a:pt x="20228" y="1"/>
                  </a:moveTo>
                  <a:cubicBezTo>
                    <a:pt x="19887" y="1"/>
                    <a:pt x="19537" y="104"/>
                    <a:pt x="19223" y="323"/>
                  </a:cubicBezTo>
                  <a:cubicBezTo>
                    <a:pt x="18747" y="673"/>
                    <a:pt x="18672" y="1325"/>
                    <a:pt x="18622" y="1851"/>
                  </a:cubicBezTo>
                  <a:cubicBezTo>
                    <a:pt x="18547" y="2653"/>
                    <a:pt x="18246" y="3455"/>
                    <a:pt x="17970" y="4232"/>
                  </a:cubicBezTo>
                  <a:cubicBezTo>
                    <a:pt x="17908" y="4420"/>
                    <a:pt x="17828" y="4956"/>
                    <a:pt x="17527" y="4956"/>
                  </a:cubicBezTo>
                  <a:cubicBezTo>
                    <a:pt x="17467" y="4956"/>
                    <a:pt x="17398" y="4934"/>
                    <a:pt x="17319" y="4884"/>
                  </a:cubicBezTo>
                  <a:cubicBezTo>
                    <a:pt x="17193" y="4809"/>
                    <a:pt x="16742" y="3656"/>
                    <a:pt x="16592" y="3405"/>
                  </a:cubicBezTo>
                  <a:cubicBezTo>
                    <a:pt x="16385" y="3039"/>
                    <a:pt x="15445" y="555"/>
                    <a:pt x="14749" y="555"/>
                  </a:cubicBezTo>
                  <a:cubicBezTo>
                    <a:pt x="14684" y="555"/>
                    <a:pt x="14622" y="576"/>
                    <a:pt x="14562" y="623"/>
                  </a:cubicBezTo>
                  <a:cubicBezTo>
                    <a:pt x="14236" y="874"/>
                    <a:pt x="14085" y="1526"/>
                    <a:pt x="13935" y="1851"/>
                  </a:cubicBezTo>
                  <a:cubicBezTo>
                    <a:pt x="13559" y="2704"/>
                    <a:pt x="13334" y="3606"/>
                    <a:pt x="12933" y="4458"/>
                  </a:cubicBezTo>
                  <a:cubicBezTo>
                    <a:pt x="12707" y="4934"/>
                    <a:pt x="12381" y="5937"/>
                    <a:pt x="11930" y="6262"/>
                  </a:cubicBezTo>
                  <a:cubicBezTo>
                    <a:pt x="11782" y="6376"/>
                    <a:pt x="11652" y="6426"/>
                    <a:pt x="11538" y="6426"/>
                  </a:cubicBezTo>
                  <a:cubicBezTo>
                    <a:pt x="10825" y="6426"/>
                    <a:pt x="10742" y="4468"/>
                    <a:pt x="10677" y="4057"/>
                  </a:cubicBezTo>
                  <a:cubicBezTo>
                    <a:pt x="10577" y="3255"/>
                    <a:pt x="10552" y="2403"/>
                    <a:pt x="10451" y="1601"/>
                  </a:cubicBezTo>
                  <a:cubicBezTo>
                    <a:pt x="10401" y="1250"/>
                    <a:pt x="10276" y="749"/>
                    <a:pt x="9975" y="548"/>
                  </a:cubicBezTo>
                  <a:cubicBezTo>
                    <a:pt x="9881" y="488"/>
                    <a:pt x="9783" y="461"/>
                    <a:pt x="9681" y="461"/>
                  </a:cubicBezTo>
                  <a:cubicBezTo>
                    <a:pt x="9024" y="461"/>
                    <a:pt x="8252" y="1586"/>
                    <a:pt x="7970" y="1977"/>
                  </a:cubicBezTo>
                  <a:cubicBezTo>
                    <a:pt x="7770" y="2278"/>
                    <a:pt x="7168" y="3556"/>
                    <a:pt x="6993" y="3831"/>
                  </a:cubicBezTo>
                  <a:cubicBezTo>
                    <a:pt x="6667" y="4408"/>
                    <a:pt x="6366" y="4959"/>
                    <a:pt x="6090" y="5561"/>
                  </a:cubicBezTo>
                  <a:cubicBezTo>
                    <a:pt x="6013" y="5762"/>
                    <a:pt x="5763" y="6089"/>
                    <a:pt x="5548" y="6089"/>
                  </a:cubicBezTo>
                  <a:cubicBezTo>
                    <a:pt x="5415" y="6089"/>
                    <a:pt x="5296" y="5965"/>
                    <a:pt x="5238" y="5611"/>
                  </a:cubicBezTo>
                  <a:cubicBezTo>
                    <a:pt x="5188" y="5360"/>
                    <a:pt x="5238" y="5085"/>
                    <a:pt x="5263" y="4834"/>
                  </a:cubicBezTo>
                  <a:cubicBezTo>
                    <a:pt x="5288" y="4433"/>
                    <a:pt x="5338" y="4032"/>
                    <a:pt x="5163" y="3631"/>
                  </a:cubicBezTo>
                  <a:cubicBezTo>
                    <a:pt x="5054" y="3369"/>
                    <a:pt x="4920" y="3273"/>
                    <a:pt x="4776" y="3273"/>
                  </a:cubicBezTo>
                  <a:cubicBezTo>
                    <a:pt x="4520" y="3273"/>
                    <a:pt x="4234" y="3573"/>
                    <a:pt x="4010" y="3781"/>
                  </a:cubicBezTo>
                  <a:cubicBezTo>
                    <a:pt x="3634" y="4082"/>
                    <a:pt x="2005" y="5385"/>
                    <a:pt x="1228" y="7215"/>
                  </a:cubicBezTo>
                  <a:cubicBezTo>
                    <a:pt x="451" y="9019"/>
                    <a:pt x="0" y="10623"/>
                    <a:pt x="627" y="11100"/>
                  </a:cubicBezTo>
                  <a:cubicBezTo>
                    <a:pt x="708" y="11161"/>
                    <a:pt x="782" y="11185"/>
                    <a:pt x="852" y="11185"/>
                  </a:cubicBezTo>
                  <a:cubicBezTo>
                    <a:pt x="954" y="11185"/>
                    <a:pt x="1049" y="11134"/>
                    <a:pt x="1153" y="11075"/>
                  </a:cubicBezTo>
                  <a:cubicBezTo>
                    <a:pt x="1604" y="10799"/>
                    <a:pt x="2005" y="10423"/>
                    <a:pt x="2431" y="10097"/>
                  </a:cubicBezTo>
                  <a:lnTo>
                    <a:pt x="2431" y="10097"/>
                  </a:lnTo>
                  <a:cubicBezTo>
                    <a:pt x="2481" y="10799"/>
                    <a:pt x="2181" y="11425"/>
                    <a:pt x="2055" y="12102"/>
                  </a:cubicBezTo>
                  <a:cubicBezTo>
                    <a:pt x="1980" y="12528"/>
                    <a:pt x="1930" y="12979"/>
                    <a:pt x="1930" y="13405"/>
                  </a:cubicBezTo>
                  <a:cubicBezTo>
                    <a:pt x="1950" y="13848"/>
                    <a:pt x="2099" y="14517"/>
                    <a:pt x="2521" y="14517"/>
                  </a:cubicBezTo>
                  <a:cubicBezTo>
                    <a:pt x="2624" y="14517"/>
                    <a:pt x="2744" y="14477"/>
                    <a:pt x="2882" y="14383"/>
                  </a:cubicBezTo>
                  <a:cubicBezTo>
                    <a:pt x="3283" y="14107"/>
                    <a:pt x="4562" y="12002"/>
                    <a:pt x="4887" y="11375"/>
                  </a:cubicBezTo>
                  <a:cubicBezTo>
                    <a:pt x="6040" y="9270"/>
                    <a:pt x="7444" y="8242"/>
                    <a:pt x="8095" y="7867"/>
                  </a:cubicBezTo>
                  <a:cubicBezTo>
                    <a:pt x="8188" y="7797"/>
                    <a:pt x="8366" y="7663"/>
                    <a:pt x="8472" y="7663"/>
                  </a:cubicBezTo>
                  <a:cubicBezTo>
                    <a:pt x="8481" y="7663"/>
                    <a:pt x="8489" y="7664"/>
                    <a:pt x="8496" y="7666"/>
                  </a:cubicBezTo>
                  <a:cubicBezTo>
                    <a:pt x="8948" y="7691"/>
                    <a:pt x="8697" y="7942"/>
                    <a:pt x="8747" y="8142"/>
                  </a:cubicBezTo>
                  <a:cubicBezTo>
                    <a:pt x="8822" y="8343"/>
                    <a:pt x="8847" y="8593"/>
                    <a:pt x="8922" y="8819"/>
                  </a:cubicBezTo>
                  <a:cubicBezTo>
                    <a:pt x="9173" y="9646"/>
                    <a:pt x="9048" y="10648"/>
                    <a:pt x="9449" y="11450"/>
                  </a:cubicBezTo>
                  <a:cubicBezTo>
                    <a:pt x="9592" y="11756"/>
                    <a:pt x="9797" y="11876"/>
                    <a:pt x="10018" y="11876"/>
                  </a:cubicBezTo>
                  <a:cubicBezTo>
                    <a:pt x="10341" y="11876"/>
                    <a:pt x="10700" y="11622"/>
                    <a:pt x="10953" y="11325"/>
                  </a:cubicBezTo>
                  <a:cubicBezTo>
                    <a:pt x="11328" y="10899"/>
                    <a:pt x="11529" y="10373"/>
                    <a:pt x="11855" y="9922"/>
                  </a:cubicBezTo>
                  <a:cubicBezTo>
                    <a:pt x="12080" y="9646"/>
                    <a:pt x="12331" y="9370"/>
                    <a:pt x="12557" y="9095"/>
                  </a:cubicBezTo>
                  <a:cubicBezTo>
                    <a:pt x="12782" y="8819"/>
                    <a:pt x="13208" y="8117"/>
                    <a:pt x="13584" y="8017"/>
                  </a:cubicBezTo>
                  <a:cubicBezTo>
                    <a:pt x="13635" y="8006"/>
                    <a:pt x="13679" y="8000"/>
                    <a:pt x="13715" y="8000"/>
                  </a:cubicBezTo>
                  <a:cubicBezTo>
                    <a:pt x="14003" y="8000"/>
                    <a:pt x="13885" y="8321"/>
                    <a:pt x="13885" y="8543"/>
                  </a:cubicBezTo>
                  <a:cubicBezTo>
                    <a:pt x="13885" y="8794"/>
                    <a:pt x="13885" y="9019"/>
                    <a:pt x="13910" y="9270"/>
                  </a:cubicBezTo>
                  <a:cubicBezTo>
                    <a:pt x="13935" y="9621"/>
                    <a:pt x="13985" y="10097"/>
                    <a:pt x="14236" y="10398"/>
                  </a:cubicBezTo>
                  <a:cubicBezTo>
                    <a:pt x="14377" y="10545"/>
                    <a:pt x="14506" y="10605"/>
                    <a:pt x="14622" y="10605"/>
                  </a:cubicBezTo>
                  <a:cubicBezTo>
                    <a:pt x="15003" y="10605"/>
                    <a:pt x="15254" y="9966"/>
                    <a:pt x="15389" y="9621"/>
                  </a:cubicBezTo>
                  <a:cubicBezTo>
                    <a:pt x="15639" y="8994"/>
                    <a:pt x="16216" y="6739"/>
                    <a:pt x="16516" y="6488"/>
                  </a:cubicBezTo>
                  <a:cubicBezTo>
                    <a:pt x="16639" y="6401"/>
                    <a:pt x="16765" y="6366"/>
                    <a:pt x="16889" y="6366"/>
                  </a:cubicBezTo>
                  <a:cubicBezTo>
                    <a:pt x="17295" y="6366"/>
                    <a:pt x="17668" y="6743"/>
                    <a:pt x="17745" y="6839"/>
                  </a:cubicBezTo>
                  <a:cubicBezTo>
                    <a:pt x="17952" y="7150"/>
                    <a:pt x="18675" y="8252"/>
                    <a:pt x="19273" y="8252"/>
                  </a:cubicBezTo>
                  <a:cubicBezTo>
                    <a:pt x="19398" y="8252"/>
                    <a:pt x="19516" y="8204"/>
                    <a:pt x="19624" y="8092"/>
                  </a:cubicBezTo>
                  <a:cubicBezTo>
                    <a:pt x="19699" y="7992"/>
                    <a:pt x="19674" y="7892"/>
                    <a:pt x="19699" y="7791"/>
                  </a:cubicBezTo>
                  <a:cubicBezTo>
                    <a:pt x="19800" y="7466"/>
                    <a:pt x="19750" y="6764"/>
                    <a:pt x="20351" y="6313"/>
                  </a:cubicBezTo>
                  <a:cubicBezTo>
                    <a:pt x="20506" y="6191"/>
                    <a:pt x="20607" y="6138"/>
                    <a:pt x="20704" y="6138"/>
                  </a:cubicBezTo>
                  <a:cubicBezTo>
                    <a:pt x="20827" y="6138"/>
                    <a:pt x="20943" y="6223"/>
                    <a:pt x="21153" y="6363"/>
                  </a:cubicBezTo>
                  <a:cubicBezTo>
                    <a:pt x="21604" y="6663"/>
                    <a:pt x="21980" y="7115"/>
                    <a:pt x="22281" y="7566"/>
                  </a:cubicBezTo>
                  <a:cubicBezTo>
                    <a:pt x="22657" y="8142"/>
                    <a:pt x="22933" y="8769"/>
                    <a:pt x="23409" y="9295"/>
                  </a:cubicBezTo>
                  <a:cubicBezTo>
                    <a:pt x="23785" y="9746"/>
                    <a:pt x="24236" y="10398"/>
                    <a:pt x="24737" y="10724"/>
                  </a:cubicBezTo>
                  <a:cubicBezTo>
                    <a:pt x="24886" y="10813"/>
                    <a:pt x="25013" y="10852"/>
                    <a:pt x="25123" y="10852"/>
                  </a:cubicBezTo>
                  <a:cubicBezTo>
                    <a:pt x="25657" y="10852"/>
                    <a:pt x="25761" y="9924"/>
                    <a:pt x="25865" y="9445"/>
                  </a:cubicBezTo>
                  <a:cubicBezTo>
                    <a:pt x="25979" y="8898"/>
                    <a:pt x="26093" y="8040"/>
                    <a:pt x="26772" y="8040"/>
                  </a:cubicBezTo>
                  <a:cubicBezTo>
                    <a:pt x="26840" y="8040"/>
                    <a:pt x="26913" y="8049"/>
                    <a:pt x="26993" y="8067"/>
                  </a:cubicBezTo>
                  <a:cubicBezTo>
                    <a:pt x="27243" y="8142"/>
                    <a:pt x="27795" y="8543"/>
                    <a:pt x="28020" y="8744"/>
                  </a:cubicBezTo>
                  <a:cubicBezTo>
                    <a:pt x="28346" y="9044"/>
                    <a:pt x="28622" y="9420"/>
                    <a:pt x="28898" y="9771"/>
                  </a:cubicBezTo>
                  <a:cubicBezTo>
                    <a:pt x="29725" y="10799"/>
                    <a:pt x="30301" y="12378"/>
                    <a:pt x="31454" y="13105"/>
                  </a:cubicBezTo>
                  <a:cubicBezTo>
                    <a:pt x="31695" y="13265"/>
                    <a:pt x="32031" y="13409"/>
                    <a:pt x="32349" y="13409"/>
                  </a:cubicBezTo>
                  <a:cubicBezTo>
                    <a:pt x="32428" y="13409"/>
                    <a:pt x="32507" y="13400"/>
                    <a:pt x="32582" y="13380"/>
                  </a:cubicBezTo>
                  <a:cubicBezTo>
                    <a:pt x="33033" y="13255"/>
                    <a:pt x="33008" y="12779"/>
                    <a:pt x="33083" y="12403"/>
                  </a:cubicBezTo>
                  <a:cubicBezTo>
                    <a:pt x="33183" y="12002"/>
                    <a:pt x="33359" y="11651"/>
                    <a:pt x="33484" y="11250"/>
                  </a:cubicBezTo>
                  <a:cubicBezTo>
                    <a:pt x="33552" y="10999"/>
                    <a:pt x="33579" y="10353"/>
                    <a:pt x="33962" y="10353"/>
                  </a:cubicBezTo>
                  <a:cubicBezTo>
                    <a:pt x="34000" y="10353"/>
                    <a:pt x="34041" y="10359"/>
                    <a:pt x="34086" y="10373"/>
                  </a:cubicBezTo>
                  <a:cubicBezTo>
                    <a:pt x="34311" y="10423"/>
                    <a:pt x="36893" y="13180"/>
                    <a:pt x="37469" y="13756"/>
                  </a:cubicBezTo>
                  <a:cubicBezTo>
                    <a:pt x="37695" y="13957"/>
                    <a:pt x="38697" y="15260"/>
                    <a:pt x="38847" y="15435"/>
                  </a:cubicBezTo>
                  <a:cubicBezTo>
                    <a:pt x="38984" y="15595"/>
                    <a:pt x="39116" y="15660"/>
                    <a:pt x="39238" y="15660"/>
                  </a:cubicBezTo>
                  <a:cubicBezTo>
                    <a:pt x="39519" y="15660"/>
                    <a:pt x="39745" y="15316"/>
                    <a:pt x="39850" y="14984"/>
                  </a:cubicBezTo>
                  <a:cubicBezTo>
                    <a:pt x="40802" y="12328"/>
                    <a:pt x="40126" y="9521"/>
                    <a:pt x="38472" y="7365"/>
                  </a:cubicBezTo>
                  <a:cubicBezTo>
                    <a:pt x="38215" y="7017"/>
                    <a:pt x="37341" y="6038"/>
                    <a:pt x="36842" y="6038"/>
                  </a:cubicBezTo>
                  <a:cubicBezTo>
                    <a:pt x="36658" y="6038"/>
                    <a:pt x="36525" y="6170"/>
                    <a:pt x="36492" y="6513"/>
                  </a:cubicBezTo>
                  <a:cubicBezTo>
                    <a:pt x="36436" y="7133"/>
                    <a:pt x="36204" y="7360"/>
                    <a:pt x="35892" y="7360"/>
                  </a:cubicBezTo>
                  <a:cubicBezTo>
                    <a:pt x="35081" y="7360"/>
                    <a:pt x="33726" y="5824"/>
                    <a:pt x="33509" y="5661"/>
                  </a:cubicBezTo>
                  <a:cubicBezTo>
                    <a:pt x="32883" y="5160"/>
                    <a:pt x="32431" y="4533"/>
                    <a:pt x="31955" y="3932"/>
                  </a:cubicBezTo>
                  <a:cubicBezTo>
                    <a:pt x="31429" y="3280"/>
                    <a:pt x="29624" y="1651"/>
                    <a:pt x="29198" y="1425"/>
                  </a:cubicBezTo>
                  <a:cubicBezTo>
                    <a:pt x="29066" y="1355"/>
                    <a:pt x="28922" y="1326"/>
                    <a:pt x="28774" y="1326"/>
                  </a:cubicBezTo>
                  <a:cubicBezTo>
                    <a:pt x="28445" y="1326"/>
                    <a:pt x="28097" y="1470"/>
                    <a:pt x="27820" y="1626"/>
                  </a:cubicBezTo>
                  <a:cubicBezTo>
                    <a:pt x="26767" y="2177"/>
                    <a:pt x="26792" y="3481"/>
                    <a:pt x="26792" y="4508"/>
                  </a:cubicBezTo>
                  <a:cubicBezTo>
                    <a:pt x="26792" y="4809"/>
                    <a:pt x="26767" y="5335"/>
                    <a:pt x="26216" y="5435"/>
                  </a:cubicBezTo>
                  <a:cubicBezTo>
                    <a:pt x="26184" y="5441"/>
                    <a:pt x="26151" y="5444"/>
                    <a:pt x="26117" y="5444"/>
                  </a:cubicBezTo>
                  <a:cubicBezTo>
                    <a:pt x="25545" y="5444"/>
                    <a:pt x="24759" y="4669"/>
                    <a:pt x="24286" y="4007"/>
                  </a:cubicBezTo>
                  <a:cubicBezTo>
                    <a:pt x="23910" y="3481"/>
                    <a:pt x="21880" y="1175"/>
                    <a:pt x="21629" y="774"/>
                  </a:cubicBezTo>
                  <a:cubicBezTo>
                    <a:pt x="21318" y="276"/>
                    <a:pt x="20786" y="1"/>
                    <a:pt x="20228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92"/>
            <p:cNvSpPr/>
            <p:nvPr/>
          </p:nvSpPr>
          <p:spPr>
            <a:xfrm>
              <a:off x="3957550" y="4556425"/>
              <a:ext cx="199275" cy="28850"/>
            </a:xfrm>
            <a:custGeom>
              <a:avLst/>
              <a:gdLst/>
              <a:ahLst/>
              <a:cxnLst/>
              <a:rect l="l" t="t" r="r" b="b"/>
              <a:pathLst>
                <a:path w="7971" h="1154" extrusionOk="0">
                  <a:moveTo>
                    <a:pt x="577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903"/>
                    <a:pt x="251" y="1154"/>
                    <a:pt x="577" y="1154"/>
                  </a:cubicBezTo>
                  <a:lnTo>
                    <a:pt x="7394" y="1154"/>
                  </a:lnTo>
                  <a:cubicBezTo>
                    <a:pt x="7720" y="1154"/>
                    <a:pt x="7970" y="903"/>
                    <a:pt x="7970" y="577"/>
                  </a:cubicBezTo>
                  <a:cubicBezTo>
                    <a:pt x="7970" y="251"/>
                    <a:pt x="7720" y="1"/>
                    <a:pt x="7394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92"/>
            <p:cNvSpPr/>
            <p:nvPr/>
          </p:nvSpPr>
          <p:spPr>
            <a:xfrm>
              <a:off x="3440625" y="4556425"/>
              <a:ext cx="199275" cy="28850"/>
            </a:xfrm>
            <a:custGeom>
              <a:avLst/>
              <a:gdLst/>
              <a:ahLst/>
              <a:cxnLst/>
              <a:rect l="l" t="t" r="r" b="b"/>
              <a:pathLst>
                <a:path w="7971" h="1154" extrusionOk="0">
                  <a:moveTo>
                    <a:pt x="577" y="1"/>
                  </a:moveTo>
                  <a:cubicBezTo>
                    <a:pt x="251" y="1"/>
                    <a:pt x="0" y="251"/>
                    <a:pt x="0" y="577"/>
                  </a:cubicBezTo>
                  <a:cubicBezTo>
                    <a:pt x="0" y="903"/>
                    <a:pt x="251" y="1154"/>
                    <a:pt x="577" y="1154"/>
                  </a:cubicBezTo>
                  <a:lnTo>
                    <a:pt x="7394" y="1154"/>
                  </a:lnTo>
                  <a:cubicBezTo>
                    <a:pt x="7720" y="1154"/>
                    <a:pt x="7970" y="903"/>
                    <a:pt x="7970" y="577"/>
                  </a:cubicBezTo>
                  <a:cubicBezTo>
                    <a:pt x="7970" y="251"/>
                    <a:pt x="7720" y="1"/>
                    <a:pt x="7394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92"/>
            <p:cNvSpPr/>
            <p:nvPr/>
          </p:nvSpPr>
          <p:spPr>
            <a:xfrm>
              <a:off x="3631100" y="4627850"/>
              <a:ext cx="335250" cy="89625"/>
            </a:xfrm>
            <a:custGeom>
              <a:avLst/>
              <a:gdLst/>
              <a:ahLst/>
              <a:cxnLst/>
              <a:rect l="l" t="t" r="r" b="b"/>
              <a:pathLst>
                <a:path w="13410" h="3585" extrusionOk="0">
                  <a:moveTo>
                    <a:pt x="6717" y="1"/>
                  </a:moveTo>
                  <a:cubicBezTo>
                    <a:pt x="2081" y="1"/>
                    <a:pt x="1" y="3585"/>
                    <a:pt x="1" y="3585"/>
                  </a:cubicBezTo>
                  <a:lnTo>
                    <a:pt x="13409" y="3585"/>
                  </a:lnTo>
                  <a:cubicBezTo>
                    <a:pt x="13409" y="3585"/>
                    <a:pt x="11354" y="1"/>
                    <a:pt x="6717" y="1"/>
                  </a:cubicBezTo>
                  <a:close/>
                </a:path>
              </a:pathLst>
            </a:custGeom>
            <a:solidFill>
              <a:srgbClr val="8A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92"/>
            <p:cNvSpPr/>
            <p:nvPr/>
          </p:nvSpPr>
          <p:spPr>
            <a:xfrm>
              <a:off x="3616075" y="4613450"/>
              <a:ext cx="365300" cy="118450"/>
            </a:xfrm>
            <a:custGeom>
              <a:avLst/>
              <a:gdLst/>
              <a:ahLst/>
              <a:cxnLst/>
              <a:rect l="l" t="t" r="r" b="b"/>
              <a:pathLst>
                <a:path w="14612" h="4738" extrusionOk="0">
                  <a:moveTo>
                    <a:pt x="7318" y="1153"/>
                  </a:moveTo>
                  <a:cubicBezTo>
                    <a:pt x="10176" y="1153"/>
                    <a:pt x="11980" y="2607"/>
                    <a:pt x="12857" y="3584"/>
                  </a:cubicBezTo>
                  <a:lnTo>
                    <a:pt x="1754" y="3584"/>
                  </a:lnTo>
                  <a:cubicBezTo>
                    <a:pt x="2657" y="2607"/>
                    <a:pt x="4461" y="1153"/>
                    <a:pt x="7318" y="1153"/>
                  </a:cubicBezTo>
                  <a:close/>
                  <a:moveTo>
                    <a:pt x="7318" y="0"/>
                  </a:moveTo>
                  <a:cubicBezTo>
                    <a:pt x="2406" y="0"/>
                    <a:pt x="201" y="3710"/>
                    <a:pt x="100" y="3885"/>
                  </a:cubicBezTo>
                  <a:cubicBezTo>
                    <a:pt x="0" y="4061"/>
                    <a:pt x="0" y="4261"/>
                    <a:pt x="100" y="4462"/>
                  </a:cubicBezTo>
                  <a:cubicBezTo>
                    <a:pt x="201" y="4637"/>
                    <a:pt x="401" y="4737"/>
                    <a:pt x="602" y="4737"/>
                  </a:cubicBezTo>
                  <a:lnTo>
                    <a:pt x="14010" y="4737"/>
                  </a:lnTo>
                  <a:cubicBezTo>
                    <a:pt x="14211" y="4737"/>
                    <a:pt x="14411" y="4637"/>
                    <a:pt x="14511" y="4462"/>
                  </a:cubicBezTo>
                  <a:cubicBezTo>
                    <a:pt x="14612" y="4286"/>
                    <a:pt x="14612" y="4061"/>
                    <a:pt x="14511" y="3885"/>
                  </a:cubicBezTo>
                  <a:cubicBezTo>
                    <a:pt x="14411" y="3710"/>
                    <a:pt x="12206" y="0"/>
                    <a:pt x="7318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92"/>
            <p:cNvSpPr/>
            <p:nvPr/>
          </p:nvSpPr>
          <p:spPr>
            <a:xfrm>
              <a:off x="3857925" y="4700800"/>
              <a:ext cx="152900" cy="297700"/>
            </a:xfrm>
            <a:custGeom>
              <a:avLst/>
              <a:gdLst/>
              <a:ahLst/>
              <a:cxnLst/>
              <a:rect l="l" t="t" r="r" b="b"/>
              <a:pathLst>
                <a:path w="6116" h="11908" extrusionOk="0">
                  <a:moveTo>
                    <a:pt x="2485" y="1"/>
                  </a:moveTo>
                  <a:cubicBezTo>
                    <a:pt x="2032" y="1"/>
                    <a:pt x="1504" y="25"/>
                    <a:pt x="1504" y="40"/>
                  </a:cubicBezTo>
                  <a:cubicBezTo>
                    <a:pt x="1178" y="366"/>
                    <a:pt x="1028" y="1118"/>
                    <a:pt x="1078" y="1569"/>
                  </a:cubicBezTo>
                  <a:cubicBezTo>
                    <a:pt x="1128" y="1920"/>
                    <a:pt x="1253" y="2271"/>
                    <a:pt x="1253" y="2647"/>
                  </a:cubicBezTo>
                  <a:cubicBezTo>
                    <a:pt x="1279" y="3023"/>
                    <a:pt x="1153" y="3273"/>
                    <a:pt x="978" y="3599"/>
                  </a:cubicBezTo>
                  <a:cubicBezTo>
                    <a:pt x="702" y="4101"/>
                    <a:pt x="351" y="4627"/>
                    <a:pt x="151" y="5153"/>
                  </a:cubicBezTo>
                  <a:cubicBezTo>
                    <a:pt x="0" y="5579"/>
                    <a:pt x="25" y="5980"/>
                    <a:pt x="151" y="6406"/>
                  </a:cubicBezTo>
                  <a:cubicBezTo>
                    <a:pt x="201" y="6657"/>
                    <a:pt x="301" y="6882"/>
                    <a:pt x="401" y="7108"/>
                  </a:cubicBezTo>
                  <a:cubicBezTo>
                    <a:pt x="577" y="7584"/>
                    <a:pt x="652" y="8010"/>
                    <a:pt x="627" y="8512"/>
                  </a:cubicBezTo>
                  <a:cubicBezTo>
                    <a:pt x="552" y="9564"/>
                    <a:pt x="426" y="10742"/>
                    <a:pt x="1228" y="11594"/>
                  </a:cubicBezTo>
                  <a:cubicBezTo>
                    <a:pt x="1393" y="11758"/>
                    <a:pt x="1575" y="11798"/>
                    <a:pt x="1774" y="11798"/>
                  </a:cubicBezTo>
                  <a:cubicBezTo>
                    <a:pt x="1910" y="11798"/>
                    <a:pt x="2054" y="11780"/>
                    <a:pt x="2206" y="11770"/>
                  </a:cubicBezTo>
                  <a:cubicBezTo>
                    <a:pt x="2716" y="11770"/>
                    <a:pt x="3180" y="11908"/>
                    <a:pt x="3658" y="11908"/>
                  </a:cubicBezTo>
                  <a:cubicBezTo>
                    <a:pt x="3790" y="11908"/>
                    <a:pt x="3924" y="11897"/>
                    <a:pt x="4060" y="11870"/>
                  </a:cubicBezTo>
                  <a:cubicBezTo>
                    <a:pt x="4487" y="11820"/>
                    <a:pt x="4913" y="11820"/>
                    <a:pt x="5289" y="11594"/>
                  </a:cubicBezTo>
                  <a:cubicBezTo>
                    <a:pt x="5539" y="11419"/>
                    <a:pt x="5890" y="11143"/>
                    <a:pt x="5990" y="10842"/>
                  </a:cubicBezTo>
                  <a:cubicBezTo>
                    <a:pt x="6116" y="10416"/>
                    <a:pt x="6040" y="9715"/>
                    <a:pt x="6040" y="9263"/>
                  </a:cubicBezTo>
                  <a:cubicBezTo>
                    <a:pt x="6040" y="8712"/>
                    <a:pt x="5840" y="8336"/>
                    <a:pt x="5665" y="7835"/>
                  </a:cubicBezTo>
                  <a:cubicBezTo>
                    <a:pt x="5539" y="7459"/>
                    <a:pt x="5464" y="7033"/>
                    <a:pt x="5464" y="6632"/>
                  </a:cubicBezTo>
                  <a:cubicBezTo>
                    <a:pt x="5464" y="6231"/>
                    <a:pt x="5690" y="6005"/>
                    <a:pt x="5790" y="5629"/>
                  </a:cubicBezTo>
                  <a:cubicBezTo>
                    <a:pt x="5915" y="5103"/>
                    <a:pt x="5665" y="4552"/>
                    <a:pt x="5489" y="4050"/>
                  </a:cubicBezTo>
                  <a:cubicBezTo>
                    <a:pt x="5314" y="3524"/>
                    <a:pt x="5138" y="2923"/>
                    <a:pt x="4812" y="2471"/>
                  </a:cubicBezTo>
                  <a:cubicBezTo>
                    <a:pt x="4712" y="2346"/>
                    <a:pt x="4612" y="2246"/>
                    <a:pt x="4487" y="2146"/>
                  </a:cubicBezTo>
                  <a:cubicBezTo>
                    <a:pt x="4136" y="1870"/>
                    <a:pt x="3985" y="1544"/>
                    <a:pt x="3760" y="1168"/>
                  </a:cubicBezTo>
                  <a:cubicBezTo>
                    <a:pt x="3534" y="842"/>
                    <a:pt x="3484" y="216"/>
                    <a:pt x="3108" y="40"/>
                  </a:cubicBezTo>
                  <a:cubicBezTo>
                    <a:pt x="3039" y="11"/>
                    <a:pt x="2777" y="1"/>
                    <a:pt x="2485" y="1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92"/>
            <p:cNvSpPr/>
            <p:nvPr/>
          </p:nvSpPr>
          <p:spPr>
            <a:xfrm>
              <a:off x="3857925" y="4708050"/>
              <a:ext cx="60175" cy="287725"/>
            </a:xfrm>
            <a:custGeom>
              <a:avLst/>
              <a:gdLst/>
              <a:ahLst/>
              <a:cxnLst/>
              <a:rect l="l" t="t" r="r" b="b"/>
              <a:pathLst>
                <a:path w="2407" h="11509" extrusionOk="0">
                  <a:moveTo>
                    <a:pt x="1329" y="1"/>
                  </a:moveTo>
                  <a:cubicBezTo>
                    <a:pt x="1128" y="377"/>
                    <a:pt x="1053" y="928"/>
                    <a:pt x="1078" y="1279"/>
                  </a:cubicBezTo>
                  <a:cubicBezTo>
                    <a:pt x="1128" y="1630"/>
                    <a:pt x="1253" y="1981"/>
                    <a:pt x="1253" y="2357"/>
                  </a:cubicBezTo>
                  <a:cubicBezTo>
                    <a:pt x="1279" y="2733"/>
                    <a:pt x="1153" y="2983"/>
                    <a:pt x="978" y="3309"/>
                  </a:cubicBezTo>
                  <a:cubicBezTo>
                    <a:pt x="702" y="3811"/>
                    <a:pt x="351" y="4337"/>
                    <a:pt x="151" y="4863"/>
                  </a:cubicBezTo>
                  <a:cubicBezTo>
                    <a:pt x="0" y="5289"/>
                    <a:pt x="25" y="5690"/>
                    <a:pt x="151" y="6116"/>
                  </a:cubicBezTo>
                  <a:cubicBezTo>
                    <a:pt x="201" y="6367"/>
                    <a:pt x="301" y="6592"/>
                    <a:pt x="401" y="6818"/>
                  </a:cubicBezTo>
                  <a:cubicBezTo>
                    <a:pt x="577" y="7294"/>
                    <a:pt x="652" y="7720"/>
                    <a:pt x="627" y="8222"/>
                  </a:cubicBezTo>
                  <a:cubicBezTo>
                    <a:pt x="552" y="9274"/>
                    <a:pt x="426" y="10452"/>
                    <a:pt x="1228" y="11304"/>
                  </a:cubicBezTo>
                  <a:cubicBezTo>
                    <a:pt x="1393" y="11468"/>
                    <a:pt x="1575" y="11508"/>
                    <a:pt x="1774" y="11508"/>
                  </a:cubicBezTo>
                  <a:cubicBezTo>
                    <a:pt x="1910" y="11508"/>
                    <a:pt x="2054" y="11490"/>
                    <a:pt x="2206" y="11480"/>
                  </a:cubicBezTo>
                  <a:lnTo>
                    <a:pt x="2406" y="11480"/>
                  </a:lnTo>
                  <a:cubicBezTo>
                    <a:pt x="2231" y="11054"/>
                    <a:pt x="1529" y="10603"/>
                    <a:pt x="1504" y="10101"/>
                  </a:cubicBezTo>
                  <a:cubicBezTo>
                    <a:pt x="1454" y="9600"/>
                    <a:pt x="1504" y="9099"/>
                    <a:pt x="1579" y="8598"/>
                  </a:cubicBezTo>
                  <a:cubicBezTo>
                    <a:pt x="1755" y="7545"/>
                    <a:pt x="1680" y="6918"/>
                    <a:pt x="1253" y="5941"/>
                  </a:cubicBezTo>
                  <a:cubicBezTo>
                    <a:pt x="827" y="4988"/>
                    <a:pt x="1379" y="4362"/>
                    <a:pt x="1654" y="3334"/>
                  </a:cubicBezTo>
                  <a:cubicBezTo>
                    <a:pt x="1905" y="2282"/>
                    <a:pt x="2055" y="1379"/>
                    <a:pt x="1529" y="377"/>
                  </a:cubicBezTo>
                  <a:cubicBezTo>
                    <a:pt x="1479" y="252"/>
                    <a:pt x="1404" y="126"/>
                    <a:pt x="1329" y="1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92"/>
            <p:cNvSpPr/>
            <p:nvPr/>
          </p:nvSpPr>
          <p:spPr>
            <a:xfrm>
              <a:off x="3938125" y="4703675"/>
              <a:ext cx="72700" cy="291375"/>
            </a:xfrm>
            <a:custGeom>
              <a:avLst/>
              <a:gdLst/>
              <a:ahLst/>
              <a:cxnLst/>
              <a:rect l="l" t="t" r="r" b="b"/>
              <a:pathLst>
                <a:path w="2908" h="11655" extrusionOk="0">
                  <a:moveTo>
                    <a:pt x="0" y="1"/>
                  </a:moveTo>
                  <a:cubicBezTo>
                    <a:pt x="0" y="1178"/>
                    <a:pt x="702" y="1780"/>
                    <a:pt x="1454" y="2632"/>
                  </a:cubicBezTo>
                  <a:cubicBezTo>
                    <a:pt x="2231" y="3559"/>
                    <a:pt x="1454" y="5038"/>
                    <a:pt x="1654" y="6241"/>
                  </a:cubicBezTo>
                  <a:cubicBezTo>
                    <a:pt x="1855" y="7319"/>
                    <a:pt x="2081" y="8346"/>
                    <a:pt x="2005" y="9449"/>
                  </a:cubicBezTo>
                  <a:cubicBezTo>
                    <a:pt x="1955" y="10326"/>
                    <a:pt x="1379" y="11028"/>
                    <a:pt x="1654" y="11655"/>
                  </a:cubicBezTo>
                  <a:cubicBezTo>
                    <a:pt x="1805" y="11605"/>
                    <a:pt x="1955" y="11554"/>
                    <a:pt x="2081" y="11479"/>
                  </a:cubicBezTo>
                  <a:cubicBezTo>
                    <a:pt x="2331" y="11304"/>
                    <a:pt x="2682" y="11028"/>
                    <a:pt x="2782" y="10727"/>
                  </a:cubicBezTo>
                  <a:cubicBezTo>
                    <a:pt x="2908" y="10301"/>
                    <a:pt x="2832" y="9600"/>
                    <a:pt x="2832" y="9148"/>
                  </a:cubicBezTo>
                  <a:cubicBezTo>
                    <a:pt x="2832" y="8597"/>
                    <a:pt x="2632" y="8221"/>
                    <a:pt x="2457" y="7720"/>
                  </a:cubicBezTo>
                  <a:cubicBezTo>
                    <a:pt x="2331" y="7344"/>
                    <a:pt x="2256" y="6918"/>
                    <a:pt x="2256" y="6517"/>
                  </a:cubicBezTo>
                  <a:cubicBezTo>
                    <a:pt x="2256" y="6116"/>
                    <a:pt x="2482" y="5890"/>
                    <a:pt x="2582" y="5514"/>
                  </a:cubicBezTo>
                  <a:cubicBezTo>
                    <a:pt x="2707" y="4988"/>
                    <a:pt x="2457" y="4437"/>
                    <a:pt x="2281" y="3935"/>
                  </a:cubicBezTo>
                  <a:cubicBezTo>
                    <a:pt x="2106" y="3409"/>
                    <a:pt x="1930" y="2808"/>
                    <a:pt x="1604" y="2356"/>
                  </a:cubicBezTo>
                  <a:cubicBezTo>
                    <a:pt x="1504" y="2231"/>
                    <a:pt x="1404" y="2131"/>
                    <a:pt x="1279" y="2031"/>
                  </a:cubicBezTo>
                  <a:cubicBezTo>
                    <a:pt x="928" y="1755"/>
                    <a:pt x="777" y="1429"/>
                    <a:pt x="552" y="1053"/>
                  </a:cubicBezTo>
                  <a:cubicBezTo>
                    <a:pt x="351" y="752"/>
                    <a:pt x="276" y="226"/>
                    <a:pt x="0" y="1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92"/>
            <p:cNvSpPr/>
            <p:nvPr/>
          </p:nvSpPr>
          <p:spPr>
            <a:xfrm>
              <a:off x="3901775" y="4700550"/>
              <a:ext cx="60800" cy="297975"/>
            </a:xfrm>
            <a:custGeom>
              <a:avLst/>
              <a:gdLst/>
              <a:ahLst/>
              <a:cxnLst/>
              <a:rect l="l" t="t" r="r" b="b"/>
              <a:pathLst>
                <a:path w="2432" h="11919" extrusionOk="0">
                  <a:moveTo>
                    <a:pt x="803" y="0"/>
                  </a:moveTo>
                  <a:cubicBezTo>
                    <a:pt x="527" y="0"/>
                    <a:pt x="226" y="25"/>
                    <a:pt x="1" y="25"/>
                  </a:cubicBezTo>
                  <a:cubicBezTo>
                    <a:pt x="352" y="777"/>
                    <a:pt x="903" y="1329"/>
                    <a:pt x="828" y="2281"/>
                  </a:cubicBezTo>
                  <a:cubicBezTo>
                    <a:pt x="778" y="2882"/>
                    <a:pt x="1078" y="3434"/>
                    <a:pt x="953" y="4035"/>
                  </a:cubicBezTo>
                  <a:cubicBezTo>
                    <a:pt x="778" y="4938"/>
                    <a:pt x="928" y="5489"/>
                    <a:pt x="1304" y="6266"/>
                  </a:cubicBezTo>
                  <a:cubicBezTo>
                    <a:pt x="1755" y="7218"/>
                    <a:pt x="1755" y="7820"/>
                    <a:pt x="1580" y="8847"/>
                  </a:cubicBezTo>
                  <a:cubicBezTo>
                    <a:pt x="1354" y="9975"/>
                    <a:pt x="928" y="10903"/>
                    <a:pt x="1304" y="11855"/>
                  </a:cubicBezTo>
                  <a:cubicBezTo>
                    <a:pt x="1526" y="11887"/>
                    <a:pt x="1738" y="11918"/>
                    <a:pt x="1946" y="11918"/>
                  </a:cubicBezTo>
                  <a:cubicBezTo>
                    <a:pt x="2067" y="11918"/>
                    <a:pt x="2187" y="11908"/>
                    <a:pt x="2306" y="11880"/>
                  </a:cubicBezTo>
                  <a:lnTo>
                    <a:pt x="2432" y="11880"/>
                  </a:lnTo>
                  <a:cubicBezTo>
                    <a:pt x="2357" y="11654"/>
                    <a:pt x="2281" y="11454"/>
                    <a:pt x="2256" y="11203"/>
                  </a:cubicBezTo>
                  <a:cubicBezTo>
                    <a:pt x="2031" y="9950"/>
                    <a:pt x="2382" y="8672"/>
                    <a:pt x="2156" y="7369"/>
                  </a:cubicBezTo>
                  <a:cubicBezTo>
                    <a:pt x="1931" y="6116"/>
                    <a:pt x="1880" y="4988"/>
                    <a:pt x="1855" y="3710"/>
                  </a:cubicBezTo>
                  <a:cubicBezTo>
                    <a:pt x="1830" y="2406"/>
                    <a:pt x="1254" y="1228"/>
                    <a:pt x="803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92"/>
            <p:cNvSpPr/>
            <p:nvPr/>
          </p:nvSpPr>
          <p:spPr>
            <a:xfrm>
              <a:off x="3383600" y="4609075"/>
              <a:ext cx="115950" cy="48875"/>
            </a:xfrm>
            <a:custGeom>
              <a:avLst/>
              <a:gdLst/>
              <a:ahLst/>
              <a:cxnLst/>
              <a:rect l="l" t="t" r="r" b="b"/>
              <a:pathLst>
                <a:path w="4638" h="1955" extrusionOk="0">
                  <a:moveTo>
                    <a:pt x="2307" y="0"/>
                  </a:moveTo>
                  <a:cubicBezTo>
                    <a:pt x="1028" y="0"/>
                    <a:pt x="1" y="426"/>
                    <a:pt x="1" y="977"/>
                  </a:cubicBezTo>
                  <a:cubicBezTo>
                    <a:pt x="1" y="1529"/>
                    <a:pt x="1028" y="1955"/>
                    <a:pt x="2307" y="1955"/>
                  </a:cubicBezTo>
                  <a:cubicBezTo>
                    <a:pt x="3585" y="1955"/>
                    <a:pt x="4637" y="1529"/>
                    <a:pt x="4637" y="977"/>
                  </a:cubicBezTo>
                  <a:cubicBezTo>
                    <a:pt x="4637" y="426"/>
                    <a:pt x="3585" y="0"/>
                    <a:pt x="2307" y="0"/>
                  </a:cubicBezTo>
                  <a:close/>
                </a:path>
              </a:pathLst>
            </a:custGeom>
            <a:solidFill>
              <a:srgbClr val="C5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92"/>
            <p:cNvSpPr/>
            <p:nvPr/>
          </p:nvSpPr>
          <p:spPr>
            <a:xfrm>
              <a:off x="4098525" y="4609075"/>
              <a:ext cx="115950" cy="48875"/>
            </a:xfrm>
            <a:custGeom>
              <a:avLst/>
              <a:gdLst/>
              <a:ahLst/>
              <a:cxnLst/>
              <a:rect l="l" t="t" r="r" b="b"/>
              <a:pathLst>
                <a:path w="4638" h="1955" extrusionOk="0">
                  <a:moveTo>
                    <a:pt x="2306" y="0"/>
                  </a:moveTo>
                  <a:cubicBezTo>
                    <a:pt x="1028" y="0"/>
                    <a:pt x="0" y="426"/>
                    <a:pt x="0" y="977"/>
                  </a:cubicBezTo>
                  <a:cubicBezTo>
                    <a:pt x="0" y="1529"/>
                    <a:pt x="1028" y="1955"/>
                    <a:pt x="2306" y="1955"/>
                  </a:cubicBezTo>
                  <a:cubicBezTo>
                    <a:pt x="3584" y="1955"/>
                    <a:pt x="4637" y="1529"/>
                    <a:pt x="4637" y="977"/>
                  </a:cubicBezTo>
                  <a:cubicBezTo>
                    <a:pt x="4637" y="426"/>
                    <a:pt x="3584" y="0"/>
                    <a:pt x="2306" y="0"/>
                  </a:cubicBezTo>
                  <a:close/>
                </a:path>
              </a:pathLst>
            </a:custGeom>
            <a:solidFill>
              <a:srgbClr val="C554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4" name="Google Shape;11674;p92"/>
          <p:cNvGrpSpPr/>
          <p:nvPr/>
        </p:nvGrpSpPr>
        <p:grpSpPr>
          <a:xfrm>
            <a:off x="2739996" y="3112976"/>
            <a:ext cx="613327" cy="545745"/>
            <a:chOff x="3150525" y="843375"/>
            <a:chExt cx="1296400" cy="1153550"/>
          </a:xfrm>
        </p:grpSpPr>
        <p:sp>
          <p:nvSpPr>
            <p:cNvPr id="11675" name="Google Shape;11675;p92"/>
            <p:cNvSpPr/>
            <p:nvPr/>
          </p:nvSpPr>
          <p:spPr>
            <a:xfrm>
              <a:off x="3195625" y="8891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01" y="0"/>
                  </a:moveTo>
                  <a:cubicBezTo>
                    <a:pt x="8998" y="0"/>
                    <a:pt x="1" y="8998"/>
                    <a:pt x="1" y="20101"/>
                  </a:cubicBezTo>
                  <a:lnTo>
                    <a:pt x="1" y="26266"/>
                  </a:lnTo>
                  <a:cubicBezTo>
                    <a:pt x="1" y="34662"/>
                    <a:pt x="6793" y="41454"/>
                    <a:pt x="15189" y="41454"/>
                  </a:cubicBezTo>
                  <a:lnTo>
                    <a:pt x="33259" y="41454"/>
                  </a:lnTo>
                  <a:cubicBezTo>
                    <a:pt x="41630" y="41454"/>
                    <a:pt x="48447" y="34662"/>
                    <a:pt x="48447" y="26266"/>
                  </a:cubicBezTo>
                  <a:lnTo>
                    <a:pt x="48447" y="20101"/>
                  </a:lnTo>
                  <a:cubicBezTo>
                    <a:pt x="48447" y="8998"/>
                    <a:pt x="39425" y="0"/>
                    <a:pt x="2832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92"/>
            <p:cNvSpPr/>
            <p:nvPr/>
          </p:nvSpPr>
          <p:spPr>
            <a:xfrm>
              <a:off x="3150525" y="1016300"/>
              <a:ext cx="1296400" cy="980625"/>
            </a:xfrm>
            <a:custGeom>
              <a:avLst/>
              <a:gdLst/>
              <a:ahLst/>
              <a:cxnLst/>
              <a:rect l="l" t="t" r="r" b="b"/>
              <a:pathLst>
                <a:path w="51856" h="39225" extrusionOk="0">
                  <a:moveTo>
                    <a:pt x="26016" y="1"/>
                  </a:moveTo>
                  <a:cubicBezTo>
                    <a:pt x="16467" y="1"/>
                    <a:pt x="8497" y="6843"/>
                    <a:pt x="6767" y="15891"/>
                  </a:cubicBezTo>
                  <a:lnTo>
                    <a:pt x="6391" y="15891"/>
                  </a:lnTo>
                  <a:cubicBezTo>
                    <a:pt x="2858" y="15891"/>
                    <a:pt x="0" y="18748"/>
                    <a:pt x="0" y="22282"/>
                  </a:cubicBezTo>
                  <a:cubicBezTo>
                    <a:pt x="0" y="25841"/>
                    <a:pt x="2858" y="28698"/>
                    <a:pt x="6391" y="28698"/>
                  </a:cubicBezTo>
                  <a:cubicBezTo>
                    <a:pt x="6592" y="28698"/>
                    <a:pt x="6767" y="28698"/>
                    <a:pt x="6943" y="28673"/>
                  </a:cubicBezTo>
                  <a:cubicBezTo>
                    <a:pt x="8196" y="34939"/>
                    <a:pt x="12331" y="39224"/>
                    <a:pt x="26016" y="39224"/>
                  </a:cubicBezTo>
                  <a:cubicBezTo>
                    <a:pt x="39700" y="39224"/>
                    <a:pt x="43835" y="34964"/>
                    <a:pt x="45088" y="28673"/>
                  </a:cubicBezTo>
                  <a:cubicBezTo>
                    <a:pt x="45214" y="28698"/>
                    <a:pt x="45339" y="28698"/>
                    <a:pt x="45464" y="28698"/>
                  </a:cubicBezTo>
                  <a:cubicBezTo>
                    <a:pt x="48998" y="28698"/>
                    <a:pt x="51855" y="25841"/>
                    <a:pt x="51855" y="22282"/>
                  </a:cubicBezTo>
                  <a:cubicBezTo>
                    <a:pt x="51855" y="18748"/>
                    <a:pt x="48998" y="15891"/>
                    <a:pt x="45464" y="15891"/>
                  </a:cubicBezTo>
                  <a:lnTo>
                    <a:pt x="45264" y="15891"/>
                  </a:lnTo>
                  <a:cubicBezTo>
                    <a:pt x="43534" y="6843"/>
                    <a:pt x="35565" y="1"/>
                    <a:pt x="26016" y="1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92"/>
            <p:cNvSpPr/>
            <p:nvPr/>
          </p:nvSpPr>
          <p:spPr>
            <a:xfrm>
              <a:off x="4286500" y="1478100"/>
              <a:ext cx="96500" cy="191125"/>
            </a:xfrm>
            <a:custGeom>
              <a:avLst/>
              <a:gdLst/>
              <a:ahLst/>
              <a:cxnLst/>
              <a:rect l="l" t="t" r="r" b="b"/>
              <a:pathLst>
                <a:path w="3860" h="7645" extrusionOk="0">
                  <a:moveTo>
                    <a:pt x="151" y="0"/>
                  </a:moveTo>
                  <a:lnTo>
                    <a:pt x="151" y="0"/>
                  </a:lnTo>
                  <a:cubicBezTo>
                    <a:pt x="176" y="376"/>
                    <a:pt x="201" y="752"/>
                    <a:pt x="201" y="1153"/>
                  </a:cubicBezTo>
                  <a:cubicBezTo>
                    <a:pt x="201" y="3434"/>
                    <a:pt x="201" y="5614"/>
                    <a:pt x="0" y="7644"/>
                  </a:cubicBezTo>
                  <a:lnTo>
                    <a:pt x="25" y="7644"/>
                  </a:lnTo>
                  <a:cubicBezTo>
                    <a:pt x="2131" y="7644"/>
                    <a:pt x="3860" y="5940"/>
                    <a:pt x="3860" y="3810"/>
                  </a:cubicBezTo>
                  <a:cubicBezTo>
                    <a:pt x="3860" y="1755"/>
                    <a:pt x="2206" y="75"/>
                    <a:pt x="15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92"/>
            <p:cNvSpPr/>
            <p:nvPr/>
          </p:nvSpPr>
          <p:spPr>
            <a:xfrm>
              <a:off x="3215050" y="1478100"/>
              <a:ext cx="100275" cy="191125"/>
            </a:xfrm>
            <a:custGeom>
              <a:avLst/>
              <a:gdLst/>
              <a:ahLst/>
              <a:cxnLst/>
              <a:rect l="l" t="t" r="r" b="b"/>
              <a:pathLst>
                <a:path w="4011" h="7645" extrusionOk="0">
                  <a:moveTo>
                    <a:pt x="3835" y="0"/>
                  </a:moveTo>
                  <a:cubicBezTo>
                    <a:pt x="1705" y="0"/>
                    <a:pt x="1" y="1705"/>
                    <a:pt x="1" y="3810"/>
                  </a:cubicBezTo>
                  <a:cubicBezTo>
                    <a:pt x="1" y="5940"/>
                    <a:pt x="1705" y="7644"/>
                    <a:pt x="3835" y="7644"/>
                  </a:cubicBezTo>
                  <a:lnTo>
                    <a:pt x="4011" y="7644"/>
                  </a:ln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52"/>
                    <a:pt x="3835" y="376"/>
                    <a:pt x="3861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92"/>
            <p:cNvSpPr/>
            <p:nvPr/>
          </p:nvSpPr>
          <p:spPr>
            <a:xfrm>
              <a:off x="3310925" y="1016300"/>
              <a:ext cx="980600" cy="519950"/>
            </a:xfrm>
            <a:custGeom>
              <a:avLst/>
              <a:gdLst/>
              <a:ahLst/>
              <a:cxnLst/>
              <a:rect l="l" t="t" r="r" b="b"/>
              <a:pathLst>
                <a:path w="39224" h="20798" extrusionOk="0">
                  <a:moveTo>
                    <a:pt x="19600" y="1"/>
                  </a:moveTo>
                  <a:cubicBezTo>
                    <a:pt x="8772" y="1"/>
                    <a:pt x="0" y="8773"/>
                    <a:pt x="0" y="19625"/>
                  </a:cubicBezTo>
                  <a:lnTo>
                    <a:pt x="0" y="20076"/>
                  </a:lnTo>
                  <a:cubicBezTo>
                    <a:pt x="727" y="20001"/>
                    <a:pt x="1454" y="19475"/>
                    <a:pt x="2056" y="19174"/>
                  </a:cubicBezTo>
                  <a:cubicBezTo>
                    <a:pt x="2099" y="19152"/>
                    <a:pt x="2150" y="19141"/>
                    <a:pt x="2200" y="19141"/>
                  </a:cubicBezTo>
                  <a:cubicBezTo>
                    <a:pt x="2323" y="19141"/>
                    <a:pt x="2446" y="19207"/>
                    <a:pt x="2482" y="19349"/>
                  </a:cubicBezTo>
                  <a:cubicBezTo>
                    <a:pt x="2648" y="20116"/>
                    <a:pt x="2899" y="20798"/>
                    <a:pt x="3591" y="20798"/>
                  </a:cubicBezTo>
                  <a:cubicBezTo>
                    <a:pt x="3735" y="20798"/>
                    <a:pt x="3899" y="20768"/>
                    <a:pt x="4086" y="20703"/>
                  </a:cubicBezTo>
                  <a:cubicBezTo>
                    <a:pt x="4787" y="20477"/>
                    <a:pt x="5464" y="20051"/>
                    <a:pt x="6091" y="19675"/>
                  </a:cubicBezTo>
                  <a:cubicBezTo>
                    <a:pt x="7645" y="18798"/>
                    <a:pt x="9173" y="17896"/>
                    <a:pt x="10627" y="16843"/>
                  </a:cubicBezTo>
                  <a:cubicBezTo>
                    <a:pt x="11775" y="15987"/>
                    <a:pt x="13323" y="13793"/>
                    <a:pt x="14967" y="13793"/>
                  </a:cubicBezTo>
                  <a:cubicBezTo>
                    <a:pt x="15297" y="13793"/>
                    <a:pt x="15630" y="13881"/>
                    <a:pt x="15965" y="14086"/>
                  </a:cubicBezTo>
                  <a:cubicBezTo>
                    <a:pt x="17244" y="14863"/>
                    <a:pt x="18246" y="16041"/>
                    <a:pt x="19600" y="16793"/>
                  </a:cubicBezTo>
                  <a:cubicBezTo>
                    <a:pt x="21128" y="17620"/>
                    <a:pt x="22833" y="18096"/>
                    <a:pt x="24587" y="18247"/>
                  </a:cubicBezTo>
                  <a:cubicBezTo>
                    <a:pt x="24968" y="18273"/>
                    <a:pt x="25597" y="18347"/>
                    <a:pt x="26199" y="18347"/>
                  </a:cubicBezTo>
                  <a:cubicBezTo>
                    <a:pt x="26746" y="18347"/>
                    <a:pt x="27271" y="18286"/>
                    <a:pt x="27570" y="18071"/>
                  </a:cubicBezTo>
                  <a:cubicBezTo>
                    <a:pt x="28873" y="17094"/>
                    <a:pt x="26116" y="15339"/>
                    <a:pt x="25414" y="14863"/>
                  </a:cubicBezTo>
                  <a:cubicBezTo>
                    <a:pt x="25188" y="14705"/>
                    <a:pt x="25288" y="14323"/>
                    <a:pt x="25549" y="14323"/>
                  </a:cubicBezTo>
                  <a:cubicBezTo>
                    <a:pt x="25577" y="14323"/>
                    <a:pt x="25608" y="14327"/>
                    <a:pt x="25640" y="14337"/>
                  </a:cubicBezTo>
                  <a:cubicBezTo>
                    <a:pt x="27018" y="14788"/>
                    <a:pt x="31580" y="17570"/>
                    <a:pt x="33961" y="18372"/>
                  </a:cubicBezTo>
                  <a:cubicBezTo>
                    <a:pt x="36316" y="19199"/>
                    <a:pt x="39224" y="19625"/>
                    <a:pt x="39224" y="19625"/>
                  </a:cubicBezTo>
                  <a:cubicBezTo>
                    <a:pt x="39224" y="8773"/>
                    <a:pt x="30427" y="1"/>
                    <a:pt x="19600" y="1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92"/>
            <p:cNvSpPr/>
            <p:nvPr/>
          </p:nvSpPr>
          <p:spPr>
            <a:xfrm>
              <a:off x="3280225" y="9712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0"/>
                  </a:moveTo>
                  <a:cubicBezTo>
                    <a:pt x="12958" y="802"/>
                    <a:pt x="7544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8" y="20308"/>
                  </a:cubicBezTo>
                  <a:cubicBezTo>
                    <a:pt x="5206" y="20308"/>
                    <a:pt x="8449" y="15119"/>
                    <a:pt x="9625" y="13008"/>
                  </a:cubicBezTo>
                  <a:lnTo>
                    <a:pt x="9625" y="13008"/>
                  </a:lnTo>
                  <a:lnTo>
                    <a:pt x="5038" y="21655"/>
                  </a:lnTo>
                  <a:cubicBezTo>
                    <a:pt x="5038" y="21655"/>
                    <a:pt x="11855" y="18447"/>
                    <a:pt x="16617" y="13660"/>
                  </a:cubicBezTo>
                  <a:cubicBezTo>
                    <a:pt x="16868" y="13434"/>
                    <a:pt x="17093" y="13183"/>
                    <a:pt x="17319" y="12908"/>
                  </a:cubicBezTo>
                  <a:cubicBezTo>
                    <a:pt x="17795" y="13935"/>
                    <a:pt x="18472" y="14988"/>
                    <a:pt x="19449" y="15965"/>
                  </a:cubicBezTo>
                  <a:cubicBezTo>
                    <a:pt x="21755" y="18271"/>
                    <a:pt x="27569" y="18823"/>
                    <a:pt x="27569" y="18823"/>
                  </a:cubicBezTo>
                  <a:lnTo>
                    <a:pt x="20101" y="8747"/>
                  </a:lnTo>
                  <a:lnTo>
                    <a:pt x="20101" y="8747"/>
                  </a:lnTo>
                  <a:cubicBezTo>
                    <a:pt x="20102" y="8749"/>
                    <a:pt x="28548" y="19123"/>
                    <a:pt x="40276" y="20276"/>
                  </a:cubicBezTo>
                  <a:cubicBezTo>
                    <a:pt x="40276" y="20276"/>
                    <a:pt x="41655" y="11229"/>
                    <a:pt x="35790" y="5940"/>
                  </a:cubicBezTo>
                  <a:cubicBezTo>
                    <a:pt x="31981" y="2482"/>
                    <a:pt x="26291" y="0"/>
                    <a:pt x="2017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92"/>
            <p:cNvSpPr/>
            <p:nvPr/>
          </p:nvSpPr>
          <p:spPr>
            <a:xfrm>
              <a:off x="3302775" y="1145800"/>
              <a:ext cx="1000025" cy="366775"/>
            </a:xfrm>
            <a:custGeom>
              <a:avLst/>
              <a:gdLst/>
              <a:ahLst/>
              <a:cxnLst/>
              <a:rect l="l" t="t" r="r" b="b"/>
              <a:pathLst>
                <a:path w="40001" h="14671" extrusionOk="0">
                  <a:moveTo>
                    <a:pt x="16923" y="0"/>
                  </a:moveTo>
                  <a:cubicBezTo>
                    <a:pt x="16755" y="0"/>
                    <a:pt x="16739" y="145"/>
                    <a:pt x="16868" y="435"/>
                  </a:cubicBezTo>
                  <a:cubicBezTo>
                    <a:pt x="16768" y="1187"/>
                    <a:pt x="17570" y="2265"/>
                    <a:pt x="17921" y="2891"/>
                  </a:cubicBezTo>
                  <a:cubicBezTo>
                    <a:pt x="18522" y="3969"/>
                    <a:pt x="19224" y="5047"/>
                    <a:pt x="19224" y="6350"/>
                  </a:cubicBezTo>
                  <a:cubicBezTo>
                    <a:pt x="19224" y="6522"/>
                    <a:pt x="19078" y="6635"/>
                    <a:pt x="18931" y="6635"/>
                  </a:cubicBezTo>
                  <a:cubicBezTo>
                    <a:pt x="18886" y="6635"/>
                    <a:pt x="18840" y="6624"/>
                    <a:pt x="18798" y="6601"/>
                  </a:cubicBezTo>
                  <a:cubicBezTo>
                    <a:pt x="17423" y="5856"/>
                    <a:pt x="16150" y="3437"/>
                    <a:pt x="14679" y="3437"/>
                  </a:cubicBezTo>
                  <a:cubicBezTo>
                    <a:pt x="14219" y="3437"/>
                    <a:pt x="13741" y="3673"/>
                    <a:pt x="13234" y="4270"/>
                  </a:cubicBezTo>
                  <a:cubicBezTo>
                    <a:pt x="11855" y="5924"/>
                    <a:pt x="11630" y="8355"/>
                    <a:pt x="9474" y="9307"/>
                  </a:cubicBezTo>
                  <a:cubicBezTo>
                    <a:pt x="9427" y="9328"/>
                    <a:pt x="9377" y="9338"/>
                    <a:pt x="9329" y="9338"/>
                  </a:cubicBezTo>
                  <a:cubicBezTo>
                    <a:pt x="9148" y="9338"/>
                    <a:pt x="8989" y="9199"/>
                    <a:pt x="9048" y="8981"/>
                  </a:cubicBezTo>
                  <a:cubicBezTo>
                    <a:pt x="9374" y="7829"/>
                    <a:pt x="11229" y="3743"/>
                    <a:pt x="9374" y="3443"/>
                  </a:cubicBezTo>
                  <a:cubicBezTo>
                    <a:pt x="9309" y="3431"/>
                    <a:pt x="9245" y="3426"/>
                    <a:pt x="9182" y="3426"/>
                  </a:cubicBezTo>
                  <a:cubicBezTo>
                    <a:pt x="7722" y="3426"/>
                    <a:pt x="6869" y="6383"/>
                    <a:pt x="5740" y="7152"/>
                  </a:cubicBezTo>
                  <a:cubicBezTo>
                    <a:pt x="5697" y="7188"/>
                    <a:pt x="5650" y="7203"/>
                    <a:pt x="5603" y="7203"/>
                  </a:cubicBezTo>
                  <a:cubicBezTo>
                    <a:pt x="5487" y="7203"/>
                    <a:pt x="5375" y="7109"/>
                    <a:pt x="5339" y="7002"/>
                  </a:cubicBezTo>
                  <a:cubicBezTo>
                    <a:pt x="5038" y="6124"/>
                    <a:pt x="5364" y="5297"/>
                    <a:pt x="5364" y="4445"/>
                  </a:cubicBezTo>
                  <a:lnTo>
                    <a:pt x="5364" y="4445"/>
                  </a:lnTo>
                  <a:cubicBezTo>
                    <a:pt x="3710" y="5849"/>
                    <a:pt x="3910" y="8931"/>
                    <a:pt x="2106" y="10235"/>
                  </a:cubicBezTo>
                  <a:cubicBezTo>
                    <a:pt x="1819" y="10438"/>
                    <a:pt x="1566" y="10526"/>
                    <a:pt x="1344" y="10526"/>
                  </a:cubicBezTo>
                  <a:cubicBezTo>
                    <a:pt x="827" y="10526"/>
                    <a:pt x="471" y="10053"/>
                    <a:pt x="226" y="9458"/>
                  </a:cubicBezTo>
                  <a:lnTo>
                    <a:pt x="226" y="9458"/>
                  </a:lnTo>
                  <a:cubicBezTo>
                    <a:pt x="1" y="11738"/>
                    <a:pt x="326" y="13292"/>
                    <a:pt x="326" y="13292"/>
                  </a:cubicBezTo>
                  <a:cubicBezTo>
                    <a:pt x="484" y="13314"/>
                    <a:pt x="641" y="13324"/>
                    <a:pt x="798" y="13324"/>
                  </a:cubicBezTo>
                  <a:cubicBezTo>
                    <a:pt x="4304" y="13324"/>
                    <a:pt x="7547" y="8135"/>
                    <a:pt x="8723" y="6024"/>
                  </a:cubicBezTo>
                  <a:lnTo>
                    <a:pt x="8723" y="6024"/>
                  </a:lnTo>
                  <a:lnTo>
                    <a:pt x="4136" y="14671"/>
                  </a:lnTo>
                  <a:cubicBezTo>
                    <a:pt x="4136" y="14671"/>
                    <a:pt x="10953" y="11463"/>
                    <a:pt x="15715" y="6676"/>
                  </a:cubicBezTo>
                  <a:cubicBezTo>
                    <a:pt x="15966" y="6450"/>
                    <a:pt x="16191" y="6199"/>
                    <a:pt x="16417" y="5924"/>
                  </a:cubicBezTo>
                  <a:cubicBezTo>
                    <a:pt x="16893" y="6951"/>
                    <a:pt x="17570" y="8004"/>
                    <a:pt x="18547" y="8981"/>
                  </a:cubicBezTo>
                  <a:cubicBezTo>
                    <a:pt x="20853" y="11287"/>
                    <a:pt x="26667" y="11839"/>
                    <a:pt x="26667" y="11839"/>
                  </a:cubicBezTo>
                  <a:lnTo>
                    <a:pt x="19199" y="1763"/>
                  </a:lnTo>
                  <a:lnTo>
                    <a:pt x="19199" y="1763"/>
                  </a:lnTo>
                  <a:cubicBezTo>
                    <a:pt x="19200" y="1765"/>
                    <a:pt x="27646" y="12139"/>
                    <a:pt x="39374" y="13292"/>
                  </a:cubicBezTo>
                  <a:cubicBezTo>
                    <a:pt x="39374" y="13292"/>
                    <a:pt x="40001" y="10260"/>
                    <a:pt x="39500" y="10109"/>
                  </a:cubicBezTo>
                  <a:cubicBezTo>
                    <a:pt x="39441" y="10095"/>
                    <a:pt x="39383" y="10089"/>
                    <a:pt x="39326" y="10089"/>
                  </a:cubicBezTo>
                  <a:cubicBezTo>
                    <a:pt x="39037" y="10089"/>
                    <a:pt x="38758" y="10243"/>
                    <a:pt x="38447" y="10243"/>
                  </a:cubicBezTo>
                  <a:cubicBezTo>
                    <a:pt x="38290" y="10243"/>
                    <a:pt x="38124" y="10203"/>
                    <a:pt x="37946" y="10084"/>
                  </a:cubicBezTo>
                  <a:cubicBezTo>
                    <a:pt x="36893" y="9357"/>
                    <a:pt x="35991" y="7152"/>
                    <a:pt x="35615" y="7027"/>
                  </a:cubicBezTo>
                  <a:cubicBezTo>
                    <a:pt x="35603" y="7023"/>
                    <a:pt x="35591" y="7022"/>
                    <a:pt x="35580" y="7022"/>
                  </a:cubicBezTo>
                  <a:cubicBezTo>
                    <a:pt x="35250" y="7022"/>
                    <a:pt x="35404" y="8426"/>
                    <a:pt x="35089" y="9057"/>
                  </a:cubicBezTo>
                  <a:cubicBezTo>
                    <a:pt x="35056" y="9154"/>
                    <a:pt x="34961" y="9209"/>
                    <a:pt x="34864" y="9209"/>
                  </a:cubicBezTo>
                  <a:cubicBezTo>
                    <a:pt x="34811" y="9209"/>
                    <a:pt x="34757" y="9192"/>
                    <a:pt x="34713" y="9157"/>
                  </a:cubicBezTo>
                  <a:cubicBezTo>
                    <a:pt x="32733" y="7929"/>
                    <a:pt x="30753" y="6826"/>
                    <a:pt x="29249" y="5022"/>
                  </a:cubicBezTo>
                  <a:cubicBezTo>
                    <a:pt x="28937" y="4643"/>
                    <a:pt x="27559" y="2823"/>
                    <a:pt x="26798" y="2823"/>
                  </a:cubicBezTo>
                  <a:cubicBezTo>
                    <a:pt x="26702" y="2823"/>
                    <a:pt x="26615" y="2852"/>
                    <a:pt x="26542" y="2916"/>
                  </a:cubicBezTo>
                  <a:cubicBezTo>
                    <a:pt x="26392" y="3042"/>
                    <a:pt x="26743" y="4570"/>
                    <a:pt x="26768" y="4821"/>
                  </a:cubicBezTo>
                  <a:cubicBezTo>
                    <a:pt x="26793" y="5322"/>
                    <a:pt x="26743" y="5773"/>
                    <a:pt x="26667" y="6275"/>
                  </a:cubicBezTo>
                  <a:cubicBezTo>
                    <a:pt x="26650" y="6417"/>
                    <a:pt x="26519" y="6483"/>
                    <a:pt x="26390" y="6483"/>
                  </a:cubicBezTo>
                  <a:cubicBezTo>
                    <a:pt x="26338" y="6483"/>
                    <a:pt x="26285" y="6472"/>
                    <a:pt x="26241" y="6450"/>
                  </a:cubicBezTo>
                  <a:cubicBezTo>
                    <a:pt x="23535" y="4996"/>
                    <a:pt x="21630" y="2390"/>
                    <a:pt x="18973" y="861"/>
                  </a:cubicBezTo>
                  <a:cubicBezTo>
                    <a:pt x="18547" y="610"/>
                    <a:pt x="18096" y="385"/>
                    <a:pt x="17645" y="235"/>
                  </a:cubicBezTo>
                  <a:cubicBezTo>
                    <a:pt x="17545" y="209"/>
                    <a:pt x="17444" y="184"/>
                    <a:pt x="17344" y="134"/>
                  </a:cubicBezTo>
                  <a:cubicBezTo>
                    <a:pt x="17156" y="45"/>
                    <a:pt x="17016" y="0"/>
                    <a:pt x="1692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92"/>
            <p:cNvSpPr/>
            <p:nvPr/>
          </p:nvSpPr>
          <p:spPr>
            <a:xfrm>
              <a:off x="3726975" y="843375"/>
              <a:ext cx="87725" cy="53925"/>
            </a:xfrm>
            <a:custGeom>
              <a:avLst/>
              <a:gdLst/>
              <a:ahLst/>
              <a:cxnLst/>
              <a:rect l="l" t="t" r="r" b="b"/>
              <a:pathLst>
                <a:path w="3509" h="2157" fill="none" extrusionOk="0">
                  <a:moveTo>
                    <a:pt x="0" y="477"/>
                  </a:moveTo>
                  <a:lnTo>
                    <a:pt x="1755" y="2156"/>
                  </a:lnTo>
                  <a:lnTo>
                    <a:pt x="3509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92"/>
            <p:cNvSpPr/>
            <p:nvPr/>
          </p:nvSpPr>
          <p:spPr>
            <a:xfrm>
              <a:off x="3307175" y="924300"/>
              <a:ext cx="1020075" cy="391500"/>
            </a:xfrm>
            <a:custGeom>
              <a:avLst/>
              <a:gdLst/>
              <a:ahLst/>
              <a:cxnLst/>
              <a:rect l="l" t="t" r="r" b="b"/>
              <a:pathLst>
                <a:path w="40803" h="15660" extrusionOk="0">
                  <a:moveTo>
                    <a:pt x="20228" y="0"/>
                  </a:moveTo>
                  <a:cubicBezTo>
                    <a:pt x="19887" y="0"/>
                    <a:pt x="19537" y="104"/>
                    <a:pt x="19223" y="323"/>
                  </a:cubicBezTo>
                  <a:cubicBezTo>
                    <a:pt x="18747" y="673"/>
                    <a:pt x="18672" y="1300"/>
                    <a:pt x="18622" y="1851"/>
                  </a:cubicBezTo>
                  <a:cubicBezTo>
                    <a:pt x="18547" y="2653"/>
                    <a:pt x="18246" y="3455"/>
                    <a:pt x="17970" y="4207"/>
                  </a:cubicBezTo>
                  <a:cubicBezTo>
                    <a:pt x="17907" y="4418"/>
                    <a:pt x="17826" y="4947"/>
                    <a:pt x="17519" y="4947"/>
                  </a:cubicBezTo>
                  <a:cubicBezTo>
                    <a:pt x="17461" y="4947"/>
                    <a:pt x="17395" y="4928"/>
                    <a:pt x="17319" y="4884"/>
                  </a:cubicBezTo>
                  <a:cubicBezTo>
                    <a:pt x="17193" y="4809"/>
                    <a:pt x="16742" y="3631"/>
                    <a:pt x="16592" y="3380"/>
                  </a:cubicBezTo>
                  <a:cubicBezTo>
                    <a:pt x="16385" y="3013"/>
                    <a:pt x="15445" y="529"/>
                    <a:pt x="14749" y="529"/>
                  </a:cubicBezTo>
                  <a:cubicBezTo>
                    <a:pt x="14684" y="529"/>
                    <a:pt x="14622" y="551"/>
                    <a:pt x="14562" y="598"/>
                  </a:cubicBezTo>
                  <a:cubicBezTo>
                    <a:pt x="14236" y="849"/>
                    <a:pt x="14085" y="1501"/>
                    <a:pt x="13935" y="1851"/>
                  </a:cubicBezTo>
                  <a:cubicBezTo>
                    <a:pt x="13559" y="2704"/>
                    <a:pt x="13334" y="3606"/>
                    <a:pt x="12933" y="4433"/>
                  </a:cubicBezTo>
                  <a:cubicBezTo>
                    <a:pt x="12707" y="4934"/>
                    <a:pt x="12381" y="5912"/>
                    <a:pt x="11930" y="6262"/>
                  </a:cubicBezTo>
                  <a:cubicBezTo>
                    <a:pt x="11784" y="6371"/>
                    <a:pt x="11657" y="6418"/>
                    <a:pt x="11545" y="6418"/>
                  </a:cubicBezTo>
                  <a:cubicBezTo>
                    <a:pt x="10826" y="6418"/>
                    <a:pt x="10742" y="4469"/>
                    <a:pt x="10677" y="4057"/>
                  </a:cubicBezTo>
                  <a:cubicBezTo>
                    <a:pt x="10577" y="3230"/>
                    <a:pt x="10552" y="2403"/>
                    <a:pt x="10451" y="1576"/>
                  </a:cubicBezTo>
                  <a:cubicBezTo>
                    <a:pt x="10401" y="1250"/>
                    <a:pt x="10276" y="724"/>
                    <a:pt x="9975" y="548"/>
                  </a:cubicBezTo>
                  <a:cubicBezTo>
                    <a:pt x="9881" y="488"/>
                    <a:pt x="9783" y="461"/>
                    <a:pt x="9681" y="461"/>
                  </a:cubicBezTo>
                  <a:cubicBezTo>
                    <a:pt x="9024" y="461"/>
                    <a:pt x="8252" y="1583"/>
                    <a:pt x="7970" y="1952"/>
                  </a:cubicBezTo>
                  <a:cubicBezTo>
                    <a:pt x="7770" y="2277"/>
                    <a:pt x="7168" y="3556"/>
                    <a:pt x="6993" y="3831"/>
                  </a:cubicBezTo>
                  <a:cubicBezTo>
                    <a:pt x="6667" y="4408"/>
                    <a:pt x="6366" y="4959"/>
                    <a:pt x="6090" y="5561"/>
                  </a:cubicBezTo>
                  <a:cubicBezTo>
                    <a:pt x="6014" y="5760"/>
                    <a:pt x="5768" y="6072"/>
                    <a:pt x="5555" y="6072"/>
                  </a:cubicBezTo>
                  <a:cubicBezTo>
                    <a:pt x="5419" y="6072"/>
                    <a:pt x="5297" y="5946"/>
                    <a:pt x="5238" y="5586"/>
                  </a:cubicBezTo>
                  <a:cubicBezTo>
                    <a:pt x="5188" y="5335"/>
                    <a:pt x="5238" y="5059"/>
                    <a:pt x="5263" y="4809"/>
                  </a:cubicBezTo>
                  <a:cubicBezTo>
                    <a:pt x="5288" y="4408"/>
                    <a:pt x="5338" y="4007"/>
                    <a:pt x="5163" y="3631"/>
                  </a:cubicBezTo>
                  <a:cubicBezTo>
                    <a:pt x="5054" y="3367"/>
                    <a:pt x="4918" y="3272"/>
                    <a:pt x="4773" y="3272"/>
                  </a:cubicBezTo>
                  <a:cubicBezTo>
                    <a:pt x="4518" y="3272"/>
                    <a:pt x="4234" y="3565"/>
                    <a:pt x="4010" y="3756"/>
                  </a:cubicBezTo>
                  <a:cubicBezTo>
                    <a:pt x="3634" y="4082"/>
                    <a:pt x="2005" y="5385"/>
                    <a:pt x="1228" y="7190"/>
                  </a:cubicBezTo>
                  <a:cubicBezTo>
                    <a:pt x="451" y="9019"/>
                    <a:pt x="0" y="10598"/>
                    <a:pt x="627" y="11100"/>
                  </a:cubicBezTo>
                  <a:cubicBezTo>
                    <a:pt x="708" y="11161"/>
                    <a:pt x="782" y="11185"/>
                    <a:pt x="852" y="11185"/>
                  </a:cubicBezTo>
                  <a:cubicBezTo>
                    <a:pt x="954" y="11185"/>
                    <a:pt x="1049" y="11134"/>
                    <a:pt x="1153" y="11075"/>
                  </a:cubicBezTo>
                  <a:cubicBezTo>
                    <a:pt x="1604" y="10799"/>
                    <a:pt x="2005" y="10423"/>
                    <a:pt x="2431" y="10072"/>
                  </a:cubicBezTo>
                  <a:lnTo>
                    <a:pt x="2431" y="10072"/>
                  </a:lnTo>
                  <a:cubicBezTo>
                    <a:pt x="2481" y="10774"/>
                    <a:pt x="2181" y="11400"/>
                    <a:pt x="2055" y="12102"/>
                  </a:cubicBezTo>
                  <a:cubicBezTo>
                    <a:pt x="1980" y="12528"/>
                    <a:pt x="1930" y="12979"/>
                    <a:pt x="1930" y="13405"/>
                  </a:cubicBezTo>
                  <a:cubicBezTo>
                    <a:pt x="1950" y="13850"/>
                    <a:pt x="2101" y="14507"/>
                    <a:pt x="2527" y="14507"/>
                  </a:cubicBezTo>
                  <a:cubicBezTo>
                    <a:pt x="2629" y="14507"/>
                    <a:pt x="2747" y="14470"/>
                    <a:pt x="2882" y="14383"/>
                  </a:cubicBezTo>
                  <a:cubicBezTo>
                    <a:pt x="3283" y="14107"/>
                    <a:pt x="4562" y="11977"/>
                    <a:pt x="4887" y="11375"/>
                  </a:cubicBezTo>
                  <a:cubicBezTo>
                    <a:pt x="6040" y="9245"/>
                    <a:pt x="7444" y="8217"/>
                    <a:pt x="8095" y="7841"/>
                  </a:cubicBezTo>
                  <a:cubicBezTo>
                    <a:pt x="8196" y="7791"/>
                    <a:pt x="8396" y="7641"/>
                    <a:pt x="8496" y="7641"/>
                  </a:cubicBezTo>
                  <a:cubicBezTo>
                    <a:pt x="8948" y="7691"/>
                    <a:pt x="8697" y="7942"/>
                    <a:pt x="8747" y="8117"/>
                  </a:cubicBezTo>
                  <a:cubicBezTo>
                    <a:pt x="8822" y="8343"/>
                    <a:pt x="8847" y="8593"/>
                    <a:pt x="8922" y="8819"/>
                  </a:cubicBezTo>
                  <a:cubicBezTo>
                    <a:pt x="9173" y="9646"/>
                    <a:pt x="9048" y="10648"/>
                    <a:pt x="9449" y="11425"/>
                  </a:cubicBezTo>
                  <a:cubicBezTo>
                    <a:pt x="9594" y="11746"/>
                    <a:pt x="9803" y="11870"/>
                    <a:pt x="10028" y="11870"/>
                  </a:cubicBezTo>
                  <a:cubicBezTo>
                    <a:pt x="10349" y="11870"/>
                    <a:pt x="10702" y="11619"/>
                    <a:pt x="10953" y="11325"/>
                  </a:cubicBezTo>
                  <a:cubicBezTo>
                    <a:pt x="11328" y="10899"/>
                    <a:pt x="11529" y="10373"/>
                    <a:pt x="11855" y="9922"/>
                  </a:cubicBezTo>
                  <a:cubicBezTo>
                    <a:pt x="12080" y="9621"/>
                    <a:pt x="12331" y="9370"/>
                    <a:pt x="12557" y="9095"/>
                  </a:cubicBezTo>
                  <a:cubicBezTo>
                    <a:pt x="12782" y="8819"/>
                    <a:pt x="13208" y="8092"/>
                    <a:pt x="13584" y="8017"/>
                  </a:cubicBezTo>
                  <a:cubicBezTo>
                    <a:pt x="13638" y="8005"/>
                    <a:pt x="13683" y="7999"/>
                    <a:pt x="13721" y="7999"/>
                  </a:cubicBezTo>
                  <a:cubicBezTo>
                    <a:pt x="14002" y="7999"/>
                    <a:pt x="13885" y="8300"/>
                    <a:pt x="13885" y="8543"/>
                  </a:cubicBezTo>
                  <a:cubicBezTo>
                    <a:pt x="13885" y="8769"/>
                    <a:pt x="13885" y="9019"/>
                    <a:pt x="13910" y="9245"/>
                  </a:cubicBezTo>
                  <a:cubicBezTo>
                    <a:pt x="13935" y="9621"/>
                    <a:pt x="13985" y="10097"/>
                    <a:pt x="14236" y="10373"/>
                  </a:cubicBezTo>
                  <a:cubicBezTo>
                    <a:pt x="14381" y="10530"/>
                    <a:pt x="14513" y="10594"/>
                    <a:pt x="14632" y="10594"/>
                  </a:cubicBezTo>
                  <a:cubicBezTo>
                    <a:pt x="15007" y="10594"/>
                    <a:pt x="15256" y="9963"/>
                    <a:pt x="15389" y="9621"/>
                  </a:cubicBezTo>
                  <a:cubicBezTo>
                    <a:pt x="15639" y="8969"/>
                    <a:pt x="16216" y="6739"/>
                    <a:pt x="16516" y="6488"/>
                  </a:cubicBezTo>
                  <a:cubicBezTo>
                    <a:pt x="16641" y="6393"/>
                    <a:pt x="16770" y="6356"/>
                    <a:pt x="16895" y="6356"/>
                  </a:cubicBezTo>
                  <a:cubicBezTo>
                    <a:pt x="17300" y="6356"/>
                    <a:pt x="17668" y="6743"/>
                    <a:pt x="17745" y="6839"/>
                  </a:cubicBezTo>
                  <a:cubicBezTo>
                    <a:pt x="17951" y="7148"/>
                    <a:pt x="18666" y="8238"/>
                    <a:pt x="19262" y="8238"/>
                  </a:cubicBezTo>
                  <a:cubicBezTo>
                    <a:pt x="19390" y="8238"/>
                    <a:pt x="19513" y="8187"/>
                    <a:pt x="19624" y="8067"/>
                  </a:cubicBezTo>
                  <a:cubicBezTo>
                    <a:pt x="19699" y="7992"/>
                    <a:pt x="19674" y="7866"/>
                    <a:pt x="19699" y="7766"/>
                  </a:cubicBezTo>
                  <a:cubicBezTo>
                    <a:pt x="19800" y="7465"/>
                    <a:pt x="19750" y="6764"/>
                    <a:pt x="20351" y="6313"/>
                  </a:cubicBezTo>
                  <a:cubicBezTo>
                    <a:pt x="20511" y="6176"/>
                    <a:pt x="20613" y="6117"/>
                    <a:pt x="20713" y="6117"/>
                  </a:cubicBezTo>
                  <a:cubicBezTo>
                    <a:pt x="20833" y="6117"/>
                    <a:pt x="20948" y="6201"/>
                    <a:pt x="21153" y="6338"/>
                  </a:cubicBezTo>
                  <a:cubicBezTo>
                    <a:pt x="21604" y="6638"/>
                    <a:pt x="21980" y="7090"/>
                    <a:pt x="22281" y="7541"/>
                  </a:cubicBezTo>
                  <a:cubicBezTo>
                    <a:pt x="22657" y="8142"/>
                    <a:pt x="22933" y="8769"/>
                    <a:pt x="23409" y="9295"/>
                  </a:cubicBezTo>
                  <a:cubicBezTo>
                    <a:pt x="23785" y="9746"/>
                    <a:pt x="24236" y="10398"/>
                    <a:pt x="24737" y="10699"/>
                  </a:cubicBezTo>
                  <a:cubicBezTo>
                    <a:pt x="24889" y="10794"/>
                    <a:pt x="25019" y="10836"/>
                    <a:pt x="25130" y="10836"/>
                  </a:cubicBezTo>
                  <a:cubicBezTo>
                    <a:pt x="25658" y="10836"/>
                    <a:pt x="25761" y="9901"/>
                    <a:pt x="25865" y="9445"/>
                  </a:cubicBezTo>
                  <a:cubicBezTo>
                    <a:pt x="25979" y="8877"/>
                    <a:pt x="26092" y="8040"/>
                    <a:pt x="26768" y="8040"/>
                  </a:cubicBezTo>
                  <a:cubicBezTo>
                    <a:pt x="26837" y="8040"/>
                    <a:pt x="26912" y="8048"/>
                    <a:pt x="26993" y="8067"/>
                  </a:cubicBezTo>
                  <a:cubicBezTo>
                    <a:pt x="27243" y="8117"/>
                    <a:pt x="27795" y="8543"/>
                    <a:pt x="28020" y="8719"/>
                  </a:cubicBezTo>
                  <a:cubicBezTo>
                    <a:pt x="28346" y="9019"/>
                    <a:pt x="28622" y="9420"/>
                    <a:pt x="28898" y="9746"/>
                  </a:cubicBezTo>
                  <a:cubicBezTo>
                    <a:pt x="29725" y="10799"/>
                    <a:pt x="30301" y="12378"/>
                    <a:pt x="31454" y="13105"/>
                  </a:cubicBezTo>
                  <a:cubicBezTo>
                    <a:pt x="31695" y="13265"/>
                    <a:pt x="32031" y="13409"/>
                    <a:pt x="32349" y="13409"/>
                  </a:cubicBezTo>
                  <a:cubicBezTo>
                    <a:pt x="32428" y="13409"/>
                    <a:pt x="32507" y="13400"/>
                    <a:pt x="32582" y="13380"/>
                  </a:cubicBezTo>
                  <a:cubicBezTo>
                    <a:pt x="33033" y="13230"/>
                    <a:pt x="33008" y="12779"/>
                    <a:pt x="33083" y="12403"/>
                  </a:cubicBezTo>
                  <a:cubicBezTo>
                    <a:pt x="33183" y="12002"/>
                    <a:pt x="33359" y="11626"/>
                    <a:pt x="33484" y="11250"/>
                  </a:cubicBezTo>
                  <a:cubicBezTo>
                    <a:pt x="33552" y="10999"/>
                    <a:pt x="33579" y="10353"/>
                    <a:pt x="33962" y="10353"/>
                  </a:cubicBezTo>
                  <a:cubicBezTo>
                    <a:pt x="34000" y="10353"/>
                    <a:pt x="34041" y="10359"/>
                    <a:pt x="34086" y="10373"/>
                  </a:cubicBezTo>
                  <a:cubicBezTo>
                    <a:pt x="34311" y="10423"/>
                    <a:pt x="36893" y="13180"/>
                    <a:pt x="37469" y="13731"/>
                  </a:cubicBezTo>
                  <a:cubicBezTo>
                    <a:pt x="37695" y="13957"/>
                    <a:pt x="38697" y="15260"/>
                    <a:pt x="38847" y="15435"/>
                  </a:cubicBezTo>
                  <a:cubicBezTo>
                    <a:pt x="38983" y="15594"/>
                    <a:pt x="39115" y="15659"/>
                    <a:pt x="39236" y="15659"/>
                  </a:cubicBezTo>
                  <a:cubicBezTo>
                    <a:pt x="39518" y="15659"/>
                    <a:pt x="39745" y="15309"/>
                    <a:pt x="39850" y="14959"/>
                  </a:cubicBezTo>
                  <a:cubicBezTo>
                    <a:pt x="40802" y="12328"/>
                    <a:pt x="40126" y="9521"/>
                    <a:pt x="38472" y="7340"/>
                  </a:cubicBezTo>
                  <a:cubicBezTo>
                    <a:pt x="38214" y="7009"/>
                    <a:pt x="37334" y="6028"/>
                    <a:pt x="36835" y="6028"/>
                  </a:cubicBezTo>
                  <a:cubicBezTo>
                    <a:pt x="36655" y="6028"/>
                    <a:pt x="36525" y="6156"/>
                    <a:pt x="36492" y="6488"/>
                  </a:cubicBezTo>
                  <a:cubicBezTo>
                    <a:pt x="36436" y="7116"/>
                    <a:pt x="36203" y="7345"/>
                    <a:pt x="35891" y="7345"/>
                  </a:cubicBezTo>
                  <a:cubicBezTo>
                    <a:pt x="35079" y="7345"/>
                    <a:pt x="33726" y="5799"/>
                    <a:pt x="33509" y="5636"/>
                  </a:cubicBezTo>
                  <a:cubicBezTo>
                    <a:pt x="32883" y="5160"/>
                    <a:pt x="32431" y="4533"/>
                    <a:pt x="31955" y="3907"/>
                  </a:cubicBezTo>
                  <a:cubicBezTo>
                    <a:pt x="31429" y="3280"/>
                    <a:pt x="29624" y="1626"/>
                    <a:pt x="29198" y="1425"/>
                  </a:cubicBezTo>
                  <a:cubicBezTo>
                    <a:pt x="29064" y="1355"/>
                    <a:pt x="28918" y="1326"/>
                    <a:pt x="28768" y="1326"/>
                  </a:cubicBezTo>
                  <a:cubicBezTo>
                    <a:pt x="28441" y="1326"/>
                    <a:pt x="28095" y="1463"/>
                    <a:pt x="27820" y="1601"/>
                  </a:cubicBezTo>
                  <a:cubicBezTo>
                    <a:pt x="26767" y="2177"/>
                    <a:pt x="26792" y="3480"/>
                    <a:pt x="26792" y="4508"/>
                  </a:cubicBezTo>
                  <a:cubicBezTo>
                    <a:pt x="26792" y="4809"/>
                    <a:pt x="26767" y="5310"/>
                    <a:pt x="26216" y="5410"/>
                  </a:cubicBezTo>
                  <a:cubicBezTo>
                    <a:pt x="26183" y="5416"/>
                    <a:pt x="26149" y="5419"/>
                    <a:pt x="26114" y="5419"/>
                  </a:cubicBezTo>
                  <a:cubicBezTo>
                    <a:pt x="25543" y="5419"/>
                    <a:pt x="24758" y="4668"/>
                    <a:pt x="24286" y="4007"/>
                  </a:cubicBezTo>
                  <a:cubicBezTo>
                    <a:pt x="23910" y="3455"/>
                    <a:pt x="21880" y="1175"/>
                    <a:pt x="21629" y="774"/>
                  </a:cubicBezTo>
                  <a:cubicBezTo>
                    <a:pt x="21318" y="276"/>
                    <a:pt x="20786" y="0"/>
                    <a:pt x="20228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92"/>
            <p:cNvSpPr/>
            <p:nvPr/>
          </p:nvSpPr>
          <p:spPr>
            <a:xfrm>
              <a:off x="3659925" y="1627225"/>
              <a:ext cx="277600" cy="87875"/>
            </a:xfrm>
            <a:custGeom>
              <a:avLst/>
              <a:gdLst/>
              <a:ahLst/>
              <a:cxnLst/>
              <a:rect l="l" t="t" r="r" b="b"/>
              <a:pathLst>
                <a:path w="11104" h="3515" extrusionOk="0">
                  <a:moveTo>
                    <a:pt x="5539" y="0"/>
                  </a:moveTo>
                  <a:cubicBezTo>
                    <a:pt x="5314" y="0"/>
                    <a:pt x="5113" y="151"/>
                    <a:pt x="5013" y="351"/>
                  </a:cubicBezTo>
                  <a:cubicBezTo>
                    <a:pt x="4813" y="852"/>
                    <a:pt x="4011" y="2281"/>
                    <a:pt x="3108" y="2356"/>
                  </a:cubicBezTo>
                  <a:cubicBezTo>
                    <a:pt x="3078" y="2359"/>
                    <a:pt x="3048" y="2361"/>
                    <a:pt x="3017" y="2361"/>
                  </a:cubicBezTo>
                  <a:cubicBezTo>
                    <a:pt x="2296" y="2361"/>
                    <a:pt x="1585" y="1524"/>
                    <a:pt x="1128" y="802"/>
                  </a:cubicBezTo>
                  <a:cubicBezTo>
                    <a:pt x="1033" y="627"/>
                    <a:pt x="845" y="532"/>
                    <a:pt x="657" y="532"/>
                  </a:cubicBezTo>
                  <a:cubicBezTo>
                    <a:pt x="550" y="532"/>
                    <a:pt x="442" y="563"/>
                    <a:pt x="351" y="627"/>
                  </a:cubicBezTo>
                  <a:cubicBezTo>
                    <a:pt x="76" y="802"/>
                    <a:pt x="0" y="1153"/>
                    <a:pt x="176" y="1404"/>
                  </a:cubicBezTo>
                  <a:cubicBezTo>
                    <a:pt x="1053" y="2807"/>
                    <a:pt x="2005" y="3509"/>
                    <a:pt x="3008" y="3509"/>
                  </a:cubicBezTo>
                  <a:lnTo>
                    <a:pt x="3183" y="3509"/>
                  </a:lnTo>
                  <a:cubicBezTo>
                    <a:pt x="4286" y="3409"/>
                    <a:pt x="5088" y="2506"/>
                    <a:pt x="5564" y="1780"/>
                  </a:cubicBezTo>
                  <a:cubicBezTo>
                    <a:pt x="6041" y="2506"/>
                    <a:pt x="6868" y="3434"/>
                    <a:pt x="7945" y="3509"/>
                  </a:cubicBezTo>
                  <a:cubicBezTo>
                    <a:pt x="7998" y="3513"/>
                    <a:pt x="8049" y="3514"/>
                    <a:pt x="8101" y="3514"/>
                  </a:cubicBezTo>
                  <a:cubicBezTo>
                    <a:pt x="9120" y="3514"/>
                    <a:pt x="10069" y="2811"/>
                    <a:pt x="10928" y="1404"/>
                  </a:cubicBezTo>
                  <a:cubicBezTo>
                    <a:pt x="11103" y="1153"/>
                    <a:pt x="11028" y="802"/>
                    <a:pt x="10752" y="627"/>
                  </a:cubicBezTo>
                  <a:cubicBezTo>
                    <a:pt x="10661" y="563"/>
                    <a:pt x="10554" y="532"/>
                    <a:pt x="10447" y="532"/>
                  </a:cubicBezTo>
                  <a:cubicBezTo>
                    <a:pt x="10258" y="532"/>
                    <a:pt x="10071" y="627"/>
                    <a:pt x="9975" y="802"/>
                  </a:cubicBezTo>
                  <a:cubicBezTo>
                    <a:pt x="9519" y="1524"/>
                    <a:pt x="8854" y="2361"/>
                    <a:pt x="8136" y="2361"/>
                  </a:cubicBezTo>
                  <a:cubicBezTo>
                    <a:pt x="8106" y="2361"/>
                    <a:pt x="8076" y="2359"/>
                    <a:pt x="8046" y="2356"/>
                  </a:cubicBezTo>
                  <a:cubicBezTo>
                    <a:pt x="7118" y="2281"/>
                    <a:pt x="6291" y="852"/>
                    <a:pt x="6091" y="351"/>
                  </a:cubicBezTo>
                  <a:cubicBezTo>
                    <a:pt x="5990" y="126"/>
                    <a:pt x="5790" y="0"/>
                    <a:pt x="5564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92"/>
            <p:cNvSpPr/>
            <p:nvPr/>
          </p:nvSpPr>
          <p:spPr>
            <a:xfrm>
              <a:off x="3512675" y="1498150"/>
              <a:ext cx="52025" cy="90875"/>
            </a:xfrm>
            <a:custGeom>
              <a:avLst/>
              <a:gdLst/>
              <a:ahLst/>
              <a:cxnLst/>
              <a:rect l="l" t="t" r="r" b="b"/>
              <a:pathLst>
                <a:path w="2081" h="3635" extrusionOk="0">
                  <a:moveTo>
                    <a:pt x="1053" y="0"/>
                  </a:moveTo>
                  <a:cubicBezTo>
                    <a:pt x="452" y="0"/>
                    <a:pt x="1" y="151"/>
                    <a:pt x="1" y="1379"/>
                  </a:cubicBezTo>
                  <a:cubicBezTo>
                    <a:pt x="1" y="2632"/>
                    <a:pt x="452" y="3634"/>
                    <a:pt x="1053" y="3634"/>
                  </a:cubicBezTo>
                  <a:cubicBezTo>
                    <a:pt x="1630" y="3634"/>
                    <a:pt x="2081" y="2632"/>
                    <a:pt x="2081" y="1379"/>
                  </a:cubicBezTo>
                  <a:cubicBezTo>
                    <a:pt x="2081" y="151"/>
                    <a:pt x="1630" y="0"/>
                    <a:pt x="105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92"/>
            <p:cNvSpPr/>
            <p:nvPr/>
          </p:nvSpPr>
          <p:spPr>
            <a:xfrm>
              <a:off x="4028350" y="1498150"/>
              <a:ext cx="52650" cy="90875"/>
            </a:xfrm>
            <a:custGeom>
              <a:avLst/>
              <a:gdLst/>
              <a:ahLst/>
              <a:cxnLst/>
              <a:rect l="l" t="t" r="r" b="b"/>
              <a:pathLst>
                <a:path w="2106" h="3635" extrusionOk="0">
                  <a:moveTo>
                    <a:pt x="1053" y="0"/>
                  </a:moveTo>
                  <a:cubicBezTo>
                    <a:pt x="477" y="0"/>
                    <a:pt x="0" y="151"/>
                    <a:pt x="0" y="1379"/>
                  </a:cubicBezTo>
                  <a:cubicBezTo>
                    <a:pt x="0" y="2632"/>
                    <a:pt x="477" y="3634"/>
                    <a:pt x="1053" y="3634"/>
                  </a:cubicBezTo>
                  <a:cubicBezTo>
                    <a:pt x="1629" y="3634"/>
                    <a:pt x="2106" y="2632"/>
                    <a:pt x="2106" y="1379"/>
                  </a:cubicBezTo>
                  <a:cubicBezTo>
                    <a:pt x="2106" y="151"/>
                    <a:pt x="1629" y="0"/>
                    <a:pt x="1053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92"/>
            <p:cNvSpPr/>
            <p:nvPr/>
          </p:nvSpPr>
          <p:spPr>
            <a:xfrm>
              <a:off x="3434975" y="1487500"/>
              <a:ext cx="207425" cy="28850"/>
            </a:xfrm>
            <a:custGeom>
              <a:avLst/>
              <a:gdLst/>
              <a:ahLst/>
              <a:cxnLst/>
              <a:rect l="l" t="t" r="r" b="b"/>
              <a:pathLst>
                <a:path w="8297" h="1154" extrusionOk="0">
                  <a:moveTo>
                    <a:pt x="577" y="0"/>
                  </a:moveTo>
                  <a:cubicBezTo>
                    <a:pt x="252" y="0"/>
                    <a:pt x="1" y="251"/>
                    <a:pt x="1" y="577"/>
                  </a:cubicBezTo>
                  <a:cubicBezTo>
                    <a:pt x="1" y="877"/>
                    <a:pt x="252" y="1153"/>
                    <a:pt x="577" y="1153"/>
                  </a:cubicBezTo>
                  <a:lnTo>
                    <a:pt x="7720" y="1153"/>
                  </a:lnTo>
                  <a:cubicBezTo>
                    <a:pt x="8046" y="1153"/>
                    <a:pt x="8297" y="877"/>
                    <a:pt x="8297" y="577"/>
                  </a:cubicBezTo>
                  <a:cubicBezTo>
                    <a:pt x="8297" y="251"/>
                    <a:pt x="8046" y="0"/>
                    <a:pt x="7720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92"/>
            <p:cNvSpPr/>
            <p:nvPr/>
          </p:nvSpPr>
          <p:spPr>
            <a:xfrm>
              <a:off x="3950650" y="1487500"/>
              <a:ext cx="208050" cy="28850"/>
            </a:xfrm>
            <a:custGeom>
              <a:avLst/>
              <a:gdLst/>
              <a:ahLst/>
              <a:cxnLst/>
              <a:rect l="l" t="t" r="r" b="b"/>
              <a:pathLst>
                <a:path w="8322" h="1154" extrusionOk="0">
                  <a:moveTo>
                    <a:pt x="577" y="0"/>
                  </a:moveTo>
                  <a:cubicBezTo>
                    <a:pt x="276" y="0"/>
                    <a:pt x="1" y="251"/>
                    <a:pt x="1" y="577"/>
                  </a:cubicBezTo>
                  <a:cubicBezTo>
                    <a:pt x="1" y="877"/>
                    <a:pt x="276" y="1153"/>
                    <a:pt x="577" y="1153"/>
                  </a:cubicBezTo>
                  <a:lnTo>
                    <a:pt x="7745" y="1153"/>
                  </a:lnTo>
                  <a:cubicBezTo>
                    <a:pt x="8071" y="1153"/>
                    <a:pt x="8321" y="877"/>
                    <a:pt x="8321" y="577"/>
                  </a:cubicBezTo>
                  <a:cubicBezTo>
                    <a:pt x="8321" y="251"/>
                    <a:pt x="8071" y="0"/>
                    <a:pt x="7745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92"/>
            <p:cNvSpPr/>
            <p:nvPr/>
          </p:nvSpPr>
          <p:spPr>
            <a:xfrm>
              <a:off x="3431850" y="1636000"/>
              <a:ext cx="35750" cy="84600"/>
            </a:xfrm>
            <a:custGeom>
              <a:avLst/>
              <a:gdLst/>
              <a:ahLst/>
              <a:cxnLst/>
              <a:rect l="l" t="t" r="r" b="b"/>
              <a:pathLst>
                <a:path w="1430" h="3384" fill="none" extrusionOk="0">
                  <a:moveTo>
                    <a:pt x="1429" y="0"/>
                  </a:moveTo>
                  <a:lnTo>
                    <a:pt x="1" y="338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92"/>
            <p:cNvSpPr/>
            <p:nvPr/>
          </p:nvSpPr>
          <p:spPr>
            <a:xfrm>
              <a:off x="3510800" y="1641000"/>
              <a:ext cx="17575" cy="88375"/>
            </a:xfrm>
            <a:custGeom>
              <a:avLst/>
              <a:gdLst/>
              <a:ahLst/>
              <a:cxnLst/>
              <a:rect l="l" t="t" r="r" b="b"/>
              <a:pathLst>
                <a:path w="703" h="3535" fill="none" extrusionOk="0">
                  <a:moveTo>
                    <a:pt x="702" y="1"/>
                  </a:moveTo>
                  <a:lnTo>
                    <a:pt x="1" y="353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92"/>
            <p:cNvSpPr/>
            <p:nvPr/>
          </p:nvSpPr>
          <p:spPr>
            <a:xfrm>
              <a:off x="4130475" y="1636000"/>
              <a:ext cx="35750" cy="84600"/>
            </a:xfrm>
            <a:custGeom>
              <a:avLst/>
              <a:gdLst/>
              <a:ahLst/>
              <a:cxnLst/>
              <a:rect l="l" t="t" r="r" b="b"/>
              <a:pathLst>
                <a:path w="1430" h="3384" fill="none" extrusionOk="0">
                  <a:moveTo>
                    <a:pt x="1" y="0"/>
                  </a:moveTo>
                  <a:lnTo>
                    <a:pt x="1429" y="338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92"/>
            <p:cNvSpPr/>
            <p:nvPr/>
          </p:nvSpPr>
          <p:spPr>
            <a:xfrm>
              <a:off x="4069075" y="1641000"/>
              <a:ext cx="17575" cy="88375"/>
            </a:xfrm>
            <a:custGeom>
              <a:avLst/>
              <a:gdLst/>
              <a:ahLst/>
              <a:cxnLst/>
              <a:rect l="l" t="t" r="r" b="b"/>
              <a:pathLst>
                <a:path w="703" h="3535" fill="none" extrusionOk="0">
                  <a:moveTo>
                    <a:pt x="0" y="1"/>
                  </a:moveTo>
                  <a:lnTo>
                    <a:pt x="702" y="3534"/>
                  </a:lnTo>
                </a:path>
              </a:pathLst>
            </a:custGeom>
            <a:noFill/>
            <a:ln w="35725" cap="rnd" cmpd="sng">
              <a:solidFill>
                <a:srgbClr val="F89763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3" name="Google Shape;11693;p92"/>
          <p:cNvGrpSpPr/>
          <p:nvPr/>
        </p:nvGrpSpPr>
        <p:grpSpPr>
          <a:xfrm>
            <a:off x="7529714" y="3912247"/>
            <a:ext cx="613623" cy="532403"/>
            <a:chOff x="4584750" y="3886000"/>
            <a:chExt cx="1297025" cy="1125350"/>
          </a:xfrm>
        </p:grpSpPr>
        <p:sp>
          <p:nvSpPr>
            <p:cNvPr id="11694" name="Google Shape;11694;p92"/>
            <p:cNvSpPr/>
            <p:nvPr/>
          </p:nvSpPr>
          <p:spPr>
            <a:xfrm>
              <a:off x="4629850" y="3902925"/>
              <a:ext cx="1211200" cy="1036375"/>
            </a:xfrm>
            <a:custGeom>
              <a:avLst/>
              <a:gdLst/>
              <a:ahLst/>
              <a:cxnLst/>
              <a:rect l="l" t="t" r="r" b="b"/>
              <a:pathLst>
                <a:path w="48448" h="41455" extrusionOk="0">
                  <a:moveTo>
                    <a:pt x="20126" y="0"/>
                  </a:moveTo>
                  <a:cubicBezTo>
                    <a:pt x="8998" y="0"/>
                    <a:pt x="1" y="9023"/>
                    <a:pt x="1" y="20126"/>
                  </a:cubicBezTo>
                  <a:lnTo>
                    <a:pt x="1" y="26266"/>
                  </a:lnTo>
                  <a:cubicBezTo>
                    <a:pt x="1" y="34662"/>
                    <a:pt x="6818" y="41454"/>
                    <a:pt x="15189" y="41454"/>
                  </a:cubicBezTo>
                  <a:lnTo>
                    <a:pt x="33259" y="41454"/>
                  </a:lnTo>
                  <a:cubicBezTo>
                    <a:pt x="41655" y="41454"/>
                    <a:pt x="48447" y="34662"/>
                    <a:pt x="48447" y="26266"/>
                  </a:cubicBezTo>
                  <a:lnTo>
                    <a:pt x="48447" y="20126"/>
                  </a:lnTo>
                  <a:cubicBezTo>
                    <a:pt x="48447" y="9023"/>
                    <a:pt x="39450" y="0"/>
                    <a:pt x="28347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92"/>
            <p:cNvSpPr/>
            <p:nvPr/>
          </p:nvSpPr>
          <p:spPr>
            <a:xfrm>
              <a:off x="4584750" y="4030125"/>
              <a:ext cx="1297025" cy="981225"/>
            </a:xfrm>
            <a:custGeom>
              <a:avLst/>
              <a:gdLst/>
              <a:ahLst/>
              <a:cxnLst/>
              <a:rect l="l" t="t" r="r" b="b"/>
              <a:pathLst>
                <a:path w="51881" h="39249" extrusionOk="0">
                  <a:moveTo>
                    <a:pt x="26040" y="0"/>
                  </a:moveTo>
                  <a:cubicBezTo>
                    <a:pt x="16466" y="0"/>
                    <a:pt x="8521" y="6842"/>
                    <a:pt x="6767" y="15915"/>
                  </a:cubicBezTo>
                  <a:cubicBezTo>
                    <a:pt x="6667" y="15890"/>
                    <a:pt x="6542" y="15890"/>
                    <a:pt x="6416" y="15890"/>
                  </a:cubicBezTo>
                  <a:cubicBezTo>
                    <a:pt x="2882" y="15890"/>
                    <a:pt x="0" y="18772"/>
                    <a:pt x="0" y="22306"/>
                  </a:cubicBezTo>
                  <a:cubicBezTo>
                    <a:pt x="0" y="25840"/>
                    <a:pt x="2882" y="28722"/>
                    <a:pt x="6416" y="28722"/>
                  </a:cubicBezTo>
                  <a:cubicBezTo>
                    <a:pt x="6592" y="28722"/>
                    <a:pt x="6792" y="28697"/>
                    <a:pt x="6968" y="28672"/>
                  </a:cubicBezTo>
                  <a:cubicBezTo>
                    <a:pt x="8196" y="34963"/>
                    <a:pt x="12331" y="39248"/>
                    <a:pt x="26040" y="39248"/>
                  </a:cubicBezTo>
                  <a:cubicBezTo>
                    <a:pt x="39725" y="39248"/>
                    <a:pt x="43860" y="34963"/>
                    <a:pt x="45113" y="28697"/>
                  </a:cubicBezTo>
                  <a:cubicBezTo>
                    <a:pt x="45238" y="28697"/>
                    <a:pt x="45339" y="28722"/>
                    <a:pt x="45464" y="28722"/>
                  </a:cubicBezTo>
                  <a:cubicBezTo>
                    <a:pt x="49023" y="28722"/>
                    <a:pt x="51880" y="25840"/>
                    <a:pt x="51880" y="22306"/>
                  </a:cubicBezTo>
                  <a:cubicBezTo>
                    <a:pt x="51880" y="18772"/>
                    <a:pt x="49023" y="15890"/>
                    <a:pt x="45464" y="15890"/>
                  </a:cubicBezTo>
                  <a:lnTo>
                    <a:pt x="45289" y="15890"/>
                  </a:lnTo>
                  <a:cubicBezTo>
                    <a:pt x="43559" y="6842"/>
                    <a:pt x="35589" y="0"/>
                    <a:pt x="26040" y="0"/>
                  </a:cubicBezTo>
                  <a:close/>
                </a:path>
              </a:pathLst>
            </a:custGeom>
            <a:solidFill>
              <a:srgbClr val="FFC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92"/>
            <p:cNvSpPr/>
            <p:nvPr/>
          </p:nvSpPr>
          <p:spPr>
            <a:xfrm>
              <a:off x="5721350" y="4491900"/>
              <a:ext cx="95875" cy="191750"/>
            </a:xfrm>
            <a:custGeom>
              <a:avLst/>
              <a:gdLst/>
              <a:ahLst/>
              <a:cxnLst/>
              <a:rect l="l" t="t" r="r" b="b"/>
              <a:pathLst>
                <a:path w="3835" h="7670" extrusionOk="0">
                  <a:moveTo>
                    <a:pt x="150" y="0"/>
                  </a:moveTo>
                  <a:lnTo>
                    <a:pt x="150" y="0"/>
                  </a:lnTo>
                  <a:cubicBezTo>
                    <a:pt x="175" y="376"/>
                    <a:pt x="175" y="777"/>
                    <a:pt x="175" y="1153"/>
                  </a:cubicBezTo>
                  <a:cubicBezTo>
                    <a:pt x="175" y="3434"/>
                    <a:pt x="175" y="5614"/>
                    <a:pt x="0" y="7670"/>
                  </a:cubicBezTo>
                  <a:cubicBezTo>
                    <a:pt x="2130" y="7670"/>
                    <a:pt x="3835" y="5940"/>
                    <a:pt x="3835" y="3835"/>
                  </a:cubicBezTo>
                  <a:cubicBezTo>
                    <a:pt x="3835" y="1755"/>
                    <a:pt x="2206" y="75"/>
                    <a:pt x="150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92"/>
            <p:cNvSpPr/>
            <p:nvPr/>
          </p:nvSpPr>
          <p:spPr>
            <a:xfrm>
              <a:off x="4649275" y="4491900"/>
              <a:ext cx="100275" cy="191750"/>
            </a:xfrm>
            <a:custGeom>
              <a:avLst/>
              <a:gdLst/>
              <a:ahLst/>
              <a:cxnLst/>
              <a:rect l="l" t="t" r="r" b="b"/>
              <a:pathLst>
                <a:path w="4011" h="7670" extrusionOk="0">
                  <a:moveTo>
                    <a:pt x="3835" y="0"/>
                  </a:moveTo>
                  <a:cubicBezTo>
                    <a:pt x="1730" y="0"/>
                    <a:pt x="1" y="1705"/>
                    <a:pt x="1" y="3835"/>
                  </a:cubicBezTo>
                  <a:cubicBezTo>
                    <a:pt x="1" y="5940"/>
                    <a:pt x="1730" y="7670"/>
                    <a:pt x="3835" y="7670"/>
                  </a:cubicBezTo>
                  <a:cubicBezTo>
                    <a:pt x="3910" y="7670"/>
                    <a:pt x="3961" y="7644"/>
                    <a:pt x="4011" y="7644"/>
                  </a:cubicBezTo>
                  <a:cubicBezTo>
                    <a:pt x="3835" y="5614"/>
                    <a:pt x="3835" y="3434"/>
                    <a:pt x="3835" y="1153"/>
                  </a:cubicBezTo>
                  <a:cubicBezTo>
                    <a:pt x="3835" y="777"/>
                    <a:pt x="3860" y="376"/>
                    <a:pt x="3885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92"/>
            <p:cNvSpPr/>
            <p:nvPr/>
          </p:nvSpPr>
          <p:spPr>
            <a:xfrm>
              <a:off x="4745150" y="4030125"/>
              <a:ext cx="980600" cy="520300"/>
            </a:xfrm>
            <a:custGeom>
              <a:avLst/>
              <a:gdLst/>
              <a:ahLst/>
              <a:cxnLst/>
              <a:rect l="l" t="t" r="r" b="b"/>
              <a:pathLst>
                <a:path w="39224" h="20812" extrusionOk="0">
                  <a:moveTo>
                    <a:pt x="19624" y="0"/>
                  </a:moveTo>
                  <a:cubicBezTo>
                    <a:pt x="8797" y="0"/>
                    <a:pt x="0" y="8797"/>
                    <a:pt x="0" y="19624"/>
                  </a:cubicBezTo>
                  <a:lnTo>
                    <a:pt x="0" y="20100"/>
                  </a:lnTo>
                  <a:cubicBezTo>
                    <a:pt x="752" y="20025"/>
                    <a:pt x="1479" y="19474"/>
                    <a:pt x="2080" y="19198"/>
                  </a:cubicBezTo>
                  <a:cubicBezTo>
                    <a:pt x="2126" y="19167"/>
                    <a:pt x="2179" y="19153"/>
                    <a:pt x="2232" y="19153"/>
                  </a:cubicBezTo>
                  <a:cubicBezTo>
                    <a:pt x="2350" y="19153"/>
                    <a:pt x="2464" y="19227"/>
                    <a:pt x="2481" y="19348"/>
                  </a:cubicBezTo>
                  <a:cubicBezTo>
                    <a:pt x="2649" y="20124"/>
                    <a:pt x="2904" y="20811"/>
                    <a:pt x="3627" y="20811"/>
                  </a:cubicBezTo>
                  <a:cubicBezTo>
                    <a:pt x="3769" y="20811"/>
                    <a:pt x="3929" y="20785"/>
                    <a:pt x="4111" y="20727"/>
                  </a:cubicBezTo>
                  <a:cubicBezTo>
                    <a:pt x="4812" y="20476"/>
                    <a:pt x="5464" y="20050"/>
                    <a:pt x="6116" y="19699"/>
                  </a:cubicBezTo>
                  <a:cubicBezTo>
                    <a:pt x="7669" y="18822"/>
                    <a:pt x="9198" y="17895"/>
                    <a:pt x="10627" y="16842"/>
                  </a:cubicBezTo>
                  <a:cubicBezTo>
                    <a:pt x="11776" y="16006"/>
                    <a:pt x="13327" y="13793"/>
                    <a:pt x="14973" y="13793"/>
                  </a:cubicBezTo>
                  <a:cubicBezTo>
                    <a:pt x="15300" y="13793"/>
                    <a:pt x="15632" y="13881"/>
                    <a:pt x="15965" y="14085"/>
                  </a:cubicBezTo>
                  <a:cubicBezTo>
                    <a:pt x="17268" y="14862"/>
                    <a:pt x="18246" y="16065"/>
                    <a:pt x="19599" y="16792"/>
                  </a:cubicBezTo>
                  <a:cubicBezTo>
                    <a:pt x="21153" y="17644"/>
                    <a:pt x="22857" y="18120"/>
                    <a:pt x="24612" y="18246"/>
                  </a:cubicBezTo>
                  <a:cubicBezTo>
                    <a:pt x="24991" y="18285"/>
                    <a:pt x="25616" y="18365"/>
                    <a:pt x="26213" y="18365"/>
                  </a:cubicBezTo>
                  <a:cubicBezTo>
                    <a:pt x="26759" y="18365"/>
                    <a:pt x="27282" y="18298"/>
                    <a:pt x="27569" y="18070"/>
                  </a:cubicBezTo>
                  <a:cubicBezTo>
                    <a:pt x="28898" y="17118"/>
                    <a:pt x="26116" y="15338"/>
                    <a:pt x="25439" y="14887"/>
                  </a:cubicBezTo>
                  <a:cubicBezTo>
                    <a:pt x="25213" y="14729"/>
                    <a:pt x="25313" y="14347"/>
                    <a:pt x="25574" y="14347"/>
                  </a:cubicBezTo>
                  <a:cubicBezTo>
                    <a:pt x="25602" y="14347"/>
                    <a:pt x="25633" y="14351"/>
                    <a:pt x="25665" y="14361"/>
                  </a:cubicBezTo>
                  <a:cubicBezTo>
                    <a:pt x="27043" y="14812"/>
                    <a:pt x="31604" y="17569"/>
                    <a:pt x="33985" y="18396"/>
                  </a:cubicBezTo>
                  <a:cubicBezTo>
                    <a:pt x="36341" y="19198"/>
                    <a:pt x="39223" y="19624"/>
                    <a:pt x="39223" y="19624"/>
                  </a:cubicBezTo>
                  <a:cubicBezTo>
                    <a:pt x="39223" y="8797"/>
                    <a:pt x="30452" y="0"/>
                    <a:pt x="19624" y="0"/>
                  </a:cubicBezTo>
                  <a:close/>
                </a:path>
              </a:pathLst>
            </a:custGeom>
            <a:solidFill>
              <a:srgbClr val="F897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92"/>
            <p:cNvSpPr/>
            <p:nvPr/>
          </p:nvSpPr>
          <p:spPr>
            <a:xfrm>
              <a:off x="4715075" y="3985000"/>
              <a:ext cx="1041375" cy="541375"/>
            </a:xfrm>
            <a:custGeom>
              <a:avLst/>
              <a:gdLst/>
              <a:ahLst/>
              <a:cxnLst/>
              <a:rect l="l" t="t" r="r" b="b"/>
              <a:pathLst>
                <a:path w="41655" h="21655" extrusionOk="0">
                  <a:moveTo>
                    <a:pt x="20176" y="1"/>
                  </a:moveTo>
                  <a:cubicBezTo>
                    <a:pt x="12958" y="803"/>
                    <a:pt x="7519" y="3685"/>
                    <a:pt x="4010" y="8747"/>
                  </a:cubicBezTo>
                  <a:cubicBezTo>
                    <a:pt x="0" y="14512"/>
                    <a:pt x="1203" y="20276"/>
                    <a:pt x="1203" y="20276"/>
                  </a:cubicBezTo>
                  <a:cubicBezTo>
                    <a:pt x="1362" y="20298"/>
                    <a:pt x="1520" y="20308"/>
                    <a:pt x="1677" y="20308"/>
                  </a:cubicBezTo>
                  <a:cubicBezTo>
                    <a:pt x="5206" y="20308"/>
                    <a:pt x="8448" y="15120"/>
                    <a:pt x="9599" y="13033"/>
                  </a:cubicBezTo>
                  <a:lnTo>
                    <a:pt x="9599" y="13033"/>
                  </a:lnTo>
                  <a:lnTo>
                    <a:pt x="5038" y="21655"/>
                  </a:lnTo>
                  <a:cubicBezTo>
                    <a:pt x="5038" y="21655"/>
                    <a:pt x="11830" y="18447"/>
                    <a:pt x="16617" y="13685"/>
                  </a:cubicBezTo>
                  <a:cubicBezTo>
                    <a:pt x="16867" y="13434"/>
                    <a:pt x="17093" y="13184"/>
                    <a:pt x="17319" y="12908"/>
                  </a:cubicBezTo>
                  <a:cubicBezTo>
                    <a:pt x="17795" y="13935"/>
                    <a:pt x="18471" y="14988"/>
                    <a:pt x="19449" y="15965"/>
                  </a:cubicBezTo>
                  <a:cubicBezTo>
                    <a:pt x="21755" y="18271"/>
                    <a:pt x="27569" y="18848"/>
                    <a:pt x="27569" y="18848"/>
                  </a:cubicBezTo>
                  <a:lnTo>
                    <a:pt x="20076" y="8747"/>
                  </a:lnTo>
                  <a:lnTo>
                    <a:pt x="20076" y="8747"/>
                  </a:lnTo>
                  <a:cubicBezTo>
                    <a:pt x="20077" y="8749"/>
                    <a:pt x="28548" y="19124"/>
                    <a:pt x="40251" y="20276"/>
                  </a:cubicBezTo>
                  <a:cubicBezTo>
                    <a:pt x="40251" y="20276"/>
                    <a:pt x="41655" y="11254"/>
                    <a:pt x="35790" y="5940"/>
                  </a:cubicBezTo>
                  <a:cubicBezTo>
                    <a:pt x="31955" y="2482"/>
                    <a:pt x="26291" y="1"/>
                    <a:pt x="2017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92"/>
            <p:cNvSpPr/>
            <p:nvPr/>
          </p:nvSpPr>
          <p:spPr>
            <a:xfrm>
              <a:off x="4737000" y="4159750"/>
              <a:ext cx="1000025" cy="366625"/>
            </a:xfrm>
            <a:custGeom>
              <a:avLst/>
              <a:gdLst/>
              <a:ahLst/>
              <a:cxnLst/>
              <a:rect l="l" t="t" r="r" b="b"/>
              <a:pathLst>
                <a:path w="40001" h="14665" extrusionOk="0">
                  <a:moveTo>
                    <a:pt x="16929" y="1"/>
                  </a:moveTo>
                  <a:cubicBezTo>
                    <a:pt x="16776" y="1"/>
                    <a:pt x="16757" y="145"/>
                    <a:pt x="16868" y="429"/>
                  </a:cubicBezTo>
                  <a:cubicBezTo>
                    <a:pt x="16792" y="1181"/>
                    <a:pt x="17569" y="2259"/>
                    <a:pt x="17945" y="2885"/>
                  </a:cubicBezTo>
                  <a:cubicBezTo>
                    <a:pt x="18547" y="3988"/>
                    <a:pt x="19249" y="5066"/>
                    <a:pt x="19249" y="6344"/>
                  </a:cubicBezTo>
                  <a:cubicBezTo>
                    <a:pt x="19249" y="6516"/>
                    <a:pt x="19103" y="6629"/>
                    <a:pt x="18945" y="6629"/>
                  </a:cubicBezTo>
                  <a:cubicBezTo>
                    <a:pt x="18896" y="6629"/>
                    <a:pt x="18845" y="6618"/>
                    <a:pt x="18798" y="6595"/>
                  </a:cubicBezTo>
                  <a:cubicBezTo>
                    <a:pt x="17442" y="5869"/>
                    <a:pt x="16159" y="3456"/>
                    <a:pt x="14694" y="3456"/>
                  </a:cubicBezTo>
                  <a:cubicBezTo>
                    <a:pt x="14236" y="3456"/>
                    <a:pt x="13760" y="3692"/>
                    <a:pt x="13259" y="4289"/>
                  </a:cubicBezTo>
                  <a:cubicBezTo>
                    <a:pt x="11855" y="5918"/>
                    <a:pt x="11655" y="8374"/>
                    <a:pt x="9499" y="9326"/>
                  </a:cubicBezTo>
                  <a:cubicBezTo>
                    <a:pt x="9460" y="9340"/>
                    <a:pt x="9419" y="9346"/>
                    <a:pt x="9378" y="9346"/>
                  </a:cubicBezTo>
                  <a:cubicBezTo>
                    <a:pt x="9188" y="9346"/>
                    <a:pt x="9011" y="9207"/>
                    <a:pt x="9073" y="9001"/>
                  </a:cubicBezTo>
                  <a:cubicBezTo>
                    <a:pt x="9399" y="7823"/>
                    <a:pt x="11254" y="3762"/>
                    <a:pt x="9374" y="3437"/>
                  </a:cubicBezTo>
                  <a:cubicBezTo>
                    <a:pt x="9310" y="3425"/>
                    <a:pt x="9247" y="3420"/>
                    <a:pt x="9185" y="3420"/>
                  </a:cubicBezTo>
                  <a:cubicBezTo>
                    <a:pt x="7747" y="3420"/>
                    <a:pt x="6894" y="6378"/>
                    <a:pt x="5765" y="7171"/>
                  </a:cubicBezTo>
                  <a:cubicBezTo>
                    <a:pt x="5727" y="7196"/>
                    <a:pt x="5685" y="7207"/>
                    <a:pt x="5642" y="7207"/>
                  </a:cubicBezTo>
                  <a:cubicBezTo>
                    <a:pt x="5513" y="7207"/>
                    <a:pt x="5376" y="7108"/>
                    <a:pt x="5339" y="6996"/>
                  </a:cubicBezTo>
                  <a:cubicBezTo>
                    <a:pt x="5063" y="6143"/>
                    <a:pt x="5364" y="5316"/>
                    <a:pt x="5389" y="4439"/>
                  </a:cubicBezTo>
                  <a:lnTo>
                    <a:pt x="5389" y="4439"/>
                  </a:lnTo>
                  <a:cubicBezTo>
                    <a:pt x="3710" y="5868"/>
                    <a:pt x="3935" y="8925"/>
                    <a:pt x="2131" y="10229"/>
                  </a:cubicBezTo>
                  <a:cubicBezTo>
                    <a:pt x="1843" y="10433"/>
                    <a:pt x="1587" y="10521"/>
                    <a:pt x="1361" y="10521"/>
                  </a:cubicBezTo>
                  <a:cubicBezTo>
                    <a:pt x="840" y="10521"/>
                    <a:pt x="478" y="10054"/>
                    <a:pt x="251" y="9477"/>
                  </a:cubicBezTo>
                  <a:lnTo>
                    <a:pt x="251" y="9477"/>
                  </a:lnTo>
                  <a:cubicBezTo>
                    <a:pt x="0" y="11757"/>
                    <a:pt x="326" y="13286"/>
                    <a:pt x="326" y="13286"/>
                  </a:cubicBezTo>
                  <a:cubicBezTo>
                    <a:pt x="485" y="13308"/>
                    <a:pt x="643" y="13318"/>
                    <a:pt x="800" y="13318"/>
                  </a:cubicBezTo>
                  <a:cubicBezTo>
                    <a:pt x="4329" y="13318"/>
                    <a:pt x="7571" y="8130"/>
                    <a:pt x="8722" y="6043"/>
                  </a:cubicBezTo>
                  <a:lnTo>
                    <a:pt x="8722" y="6043"/>
                  </a:lnTo>
                  <a:lnTo>
                    <a:pt x="4161" y="14665"/>
                  </a:lnTo>
                  <a:cubicBezTo>
                    <a:pt x="4161" y="14665"/>
                    <a:pt x="10953" y="11457"/>
                    <a:pt x="15740" y="6695"/>
                  </a:cubicBezTo>
                  <a:cubicBezTo>
                    <a:pt x="15990" y="6444"/>
                    <a:pt x="16216" y="6194"/>
                    <a:pt x="16442" y="5918"/>
                  </a:cubicBezTo>
                  <a:cubicBezTo>
                    <a:pt x="16918" y="6945"/>
                    <a:pt x="17594" y="7998"/>
                    <a:pt x="18572" y="8975"/>
                  </a:cubicBezTo>
                  <a:cubicBezTo>
                    <a:pt x="20878" y="11306"/>
                    <a:pt x="26692" y="11858"/>
                    <a:pt x="26692" y="11858"/>
                  </a:cubicBezTo>
                  <a:lnTo>
                    <a:pt x="19199" y="1757"/>
                  </a:lnTo>
                  <a:lnTo>
                    <a:pt x="19199" y="1757"/>
                  </a:lnTo>
                  <a:cubicBezTo>
                    <a:pt x="19200" y="1759"/>
                    <a:pt x="27671" y="12134"/>
                    <a:pt x="39374" y="13286"/>
                  </a:cubicBezTo>
                  <a:cubicBezTo>
                    <a:pt x="39374" y="13286"/>
                    <a:pt x="40001" y="10254"/>
                    <a:pt x="39524" y="10128"/>
                  </a:cubicBezTo>
                  <a:cubicBezTo>
                    <a:pt x="39455" y="10108"/>
                    <a:pt x="39387" y="10099"/>
                    <a:pt x="39319" y="10099"/>
                  </a:cubicBezTo>
                  <a:cubicBezTo>
                    <a:pt x="39043" y="10099"/>
                    <a:pt x="38774" y="10238"/>
                    <a:pt x="38476" y="10238"/>
                  </a:cubicBezTo>
                  <a:cubicBezTo>
                    <a:pt x="38317" y="10238"/>
                    <a:pt x="38151" y="10198"/>
                    <a:pt x="37971" y="10078"/>
                  </a:cubicBezTo>
                  <a:cubicBezTo>
                    <a:pt x="36893" y="9377"/>
                    <a:pt x="36016" y="7146"/>
                    <a:pt x="35640" y="7046"/>
                  </a:cubicBezTo>
                  <a:cubicBezTo>
                    <a:pt x="35624" y="7041"/>
                    <a:pt x="35608" y="7038"/>
                    <a:pt x="35594" y="7038"/>
                  </a:cubicBezTo>
                  <a:cubicBezTo>
                    <a:pt x="35254" y="7038"/>
                    <a:pt x="35426" y="8426"/>
                    <a:pt x="35113" y="9076"/>
                  </a:cubicBezTo>
                  <a:cubicBezTo>
                    <a:pt x="35062" y="9161"/>
                    <a:pt x="34953" y="9211"/>
                    <a:pt x="34849" y="9211"/>
                  </a:cubicBezTo>
                  <a:cubicBezTo>
                    <a:pt x="34800" y="9211"/>
                    <a:pt x="34753" y="9200"/>
                    <a:pt x="34712" y="9176"/>
                  </a:cubicBezTo>
                  <a:cubicBezTo>
                    <a:pt x="32732" y="7923"/>
                    <a:pt x="30778" y="6845"/>
                    <a:pt x="29274" y="5016"/>
                  </a:cubicBezTo>
                  <a:cubicBezTo>
                    <a:pt x="28939" y="4636"/>
                    <a:pt x="27569" y="2823"/>
                    <a:pt x="26813" y="2823"/>
                  </a:cubicBezTo>
                  <a:cubicBezTo>
                    <a:pt x="26721" y="2823"/>
                    <a:pt x="26638" y="2850"/>
                    <a:pt x="26567" y="2910"/>
                  </a:cubicBezTo>
                  <a:cubicBezTo>
                    <a:pt x="26417" y="3061"/>
                    <a:pt x="26767" y="4564"/>
                    <a:pt x="26767" y="4815"/>
                  </a:cubicBezTo>
                  <a:cubicBezTo>
                    <a:pt x="26793" y="5341"/>
                    <a:pt x="26767" y="5793"/>
                    <a:pt x="26692" y="6269"/>
                  </a:cubicBezTo>
                  <a:cubicBezTo>
                    <a:pt x="26657" y="6411"/>
                    <a:pt x="26533" y="6477"/>
                    <a:pt x="26411" y="6477"/>
                  </a:cubicBezTo>
                  <a:cubicBezTo>
                    <a:pt x="26360" y="6477"/>
                    <a:pt x="26310" y="6466"/>
                    <a:pt x="26266" y="6444"/>
                  </a:cubicBezTo>
                  <a:cubicBezTo>
                    <a:pt x="23534" y="4991"/>
                    <a:pt x="21655" y="2384"/>
                    <a:pt x="18973" y="855"/>
                  </a:cubicBezTo>
                  <a:cubicBezTo>
                    <a:pt x="18547" y="605"/>
                    <a:pt x="18121" y="379"/>
                    <a:pt x="17645" y="229"/>
                  </a:cubicBezTo>
                  <a:cubicBezTo>
                    <a:pt x="17544" y="204"/>
                    <a:pt x="17444" y="178"/>
                    <a:pt x="17344" y="153"/>
                  </a:cubicBezTo>
                  <a:cubicBezTo>
                    <a:pt x="17158" y="51"/>
                    <a:pt x="17020" y="1"/>
                    <a:pt x="16929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92"/>
            <p:cNvSpPr/>
            <p:nvPr/>
          </p:nvSpPr>
          <p:spPr>
            <a:xfrm>
              <a:off x="5168700" y="3886000"/>
              <a:ext cx="107800" cy="20700"/>
            </a:xfrm>
            <a:custGeom>
              <a:avLst/>
              <a:gdLst/>
              <a:ahLst/>
              <a:cxnLst/>
              <a:rect l="l" t="t" r="r" b="b"/>
              <a:pathLst>
                <a:path w="4312" h="828" fill="none" extrusionOk="0">
                  <a:moveTo>
                    <a:pt x="1" y="1"/>
                  </a:moveTo>
                  <a:lnTo>
                    <a:pt x="1830" y="828"/>
                  </a:lnTo>
                  <a:lnTo>
                    <a:pt x="4311" y="1"/>
                  </a:lnTo>
                </a:path>
              </a:pathLst>
            </a:custGeom>
            <a:noFill/>
            <a:ln w="35725" cap="rnd" cmpd="sng">
              <a:solidFill>
                <a:srgbClr val="3131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92"/>
            <p:cNvSpPr/>
            <p:nvPr/>
          </p:nvSpPr>
          <p:spPr>
            <a:xfrm>
              <a:off x="5461300" y="4617275"/>
              <a:ext cx="203050" cy="143550"/>
            </a:xfrm>
            <a:custGeom>
              <a:avLst/>
              <a:gdLst/>
              <a:ahLst/>
              <a:cxnLst/>
              <a:rect l="l" t="t" r="r" b="b"/>
              <a:pathLst>
                <a:path w="8122" h="5742" extrusionOk="0">
                  <a:moveTo>
                    <a:pt x="1970" y="0"/>
                  </a:moveTo>
                  <a:cubicBezTo>
                    <a:pt x="865" y="0"/>
                    <a:pt x="1" y="48"/>
                    <a:pt x="1" y="48"/>
                  </a:cubicBezTo>
                  <a:cubicBezTo>
                    <a:pt x="1" y="48"/>
                    <a:pt x="2181" y="4584"/>
                    <a:pt x="3535" y="5361"/>
                  </a:cubicBezTo>
                  <a:cubicBezTo>
                    <a:pt x="3976" y="5619"/>
                    <a:pt x="4459" y="5742"/>
                    <a:pt x="4935" y="5742"/>
                  </a:cubicBezTo>
                  <a:cubicBezTo>
                    <a:pt x="5893" y="5742"/>
                    <a:pt x="6825" y="5246"/>
                    <a:pt x="7344" y="4359"/>
                  </a:cubicBezTo>
                  <a:cubicBezTo>
                    <a:pt x="8121" y="3030"/>
                    <a:pt x="7670" y="1326"/>
                    <a:pt x="6342" y="549"/>
                  </a:cubicBezTo>
                  <a:cubicBezTo>
                    <a:pt x="5565" y="95"/>
                    <a:pt x="3528" y="0"/>
                    <a:pt x="1970" y="0"/>
                  </a:cubicBezTo>
                  <a:close/>
                </a:path>
              </a:pathLst>
            </a:custGeom>
            <a:solidFill>
              <a:srgbClr val="FF95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92"/>
            <p:cNvSpPr/>
            <p:nvPr/>
          </p:nvSpPr>
          <p:spPr>
            <a:xfrm>
              <a:off x="4802150" y="4617275"/>
              <a:ext cx="203675" cy="143550"/>
            </a:xfrm>
            <a:custGeom>
              <a:avLst/>
              <a:gdLst/>
              <a:ahLst/>
              <a:cxnLst/>
              <a:rect l="l" t="t" r="r" b="b"/>
              <a:pathLst>
                <a:path w="8147" h="5742" extrusionOk="0">
                  <a:moveTo>
                    <a:pt x="6168" y="0"/>
                  </a:moveTo>
                  <a:cubicBezTo>
                    <a:pt x="4603" y="0"/>
                    <a:pt x="2557" y="95"/>
                    <a:pt x="1780" y="549"/>
                  </a:cubicBezTo>
                  <a:cubicBezTo>
                    <a:pt x="452" y="1326"/>
                    <a:pt x="1" y="3030"/>
                    <a:pt x="803" y="4359"/>
                  </a:cubicBezTo>
                  <a:cubicBezTo>
                    <a:pt x="1322" y="5246"/>
                    <a:pt x="2255" y="5742"/>
                    <a:pt x="3213" y="5742"/>
                  </a:cubicBezTo>
                  <a:cubicBezTo>
                    <a:pt x="3689" y="5742"/>
                    <a:pt x="4171" y="5619"/>
                    <a:pt x="4612" y="5361"/>
                  </a:cubicBezTo>
                  <a:cubicBezTo>
                    <a:pt x="5941" y="4584"/>
                    <a:pt x="8146" y="48"/>
                    <a:pt x="8146" y="48"/>
                  </a:cubicBezTo>
                  <a:cubicBezTo>
                    <a:pt x="8146" y="48"/>
                    <a:pt x="7278" y="0"/>
                    <a:pt x="6168" y="0"/>
                  </a:cubicBezTo>
                  <a:close/>
                </a:path>
              </a:pathLst>
            </a:custGeom>
            <a:solidFill>
              <a:srgbClr val="FF95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92"/>
            <p:cNvSpPr/>
            <p:nvPr/>
          </p:nvSpPr>
          <p:spPr>
            <a:xfrm>
              <a:off x="5461300" y="4602875"/>
              <a:ext cx="203050" cy="143550"/>
            </a:xfrm>
            <a:custGeom>
              <a:avLst/>
              <a:gdLst/>
              <a:ahLst/>
              <a:cxnLst/>
              <a:rect l="l" t="t" r="r" b="b"/>
              <a:pathLst>
                <a:path w="8122" h="5742" extrusionOk="0">
                  <a:moveTo>
                    <a:pt x="1970" y="0"/>
                  </a:moveTo>
                  <a:cubicBezTo>
                    <a:pt x="865" y="0"/>
                    <a:pt x="1" y="48"/>
                    <a:pt x="1" y="48"/>
                  </a:cubicBezTo>
                  <a:cubicBezTo>
                    <a:pt x="1" y="48"/>
                    <a:pt x="2181" y="4584"/>
                    <a:pt x="3535" y="5361"/>
                  </a:cubicBezTo>
                  <a:cubicBezTo>
                    <a:pt x="3976" y="5619"/>
                    <a:pt x="4459" y="5741"/>
                    <a:pt x="4935" y="5741"/>
                  </a:cubicBezTo>
                  <a:cubicBezTo>
                    <a:pt x="5893" y="5741"/>
                    <a:pt x="6825" y="5246"/>
                    <a:pt x="7344" y="4358"/>
                  </a:cubicBezTo>
                  <a:cubicBezTo>
                    <a:pt x="8121" y="3030"/>
                    <a:pt x="7670" y="1326"/>
                    <a:pt x="6342" y="549"/>
                  </a:cubicBezTo>
                  <a:cubicBezTo>
                    <a:pt x="5565" y="94"/>
                    <a:pt x="3528" y="0"/>
                    <a:pt x="1970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92"/>
            <p:cNvSpPr/>
            <p:nvPr/>
          </p:nvSpPr>
          <p:spPr>
            <a:xfrm>
              <a:off x="5461950" y="4605300"/>
              <a:ext cx="184850" cy="141125"/>
            </a:xfrm>
            <a:custGeom>
              <a:avLst/>
              <a:gdLst/>
              <a:ahLst/>
              <a:cxnLst/>
              <a:rect l="l" t="t" r="r" b="b"/>
              <a:pathLst>
                <a:path w="7394" h="5645" extrusionOk="0">
                  <a:moveTo>
                    <a:pt x="0" y="1"/>
                  </a:moveTo>
                  <a:cubicBezTo>
                    <a:pt x="251" y="527"/>
                    <a:pt x="2256" y="4537"/>
                    <a:pt x="3509" y="5264"/>
                  </a:cubicBezTo>
                  <a:cubicBezTo>
                    <a:pt x="3950" y="5522"/>
                    <a:pt x="4433" y="5644"/>
                    <a:pt x="4909" y="5644"/>
                  </a:cubicBezTo>
                  <a:cubicBezTo>
                    <a:pt x="5867" y="5644"/>
                    <a:pt x="6799" y="5149"/>
                    <a:pt x="7318" y="4261"/>
                  </a:cubicBezTo>
                  <a:cubicBezTo>
                    <a:pt x="7343" y="4211"/>
                    <a:pt x="7369" y="4161"/>
                    <a:pt x="7394" y="4111"/>
                  </a:cubicBezTo>
                  <a:lnTo>
                    <a:pt x="7394" y="4111"/>
                  </a:lnTo>
                  <a:cubicBezTo>
                    <a:pt x="7204" y="4149"/>
                    <a:pt x="7002" y="4168"/>
                    <a:pt x="6793" y="4168"/>
                  </a:cubicBezTo>
                  <a:cubicBezTo>
                    <a:pt x="6173" y="4168"/>
                    <a:pt x="5480" y="4003"/>
                    <a:pt x="4787" y="3685"/>
                  </a:cubicBezTo>
                  <a:cubicBezTo>
                    <a:pt x="3709" y="3209"/>
                    <a:pt x="2707" y="2457"/>
                    <a:pt x="1780" y="1705"/>
                  </a:cubicBezTo>
                  <a:cubicBezTo>
                    <a:pt x="1178" y="1229"/>
                    <a:pt x="476" y="677"/>
                    <a:pt x="0" y="1"/>
                  </a:cubicBezTo>
                  <a:close/>
                </a:path>
              </a:pathLst>
            </a:custGeom>
            <a:solidFill>
              <a:srgbClr val="478C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92"/>
            <p:cNvSpPr/>
            <p:nvPr/>
          </p:nvSpPr>
          <p:spPr>
            <a:xfrm>
              <a:off x="5321575" y="4436875"/>
              <a:ext cx="181125" cy="191000"/>
            </a:xfrm>
            <a:custGeom>
              <a:avLst/>
              <a:gdLst/>
              <a:ahLst/>
              <a:cxnLst/>
              <a:rect l="l" t="t" r="r" b="b"/>
              <a:pathLst>
                <a:path w="7245" h="7640" extrusionOk="0">
                  <a:moveTo>
                    <a:pt x="6596" y="0"/>
                  </a:moveTo>
                  <a:cubicBezTo>
                    <a:pt x="6501" y="0"/>
                    <a:pt x="6405" y="23"/>
                    <a:pt x="6317" y="71"/>
                  </a:cubicBezTo>
                  <a:lnTo>
                    <a:pt x="302" y="3605"/>
                  </a:lnTo>
                  <a:cubicBezTo>
                    <a:pt x="101" y="3730"/>
                    <a:pt x="1" y="3931"/>
                    <a:pt x="1" y="4131"/>
                  </a:cubicBezTo>
                  <a:cubicBezTo>
                    <a:pt x="26" y="4332"/>
                    <a:pt x="151" y="4532"/>
                    <a:pt x="327" y="4632"/>
                  </a:cubicBezTo>
                  <a:lnTo>
                    <a:pt x="6342" y="7590"/>
                  </a:lnTo>
                  <a:cubicBezTo>
                    <a:pt x="6442" y="7615"/>
                    <a:pt x="6517" y="7640"/>
                    <a:pt x="6593" y="7640"/>
                  </a:cubicBezTo>
                  <a:cubicBezTo>
                    <a:pt x="6818" y="7640"/>
                    <a:pt x="7019" y="7540"/>
                    <a:pt x="7119" y="7314"/>
                  </a:cubicBezTo>
                  <a:cubicBezTo>
                    <a:pt x="7244" y="7038"/>
                    <a:pt x="7144" y="6688"/>
                    <a:pt x="6843" y="6562"/>
                  </a:cubicBezTo>
                  <a:lnTo>
                    <a:pt x="1780" y="4056"/>
                  </a:lnTo>
                  <a:lnTo>
                    <a:pt x="6893" y="1073"/>
                  </a:lnTo>
                  <a:cubicBezTo>
                    <a:pt x="7169" y="898"/>
                    <a:pt x="7244" y="547"/>
                    <a:pt x="7094" y="271"/>
                  </a:cubicBezTo>
                  <a:cubicBezTo>
                    <a:pt x="6992" y="101"/>
                    <a:pt x="6797" y="0"/>
                    <a:pt x="6596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92"/>
            <p:cNvSpPr/>
            <p:nvPr/>
          </p:nvSpPr>
          <p:spPr>
            <a:xfrm>
              <a:off x="5321575" y="4525100"/>
              <a:ext cx="153550" cy="28850"/>
            </a:xfrm>
            <a:custGeom>
              <a:avLst/>
              <a:gdLst/>
              <a:ahLst/>
              <a:cxnLst/>
              <a:rect l="l" t="t" r="r" b="b"/>
              <a:pathLst>
                <a:path w="6142" h="1154" extrusionOk="0">
                  <a:moveTo>
                    <a:pt x="577" y="1"/>
                  </a:moveTo>
                  <a:cubicBezTo>
                    <a:pt x="277" y="1"/>
                    <a:pt x="1" y="251"/>
                    <a:pt x="1" y="577"/>
                  </a:cubicBezTo>
                  <a:cubicBezTo>
                    <a:pt x="1" y="903"/>
                    <a:pt x="277" y="1154"/>
                    <a:pt x="577" y="1154"/>
                  </a:cubicBezTo>
                  <a:lnTo>
                    <a:pt x="5590" y="1154"/>
                  </a:lnTo>
                  <a:cubicBezTo>
                    <a:pt x="5891" y="1154"/>
                    <a:pt x="6141" y="903"/>
                    <a:pt x="6141" y="577"/>
                  </a:cubicBezTo>
                  <a:cubicBezTo>
                    <a:pt x="6141" y="251"/>
                    <a:pt x="5891" y="1"/>
                    <a:pt x="5590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92"/>
            <p:cNvSpPr/>
            <p:nvPr/>
          </p:nvSpPr>
          <p:spPr>
            <a:xfrm>
              <a:off x="4802150" y="4602875"/>
              <a:ext cx="203675" cy="143550"/>
            </a:xfrm>
            <a:custGeom>
              <a:avLst/>
              <a:gdLst/>
              <a:ahLst/>
              <a:cxnLst/>
              <a:rect l="l" t="t" r="r" b="b"/>
              <a:pathLst>
                <a:path w="8147" h="5742" extrusionOk="0">
                  <a:moveTo>
                    <a:pt x="6168" y="0"/>
                  </a:moveTo>
                  <a:cubicBezTo>
                    <a:pt x="4603" y="0"/>
                    <a:pt x="2557" y="94"/>
                    <a:pt x="1780" y="549"/>
                  </a:cubicBezTo>
                  <a:cubicBezTo>
                    <a:pt x="452" y="1326"/>
                    <a:pt x="1" y="3030"/>
                    <a:pt x="803" y="4358"/>
                  </a:cubicBezTo>
                  <a:cubicBezTo>
                    <a:pt x="1322" y="5246"/>
                    <a:pt x="2255" y="5741"/>
                    <a:pt x="3213" y="5741"/>
                  </a:cubicBezTo>
                  <a:cubicBezTo>
                    <a:pt x="3689" y="5741"/>
                    <a:pt x="4171" y="5619"/>
                    <a:pt x="4612" y="5361"/>
                  </a:cubicBezTo>
                  <a:cubicBezTo>
                    <a:pt x="5941" y="4584"/>
                    <a:pt x="8146" y="48"/>
                    <a:pt x="8146" y="48"/>
                  </a:cubicBezTo>
                  <a:cubicBezTo>
                    <a:pt x="8146" y="48"/>
                    <a:pt x="7278" y="0"/>
                    <a:pt x="6168" y="0"/>
                  </a:cubicBezTo>
                  <a:close/>
                </a:path>
              </a:pathLst>
            </a:custGeom>
            <a:solidFill>
              <a:srgbClr val="52A0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92"/>
            <p:cNvSpPr/>
            <p:nvPr/>
          </p:nvSpPr>
          <p:spPr>
            <a:xfrm>
              <a:off x="4814700" y="4619100"/>
              <a:ext cx="183600" cy="127325"/>
            </a:xfrm>
            <a:custGeom>
              <a:avLst/>
              <a:gdLst/>
              <a:ahLst/>
              <a:cxnLst/>
              <a:rect l="l" t="t" r="r" b="b"/>
              <a:pathLst>
                <a:path w="7344" h="5093" extrusionOk="0">
                  <a:moveTo>
                    <a:pt x="7344" y="0"/>
                  </a:moveTo>
                  <a:lnTo>
                    <a:pt x="7344" y="0"/>
                  </a:lnTo>
                  <a:cubicBezTo>
                    <a:pt x="6316" y="927"/>
                    <a:pt x="5163" y="1704"/>
                    <a:pt x="4035" y="2431"/>
                  </a:cubicBezTo>
                  <a:cubicBezTo>
                    <a:pt x="3118" y="3005"/>
                    <a:pt x="2211" y="3417"/>
                    <a:pt x="1343" y="3417"/>
                  </a:cubicBezTo>
                  <a:cubicBezTo>
                    <a:pt x="883" y="3417"/>
                    <a:pt x="434" y="3302"/>
                    <a:pt x="0" y="3033"/>
                  </a:cubicBezTo>
                  <a:lnTo>
                    <a:pt x="0" y="3033"/>
                  </a:lnTo>
                  <a:cubicBezTo>
                    <a:pt x="75" y="3258"/>
                    <a:pt x="151" y="3484"/>
                    <a:pt x="301" y="3709"/>
                  </a:cubicBezTo>
                  <a:cubicBezTo>
                    <a:pt x="820" y="4597"/>
                    <a:pt x="1753" y="5092"/>
                    <a:pt x="2711" y="5092"/>
                  </a:cubicBezTo>
                  <a:cubicBezTo>
                    <a:pt x="3187" y="5092"/>
                    <a:pt x="3669" y="4970"/>
                    <a:pt x="4110" y="4712"/>
                  </a:cubicBezTo>
                  <a:cubicBezTo>
                    <a:pt x="5138" y="4110"/>
                    <a:pt x="6692" y="1253"/>
                    <a:pt x="7344" y="0"/>
                  </a:cubicBezTo>
                  <a:close/>
                </a:path>
              </a:pathLst>
            </a:custGeom>
            <a:solidFill>
              <a:srgbClr val="478C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92"/>
            <p:cNvSpPr/>
            <p:nvPr/>
          </p:nvSpPr>
          <p:spPr>
            <a:xfrm>
              <a:off x="4963825" y="4436875"/>
              <a:ext cx="181100" cy="191000"/>
            </a:xfrm>
            <a:custGeom>
              <a:avLst/>
              <a:gdLst/>
              <a:ahLst/>
              <a:cxnLst/>
              <a:rect l="l" t="t" r="r" b="b"/>
              <a:pathLst>
                <a:path w="7244" h="7640" extrusionOk="0">
                  <a:moveTo>
                    <a:pt x="672" y="0"/>
                  </a:moveTo>
                  <a:cubicBezTo>
                    <a:pt x="470" y="0"/>
                    <a:pt x="270" y="101"/>
                    <a:pt x="151" y="271"/>
                  </a:cubicBezTo>
                  <a:cubicBezTo>
                    <a:pt x="0" y="547"/>
                    <a:pt x="100" y="898"/>
                    <a:pt x="351" y="1073"/>
                  </a:cubicBezTo>
                  <a:lnTo>
                    <a:pt x="5464" y="4056"/>
                  </a:lnTo>
                  <a:lnTo>
                    <a:pt x="401" y="6562"/>
                  </a:lnTo>
                  <a:cubicBezTo>
                    <a:pt x="125" y="6688"/>
                    <a:pt x="0" y="7038"/>
                    <a:pt x="151" y="7314"/>
                  </a:cubicBezTo>
                  <a:cubicBezTo>
                    <a:pt x="251" y="7540"/>
                    <a:pt x="451" y="7640"/>
                    <a:pt x="652" y="7640"/>
                  </a:cubicBezTo>
                  <a:cubicBezTo>
                    <a:pt x="727" y="7640"/>
                    <a:pt x="827" y="7615"/>
                    <a:pt x="902" y="7590"/>
                  </a:cubicBezTo>
                  <a:lnTo>
                    <a:pt x="6917" y="4632"/>
                  </a:lnTo>
                  <a:cubicBezTo>
                    <a:pt x="7118" y="4532"/>
                    <a:pt x="7243" y="4332"/>
                    <a:pt x="7243" y="4131"/>
                  </a:cubicBezTo>
                  <a:cubicBezTo>
                    <a:pt x="7243" y="3931"/>
                    <a:pt x="7143" y="3730"/>
                    <a:pt x="6968" y="3605"/>
                  </a:cubicBezTo>
                  <a:lnTo>
                    <a:pt x="953" y="71"/>
                  </a:lnTo>
                  <a:cubicBezTo>
                    <a:pt x="864" y="23"/>
                    <a:pt x="768" y="0"/>
                    <a:pt x="672" y="0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92"/>
            <p:cNvSpPr/>
            <p:nvPr/>
          </p:nvSpPr>
          <p:spPr>
            <a:xfrm>
              <a:off x="4991375" y="4525100"/>
              <a:ext cx="153550" cy="28850"/>
            </a:xfrm>
            <a:custGeom>
              <a:avLst/>
              <a:gdLst/>
              <a:ahLst/>
              <a:cxnLst/>
              <a:rect l="l" t="t" r="r" b="b"/>
              <a:pathLst>
                <a:path w="6142" h="1154" extrusionOk="0">
                  <a:moveTo>
                    <a:pt x="577" y="1"/>
                  </a:moveTo>
                  <a:cubicBezTo>
                    <a:pt x="252" y="1"/>
                    <a:pt x="1" y="251"/>
                    <a:pt x="1" y="577"/>
                  </a:cubicBezTo>
                  <a:cubicBezTo>
                    <a:pt x="1" y="903"/>
                    <a:pt x="252" y="1154"/>
                    <a:pt x="577" y="1154"/>
                  </a:cubicBezTo>
                  <a:lnTo>
                    <a:pt x="5565" y="1154"/>
                  </a:lnTo>
                  <a:cubicBezTo>
                    <a:pt x="5891" y="1154"/>
                    <a:pt x="6141" y="903"/>
                    <a:pt x="6141" y="577"/>
                  </a:cubicBezTo>
                  <a:cubicBezTo>
                    <a:pt x="6141" y="251"/>
                    <a:pt x="5891" y="1"/>
                    <a:pt x="5565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92"/>
            <p:cNvSpPr/>
            <p:nvPr/>
          </p:nvSpPr>
          <p:spPr>
            <a:xfrm>
              <a:off x="4825975" y="4639775"/>
              <a:ext cx="44500" cy="44500"/>
            </a:xfrm>
            <a:custGeom>
              <a:avLst/>
              <a:gdLst/>
              <a:ahLst/>
              <a:cxnLst/>
              <a:rect l="l" t="t" r="r" b="b"/>
              <a:pathLst>
                <a:path w="1780" h="1780" extrusionOk="0">
                  <a:moveTo>
                    <a:pt x="878" y="0"/>
                  </a:moveTo>
                  <a:cubicBezTo>
                    <a:pt x="401" y="0"/>
                    <a:pt x="0" y="401"/>
                    <a:pt x="0" y="902"/>
                  </a:cubicBezTo>
                  <a:cubicBezTo>
                    <a:pt x="0" y="1379"/>
                    <a:pt x="401" y="1780"/>
                    <a:pt x="878" y="1780"/>
                  </a:cubicBezTo>
                  <a:cubicBezTo>
                    <a:pt x="1379" y="1780"/>
                    <a:pt x="1780" y="1379"/>
                    <a:pt x="1780" y="902"/>
                  </a:cubicBezTo>
                  <a:cubicBezTo>
                    <a:pt x="1780" y="401"/>
                    <a:pt x="1379" y="0"/>
                    <a:pt x="878" y="0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92"/>
            <p:cNvSpPr/>
            <p:nvPr/>
          </p:nvSpPr>
          <p:spPr>
            <a:xfrm>
              <a:off x="5594775" y="4639775"/>
              <a:ext cx="44500" cy="44500"/>
            </a:xfrm>
            <a:custGeom>
              <a:avLst/>
              <a:gdLst/>
              <a:ahLst/>
              <a:cxnLst/>
              <a:rect l="l" t="t" r="r" b="b"/>
              <a:pathLst>
                <a:path w="1780" h="1780" extrusionOk="0">
                  <a:moveTo>
                    <a:pt x="878" y="0"/>
                  </a:moveTo>
                  <a:cubicBezTo>
                    <a:pt x="401" y="0"/>
                    <a:pt x="0" y="401"/>
                    <a:pt x="0" y="902"/>
                  </a:cubicBezTo>
                  <a:cubicBezTo>
                    <a:pt x="0" y="1379"/>
                    <a:pt x="401" y="1780"/>
                    <a:pt x="878" y="1780"/>
                  </a:cubicBezTo>
                  <a:cubicBezTo>
                    <a:pt x="1379" y="1780"/>
                    <a:pt x="1780" y="1379"/>
                    <a:pt x="1780" y="902"/>
                  </a:cubicBezTo>
                  <a:cubicBezTo>
                    <a:pt x="1780" y="401"/>
                    <a:pt x="1379" y="0"/>
                    <a:pt x="878" y="0"/>
                  </a:cubicBezTo>
                  <a:close/>
                </a:path>
              </a:pathLst>
            </a:custGeom>
            <a:solidFill>
              <a:srgbClr val="66C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92"/>
            <p:cNvSpPr/>
            <p:nvPr/>
          </p:nvSpPr>
          <p:spPr>
            <a:xfrm>
              <a:off x="5003925" y="4669225"/>
              <a:ext cx="458675" cy="179850"/>
            </a:xfrm>
            <a:custGeom>
              <a:avLst/>
              <a:gdLst/>
              <a:ahLst/>
              <a:cxnLst/>
              <a:rect l="l" t="t" r="r" b="b"/>
              <a:pathLst>
                <a:path w="18347" h="7194" extrusionOk="0">
                  <a:moveTo>
                    <a:pt x="0" y="0"/>
                  </a:moveTo>
                  <a:cubicBezTo>
                    <a:pt x="0" y="0"/>
                    <a:pt x="1830" y="7193"/>
                    <a:pt x="9173" y="7193"/>
                  </a:cubicBezTo>
                  <a:cubicBezTo>
                    <a:pt x="16542" y="7193"/>
                    <a:pt x="18346" y="0"/>
                    <a:pt x="18346" y="0"/>
                  </a:cubicBezTo>
                  <a:close/>
                </a:path>
              </a:pathLst>
            </a:custGeom>
            <a:solidFill>
              <a:srgbClr val="8A37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92"/>
            <p:cNvSpPr/>
            <p:nvPr/>
          </p:nvSpPr>
          <p:spPr>
            <a:xfrm>
              <a:off x="5091000" y="4669225"/>
              <a:ext cx="288250" cy="52650"/>
            </a:xfrm>
            <a:custGeom>
              <a:avLst/>
              <a:gdLst/>
              <a:ahLst/>
              <a:cxnLst/>
              <a:rect l="l" t="t" r="r" b="b"/>
              <a:pathLst>
                <a:path w="11530" h="2106" extrusionOk="0">
                  <a:moveTo>
                    <a:pt x="1" y="0"/>
                  </a:moveTo>
                  <a:cubicBezTo>
                    <a:pt x="1" y="2105"/>
                    <a:pt x="2257" y="2105"/>
                    <a:pt x="5790" y="2105"/>
                  </a:cubicBezTo>
                  <a:cubicBezTo>
                    <a:pt x="9299" y="2105"/>
                    <a:pt x="11104" y="2105"/>
                    <a:pt x="11104" y="652"/>
                  </a:cubicBezTo>
                  <a:cubicBezTo>
                    <a:pt x="11279" y="426"/>
                    <a:pt x="11404" y="226"/>
                    <a:pt x="11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92"/>
            <p:cNvSpPr/>
            <p:nvPr/>
          </p:nvSpPr>
          <p:spPr>
            <a:xfrm>
              <a:off x="4988875" y="4654800"/>
              <a:ext cx="488750" cy="208675"/>
            </a:xfrm>
            <a:custGeom>
              <a:avLst/>
              <a:gdLst/>
              <a:ahLst/>
              <a:cxnLst/>
              <a:rect l="l" t="t" r="r" b="b"/>
              <a:pathLst>
                <a:path w="19550" h="8347" extrusionOk="0">
                  <a:moveTo>
                    <a:pt x="18171" y="1128"/>
                  </a:moveTo>
                  <a:cubicBezTo>
                    <a:pt x="17494" y="2883"/>
                    <a:pt x="15339" y="7194"/>
                    <a:pt x="9775" y="7194"/>
                  </a:cubicBezTo>
                  <a:cubicBezTo>
                    <a:pt x="4236" y="7194"/>
                    <a:pt x="2056" y="2883"/>
                    <a:pt x="1404" y="1128"/>
                  </a:cubicBezTo>
                  <a:close/>
                  <a:moveTo>
                    <a:pt x="602" y="1"/>
                  </a:moveTo>
                  <a:cubicBezTo>
                    <a:pt x="427" y="1"/>
                    <a:pt x="276" y="76"/>
                    <a:pt x="151" y="201"/>
                  </a:cubicBezTo>
                  <a:cubicBezTo>
                    <a:pt x="51" y="352"/>
                    <a:pt x="1" y="527"/>
                    <a:pt x="51" y="702"/>
                  </a:cubicBezTo>
                  <a:cubicBezTo>
                    <a:pt x="76" y="778"/>
                    <a:pt x="2056" y="8347"/>
                    <a:pt x="9775" y="8347"/>
                  </a:cubicBezTo>
                  <a:cubicBezTo>
                    <a:pt x="17494" y="8347"/>
                    <a:pt x="19500" y="778"/>
                    <a:pt x="19500" y="702"/>
                  </a:cubicBezTo>
                  <a:cubicBezTo>
                    <a:pt x="19550" y="527"/>
                    <a:pt x="19500" y="352"/>
                    <a:pt x="19399" y="201"/>
                  </a:cubicBezTo>
                  <a:cubicBezTo>
                    <a:pt x="19299" y="76"/>
                    <a:pt x="19124" y="1"/>
                    <a:pt x="18948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92"/>
            <p:cNvSpPr/>
            <p:nvPr/>
          </p:nvSpPr>
          <p:spPr>
            <a:xfrm>
              <a:off x="4741375" y="3938100"/>
              <a:ext cx="1020725" cy="391525"/>
            </a:xfrm>
            <a:custGeom>
              <a:avLst/>
              <a:gdLst/>
              <a:ahLst/>
              <a:cxnLst/>
              <a:rect l="l" t="t" r="r" b="b"/>
              <a:pathLst>
                <a:path w="40829" h="15661" extrusionOk="0">
                  <a:moveTo>
                    <a:pt x="20246" y="1"/>
                  </a:moveTo>
                  <a:cubicBezTo>
                    <a:pt x="19910" y="1"/>
                    <a:pt x="19563" y="104"/>
                    <a:pt x="19249" y="323"/>
                  </a:cubicBezTo>
                  <a:cubicBezTo>
                    <a:pt x="18748" y="673"/>
                    <a:pt x="18698" y="1325"/>
                    <a:pt x="18648" y="1851"/>
                  </a:cubicBezTo>
                  <a:cubicBezTo>
                    <a:pt x="18572" y="2653"/>
                    <a:pt x="18247" y="3455"/>
                    <a:pt x="17996" y="4232"/>
                  </a:cubicBezTo>
                  <a:cubicBezTo>
                    <a:pt x="17933" y="4420"/>
                    <a:pt x="17836" y="4956"/>
                    <a:pt x="17544" y="4956"/>
                  </a:cubicBezTo>
                  <a:cubicBezTo>
                    <a:pt x="17486" y="4956"/>
                    <a:pt x="17420" y="4934"/>
                    <a:pt x="17344" y="4884"/>
                  </a:cubicBezTo>
                  <a:cubicBezTo>
                    <a:pt x="17194" y="4809"/>
                    <a:pt x="16768" y="3656"/>
                    <a:pt x="16617" y="3405"/>
                  </a:cubicBezTo>
                  <a:cubicBezTo>
                    <a:pt x="16411" y="3039"/>
                    <a:pt x="15450" y="555"/>
                    <a:pt x="14751" y="555"/>
                  </a:cubicBezTo>
                  <a:cubicBezTo>
                    <a:pt x="14685" y="555"/>
                    <a:pt x="14622" y="576"/>
                    <a:pt x="14562" y="623"/>
                  </a:cubicBezTo>
                  <a:cubicBezTo>
                    <a:pt x="14262" y="874"/>
                    <a:pt x="14111" y="1526"/>
                    <a:pt x="13961" y="1851"/>
                  </a:cubicBezTo>
                  <a:cubicBezTo>
                    <a:pt x="13560" y="2704"/>
                    <a:pt x="13334" y="3606"/>
                    <a:pt x="12933" y="4458"/>
                  </a:cubicBezTo>
                  <a:cubicBezTo>
                    <a:pt x="12708" y="4934"/>
                    <a:pt x="12382" y="5937"/>
                    <a:pt x="11956" y="6262"/>
                  </a:cubicBezTo>
                  <a:cubicBezTo>
                    <a:pt x="11808" y="6376"/>
                    <a:pt x="11678" y="6426"/>
                    <a:pt x="11564" y="6426"/>
                  </a:cubicBezTo>
                  <a:cubicBezTo>
                    <a:pt x="10851" y="6426"/>
                    <a:pt x="10768" y="4468"/>
                    <a:pt x="10703" y="4057"/>
                  </a:cubicBezTo>
                  <a:cubicBezTo>
                    <a:pt x="10602" y="3255"/>
                    <a:pt x="10577" y="2403"/>
                    <a:pt x="10477" y="1601"/>
                  </a:cubicBezTo>
                  <a:cubicBezTo>
                    <a:pt x="10427" y="1250"/>
                    <a:pt x="10302" y="749"/>
                    <a:pt x="10001" y="548"/>
                  </a:cubicBezTo>
                  <a:cubicBezTo>
                    <a:pt x="9904" y="488"/>
                    <a:pt x="9802" y="461"/>
                    <a:pt x="9698" y="461"/>
                  </a:cubicBezTo>
                  <a:cubicBezTo>
                    <a:pt x="9025" y="461"/>
                    <a:pt x="8256" y="1586"/>
                    <a:pt x="7996" y="1977"/>
                  </a:cubicBezTo>
                  <a:cubicBezTo>
                    <a:pt x="7770" y="2278"/>
                    <a:pt x="7169" y="3556"/>
                    <a:pt x="7018" y="3831"/>
                  </a:cubicBezTo>
                  <a:cubicBezTo>
                    <a:pt x="6693" y="4408"/>
                    <a:pt x="6392" y="4959"/>
                    <a:pt x="6116" y="5561"/>
                  </a:cubicBezTo>
                  <a:cubicBezTo>
                    <a:pt x="6023" y="5762"/>
                    <a:pt x="5767" y="6089"/>
                    <a:pt x="5550" y="6089"/>
                  </a:cubicBezTo>
                  <a:cubicBezTo>
                    <a:pt x="5416" y="6089"/>
                    <a:pt x="5296" y="5965"/>
                    <a:pt x="5239" y="5611"/>
                  </a:cubicBezTo>
                  <a:cubicBezTo>
                    <a:pt x="5214" y="5360"/>
                    <a:pt x="5264" y="5085"/>
                    <a:pt x="5264" y="4834"/>
                  </a:cubicBezTo>
                  <a:cubicBezTo>
                    <a:pt x="5314" y="4433"/>
                    <a:pt x="5339" y="4032"/>
                    <a:pt x="5189" y="3631"/>
                  </a:cubicBezTo>
                  <a:cubicBezTo>
                    <a:pt x="5080" y="3369"/>
                    <a:pt x="4946" y="3273"/>
                    <a:pt x="4800" y="3273"/>
                  </a:cubicBezTo>
                  <a:cubicBezTo>
                    <a:pt x="4543" y="3273"/>
                    <a:pt x="4251" y="3573"/>
                    <a:pt x="4011" y="3781"/>
                  </a:cubicBezTo>
                  <a:cubicBezTo>
                    <a:pt x="3660" y="4082"/>
                    <a:pt x="2031" y="5385"/>
                    <a:pt x="1254" y="7215"/>
                  </a:cubicBezTo>
                  <a:cubicBezTo>
                    <a:pt x="477" y="9019"/>
                    <a:pt x="1" y="10623"/>
                    <a:pt x="652" y="11100"/>
                  </a:cubicBezTo>
                  <a:cubicBezTo>
                    <a:pt x="724" y="11161"/>
                    <a:pt x="791" y="11185"/>
                    <a:pt x="858" y="11185"/>
                  </a:cubicBezTo>
                  <a:cubicBezTo>
                    <a:pt x="954" y="11185"/>
                    <a:pt x="1050" y="11134"/>
                    <a:pt x="1154" y="11075"/>
                  </a:cubicBezTo>
                  <a:cubicBezTo>
                    <a:pt x="1605" y="10799"/>
                    <a:pt x="2031" y="10423"/>
                    <a:pt x="2457" y="10097"/>
                  </a:cubicBezTo>
                  <a:lnTo>
                    <a:pt x="2457" y="10097"/>
                  </a:lnTo>
                  <a:cubicBezTo>
                    <a:pt x="2507" y="10799"/>
                    <a:pt x="2206" y="11425"/>
                    <a:pt x="2081" y="12102"/>
                  </a:cubicBezTo>
                  <a:cubicBezTo>
                    <a:pt x="1981" y="12528"/>
                    <a:pt x="1931" y="12979"/>
                    <a:pt x="1956" y="13405"/>
                  </a:cubicBezTo>
                  <a:cubicBezTo>
                    <a:pt x="1956" y="13848"/>
                    <a:pt x="2101" y="14517"/>
                    <a:pt x="2535" y="14517"/>
                  </a:cubicBezTo>
                  <a:cubicBezTo>
                    <a:pt x="2641" y="14517"/>
                    <a:pt x="2765" y="14477"/>
                    <a:pt x="2908" y="14383"/>
                  </a:cubicBezTo>
                  <a:cubicBezTo>
                    <a:pt x="3309" y="14107"/>
                    <a:pt x="4587" y="12002"/>
                    <a:pt x="4913" y="11375"/>
                  </a:cubicBezTo>
                  <a:cubicBezTo>
                    <a:pt x="6066" y="9270"/>
                    <a:pt x="7470" y="8242"/>
                    <a:pt x="8121" y="7867"/>
                  </a:cubicBezTo>
                  <a:cubicBezTo>
                    <a:pt x="8214" y="7797"/>
                    <a:pt x="8392" y="7663"/>
                    <a:pt x="8498" y="7663"/>
                  </a:cubicBezTo>
                  <a:cubicBezTo>
                    <a:pt x="8506" y="7663"/>
                    <a:pt x="8515" y="7664"/>
                    <a:pt x="8522" y="7666"/>
                  </a:cubicBezTo>
                  <a:cubicBezTo>
                    <a:pt x="8948" y="7691"/>
                    <a:pt x="8698" y="7942"/>
                    <a:pt x="8773" y="8142"/>
                  </a:cubicBezTo>
                  <a:cubicBezTo>
                    <a:pt x="8823" y="8343"/>
                    <a:pt x="8873" y="8593"/>
                    <a:pt x="8923" y="8819"/>
                  </a:cubicBezTo>
                  <a:cubicBezTo>
                    <a:pt x="9174" y="9646"/>
                    <a:pt x="9074" y="10648"/>
                    <a:pt x="9450" y="11450"/>
                  </a:cubicBezTo>
                  <a:cubicBezTo>
                    <a:pt x="9603" y="11756"/>
                    <a:pt x="9814" y="11876"/>
                    <a:pt x="10039" y="11876"/>
                  </a:cubicBezTo>
                  <a:cubicBezTo>
                    <a:pt x="10367" y="11876"/>
                    <a:pt x="10726" y="11622"/>
                    <a:pt x="10978" y="11325"/>
                  </a:cubicBezTo>
                  <a:cubicBezTo>
                    <a:pt x="11354" y="10899"/>
                    <a:pt x="11555" y="10373"/>
                    <a:pt x="11881" y="9922"/>
                  </a:cubicBezTo>
                  <a:cubicBezTo>
                    <a:pt x="12106" y="9646"/>
                    <a:pt x="12357" y="9370"/>
                    <a:pt x="12582" y="9095"/>
                  </a:cubicBezTo>
                  <a:cubicBezTo>
                    <a:pt x="12808" y="8819"/>
                    <a:pt x="13234" y="8117"/>
                    <a:pt x="13585" y="8017"/>
                  </a:cubicBezTo>
                  <a:cubicBezTo>
                    <a:pt x="13636" y="8006"/>
                    <a:pt x="13680" y="8000"/>
                    <a:pt x="13717" y="8000"/>
                  </a:cubicBezTo>
                  <a:cubicBezTo>
                    <a:pt x="14009" y="8000"/>
                    <a:pt x="13911" y="8321"/>
                    <a:pt x="13911" y="8543"/>
                  </a:cubicBezTo>
                  <a:cubicBezTo>
                    <a:pt x="13911" y="8794"/>
                    <a:pt x="13911" y="9019"/>
                    <a:pt x="13936" y="9270"/>
                  </a:cubicBezTo>
                  <a:cubicBezTo>
                    <a:pt x="13961" y="9621"/>
                    <a:pt x="14011" y="10097"/>
                    <a:pt x="14262" y="10398"/>
                  </a:cubicBezTo>
                  <a:cubicBezTo>
                    <a:pt x="14403" y="10545"/>
                    <a:pt x="14530" y="10605"/>
                    <a:pt x="14645" y="10605"/>
                  </a:cubicBezTo>
                  <a:cubicBezTo>
                    <a:pt x="15020" y="10605"/>
                    <a:pt x="15261" y="9966"/>
                    <a:pt x="15414" y="9621"/>
                  </a:cubicBezTo>
                  <a:cubicBezTo>
                    <a:pt x="15665" y="8994"/>
                    <a:pt x="16242" y="6739"/>
                    <a:pt x="16542" y="6488"/>
                  </a:cubicBezTo>
                  <a:cubicBezTo>
                    <a:pt x="16665" y="6401"/>
                    <a:pt x="16791" y="6366"/>
                    <a:pt x="16914" y="6366"/>
                  </a:cubicBezTo>
                  <a:cubicBezTo>
                    <a:pt x="17320" y="6366"/>
                    <a:pt x="17688" y="6743"/>
                    <a:pt x="17745" y="6839"/>
                  </a:cubicBezTo>
                  <a:cubicBezTo>
                    <a:pt x="17953" y="7150"/>
                    <a:pt x="18693" y="8252"/>
                    <a:pt x="19283" y="8252"/>
                  </a:cubicBezTo>
                  <a:cubicBezTo>
                    <a:pt x="19405" y="8252"/>
                    <a:pt x="19522" y="8204"/>
                    <a:pt x="19625" y="8092"/>
                  </a:cubicBezTo>
                  <a:cubicBezTo>
                    <a:pt x="19700" y="7992"/>
                    <a:pt x="19700" y="7892"/>
                    <a:pt x="19725" y="7791"/>
                  </a:cubicBezTo>
                  <a:cubicBezTo>
                    <a:pt x="19826" y="7466"/>
                    <a:pt x="19750" y="6764"/>
                    <a:pt x="20352" y="6313"/>
                  </a:cubicBezTo>
                  <a:cubicBezTo>
                    <a:pt x="20518" y="6191"/>
                    <a:pt x="20625" y="6138"/>
                    <a:pt x="20726" y="6138"/>
                  </a:cubicBezTo>
                  <a:cubicBezTo>
                    <a:pt x="20853" y="6138"/>
                    <a:pt x="20969" y="6223"/>
                    <a:pt x="21179" y="6363"/>
                  </a:cubicBezTo>
                  <a:cubicBezTo>
                    <a:pt x="21630" y="6663"/>
                    <a:pt x="22006" y="7115"/>
                    <a:pt x="22307" y="7566"/>
                  </a:cubicBezTo>
                  <a:cubicBezTo>
                    <a:pt x="22683" y="8142"/>
                    <a:pt x="22958" y="8769"/>
                    <a:pt x="23409" y="9295"/>
                  </a:cubicBezTo>
                  <a:cubicBezTo>
                    <a:pt x="23785" y="9746"/>
                    <a:pt x="24262" y="10398"/>
                    <a:pt x="24763" y="10724"/>
                  </a:cubicBezTo>
                  <a:cubicBezTo>
                    <a:pt x="24908" y="10813"/>
                    <a:pt x="25032" y="10852"/>
                    <a:pt x="25139" y="10852"/>
                  </a:cubicBezTo>
                  <a:cubicBezTo>
                    <a:pt x="25665" y="10852"/>
                    <a:pt x="25782" y="9924"/>
                    <a:pt x="25866" y="9445"/>
                  </a:cubicBezTo>
                  <a:cubicBezTo>
                    <a:pt x="26002" y="8898"/>
                    <a:pt x="26118" y="8040"/>
                    <a:pt x="26779" y="8040"/>
                  </a:cubicBezTo>
                  <a:cubicBezTo>
                    <a:pt x="26845" y="8040"/>
                    <a:pt x="26916" y="8049"/>
                    <a:pt x="26993" y="8067"/>
                  </a:cubicBezTo>
                  <a:cubicBezTo>
                    <a:pt x="27269" y="8142"/>
                    <a:pt x="27821" y="8543"/>
                    <a:pt x="28021" y="8744"/>
                  </a:cubicBezTo>
                  <a:cubicBezTo>
                    <a:pt x="28347" y="9044"/>
                    <a:pt x="28648" y="9420"/>
                    <a:pt x="28923" y="9771"/>
                  </a:cubicBezTo>
                  <a:cubicBezTo>
                    <a:pt x="29750" y="10799"/>
                    <a:pt x="30327" y="12378"/>
                    <a:pt x="31480" y="13105"/>
                  </a:cubicBezTo>
                  <a:cubicBezTo>
                    <a:pt x="31720" y="13265"/>
                    <a:pt x="32057" y="13409"/>
                    <a:pt x="32375" y="13409"/>
                  </a:cubicBezTo>
                  <a:cubicBezTo>
                    <a:pt x="32454" y="13409"/>
                    <a:pt x="32532" y="13400"/>
                    <a:pt x="32608" y="13380"/>
                  </a:cubicBezTo>
                  <a:cubicBezTo>
                    <a:pt x="33059" y="13255"/>
                    <a:pt x="33034" y="12779"/>
                    <a:pt x="33109" y="12403"/>
                  </a:cubicBezTo>
                  <a:cubicBezTo>
                    <a:pt x="33184" y="12002"/>
                    <a:pt x="33384" y="11651"/>
                    <a:pt x="33510" y="11250"/>
                  </a:cubicBezTo>
                  <a:cubicBezTo>
                    <a:pt x="33578" y="10999"/>
                    <a:pt x="33584" y="10353"/>
                    <a:pt x="33982" y="10353"/>
                  </a:cubicBezTo>
                  <a:cubicBezTo>
                    <a:pt x="34021" y="10353"/>
                    <a:pt x="34064" y="10359"/>
                    <a:pt x="34111" y="10373"/>
                  </a:cubicBezTo>
                  <a:cubicBezTo>
                    <a:pt x="34312" y="10423"/>
                    <a:pt x="36918" y="13180"/>
                    <a:pt x="37495" y="13756"/>
                  </a:cubicBezTo>
                  <a:cubicBezTo>
                    <a:pt x="37695" y="13957"/>
                    <a:pt x="38723" y="15260"/>
                    <a:pt x="38873" y="15435"/>
                  </a:cubicBezTo>
                  <a:cubicBezTo>
                    <a:pt x="39010" y="15595"/>
                    <a:pt x="39140" y="15660"/>
                    <a:pt x="39259" y="15660"/>
                  </a:cubicBezTo>
                  <a:cubicBezTo>
                    <a:pt x="39534" y="15660"/>
                    <a:pt x="39753" y="15316"/>
                    <a:pt x="39876" y="14984"/>
                  </a:cubicBezTo>
                  <a:cubicBezTo>
                    <a:pt x="40828" y="12328"/>
                    <a:pt x="40126" y="9521"/>
                    <a:pt x="38472" y="7365"/>
                  </a:cubicBezTo>
                  <a:cubicBezTo>
                    <a:pt x="38216" y="7017"/>
                    <a:pt x="37355" y="6038"/>
                    <a:pt x="36863" y="6038"/>
                  </a:cubicBezTo>
                  <a:cubicBezTo>
                    <a:pt x="36682" y="6038"/>
                    <a:pt x="36551" y="6170"/>
                    <a:pt x="36517" y="6513"/>
                  </a:cubicBezTo>
                  <a:cubicBezTo>
                    <a:pt x="36462" y="7133"/>
                    <a:pt x="36230" y="7360"/>
                    <a:pt x="35918" y="7360"/>
                  </a:cubicBezTo>
                  <a:cubicBezTo>
                    <a:pt x="35107" y="7360"/>
                    <a:pt x="33752" y="5824"/>
                    <a:pt x="33535" y="5661"/>
                  </a:cubicBezTo>
                  <a:cubicBezTo>
                    <a:pt x="32908" y="5160"/>
                    <a:pt x="32457" y="4533"/>
                    <a:pt x="31981" y="3932"/>
                  </a:cubicBezTo>
                  <a:cubicBezTo>
                    <a:pt x="31455" y="3280"/>
                    <a:pt x="29650" y="1651"/>
                    <a:pt x="29224" y="1425"/>
                  </a:cubicBezTo>
                  <a:cubicBezTo>
                    <a:pt x="29092" y="1355"/>
                    <a:pt x="28946" y="1326"/>
                    <a:pt x="28795" y="1326"/>
                  </a:cubicBezTo>
                  <a:cubicBezTo>
                    <a:pt x="28460" y="1326"/>
                    <a:pt x="28105" y="1470"/>
                    <a:pt x="27846" y="1626"/>
                  </a:cubicBezTo>
                  <a:cubicBezTo>
                    <a:pt x="26793" y="2177"/>
                    <a:pt x="26818" y="3481"/>
                    <a:pt x="26818" y="4508"/>
                  </a:cubicBezTo>
                  <a:cubicBezTo>
                    <a:pt x="26818" y="4809"/>
                    <a:pt x="26793" y="5335"/>
                    <a:pt x="26217" y="5435"/>
                  </a:cubicBezTo>
                  <a:cubicBezTo>
                    <a:pt x="26186" y="5441"/>
                    <a:pt x="26154" y="5444"/>
                    <a:pt x="26121" y="5444"/>
                  </a:cubicBezTo>
                  <a:cubicBezTo>
                    <a:pt x="25571" y="5444"/>
                    <a:pt x="24785" y="4669"/>
                    <a:pt x="24312" y="4007"/>
                  </a:cubicBezTo>
                  <a:cubicBezTo>
                    <a:pt x="23936" y="3481"/>
                    <a:pt x="21881" y="1175"/>
                    <a:pt x="21630" y="774"/>
                  </a:cubicBezTo>
                  <a:cubicBezTo>
                    <a:pt x="21319" y="276"/>
                    <a:pt x="20796" y="1"/>
                    <a:pt x="20246" y="1"/>
                  </a:cubicBezTo>
                  <a:close/>
                </a:path>
              </a:pathLst>
            </a:custGeom>
            <a:solidFill>
              <a:srgbClr val="31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2" name="Google Shape;11722;p93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Emotions chart</a:t>
            </a:r>
            <a:endParaRPr/>
          </a:p>
        </p:txBody>
      </p:sp>
      <p:grpSp>
        <p:nvGrpSpPr>
          <p:cNvPr id="11723" name="Google Shape;11723;p93"/>
          <p:cNvGrpSpPr/>
          <p:nvPr/>
        </p:nvGrpSpPr>
        <p:grpSpPr>
          <a:xfrm>
            <a:off x="2420375" y="3612601"/>
            <a:ext cx="645600" cy="645600"/>
            <a:chOff x="2851075" y="3612601"/>
            <a:chExt cx="645600" cy="645600"/>
          </a:xfrm>
        </p:grpSpPr>
        <p:sp>
          <p:nvSpPr>
            <p:cNvPr id="11724" name="Google Shape;11724;p93"/>
            <p:cNvSpPr/>
            <p:nvPr/>
          </p:nvSpPr>
          <p:spPr>
            <a:xfrm>
              <a:off x="2851075" y="3612601"/>
              <a:ext cx="645600" cy="645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93"/>
            <p:cNvSpPr/>
            <p:nvPr/>
          </p:nvSpPr>
          <p:spPr>
            <a:xfrm>
              <a:off x="2991345" y="3951556"/>
              <a:ext cx="365065" cy="136187"/>
            </a:xfrm>
            <a:custGeom>
              <a:avLst/>
              <a:gdLst/>
              <a:ahLst/>
              <a:cxnLst/>
              <a:rect l="l" t="t" r="r" b="b"/>
              <a:pathLst>
                <a:path w="24415" h="9108" extrusionOk="0">
                  <a:moveTo>
                    <a:pt x="68" y="1"/>
                  </a:moveTo>
                  <a:cubicBezTo>
                    <a:pt x="1" y="1"/>
                    <a:pt x="1270" y="8778"/>
                    <a:pt x="12208" y="9108"/>
                  </a:cubicBezTo>
                  <a:cubicBezTo>
                    <a:pt x="23165" y="8778"/>
                    <a:pt x="24415" y="1"/>
                    <a:pt x="24347" y="1"/>
                  </a:cubicBezTo>
                  <a:lnTo>
                    <a:pt x="24347" y="1"/>
                  </a:lnTo>
                  <a:cubicBezTo>
                    <a:pt x="24346" y="1"/>
                    <a:pt x="24345" y="2"/>
                    <a:pt x="24343" y="6"/>
                  </a:cubicBezTo>
                  <a:cubicBezTo>
                    <a:pt x="20357" y="958"/>
                    <a:pt x="16282" y="1434"/>
                    <a:pt x="12208" y="1434"/>
                  </a:cubicBezTo>
                  <a:cubicBezTo>
                    <a:pt x="8133" y="1434"/>
                    <a:pt x="4058" y="958"/>
                    <a:pt x="72" y="6"/>
                  </a:cubicBezTo>
                  <a:cubicBezTo>
                    <a:pt x="70" y="2"/>
                    <a:pt x="69" y="1"/>
                    <a:pt x="68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93"/>
            <p:cNvSpPr/>
            <p:nvPr/>
          </p:nvSpPr>
          <p:spPr>
            <a:xfrm>
              <a:off x="3057786" y="4027656"/>
              <a:ext cx="232167" cy="60079"/>
            </a:xfrm>
            <a:custGeom>
              <a:avLst/>
              <a:gdLst/>
              <a:ahLst/>
              <a:cxnLst/>
              <a:rect l="l" t="t" r="r" b="b"/>
              <a:pathLst>
                <a:path w="15527" h="4018" extrusionOk="0">
                  <a:moveTo>
                    <a:pt x="7764" y="0"/>
                  </a:moveTo>
                  <a:cubicBezTo>
                    <a:pt x="4709" y="0"/>
                    <a:pt x="1947" y="649"/>
                    <a:pt x="1" y="1695"/>
                  </a:cubicBezTo>
                  <a:cubicBezTo>
                    <a:pt x="1800" y="2972"/>
                    <a:pt x="4290" y="3913"/>
                    <a:pt x="7764" y="4018"/>
                  </a:cubicBezTo>
                  <a:cubicBezTo>
                    <a:pt x="11237" y="3913"/>
                    <a:pt x="13727" y="2972"/>
                    <a:pt x="15526" y="1695"/>
                  </a:cubicBezTo>
                  <a:cubicBezTo>
                    <a:pt x="13580" y="649"/>
                    <a:pt x="10818" y="0"/>
                    <a:pt x="7764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93"/>
            <p:cNvSpPr/>
            <p:nvPr/>
          </p:nvSpPr>
          <p:spPr>
            <a:xfrm>
              <a:off x="2986157" y="3783031"/>
              <a:ext cx="118588" cy="83540"/>
            </a:xfrm>
            <a:custGeom>
              <a:avLst/>
              <a:gdLst/>
              <a:ahLst/>
              <a:cxnLst/>
              <a:rect l="l" t="t" r="r" b="b"/>
              <a:pathLst>
                <a:path w="7931" h="5587" extrusionOk="0">
                  <a:moveTo>
                    <a:pt x="3976" y="0"/>
                  </a:moveTo>
                  <a:cubicBezTo>
                    <a:pt x="1779" y="0"/>
                    <a:pt x="0" y="1779"/>
                    <a:pt x="0" y="3955"/>
                  </a:cubicBezTo>
                  <a:lnTo>
                    <a:pt x="0" y="4561"/>
                  </a:lnTo>
                  <a:cubicBezTo>
                    <a:pt x="32" y="5210"/>
                    <a:pt x="529" y="5534"/>
                    <a:pt x="1026" y="5534"/>
                  </a:cubicBezTo>
                  <a:cubicBezTo>
                    <a:pt x="1523" y="5534"/>
                    <a:pt x="2019" y="5210"/>
                    <a:pt x="2051" y="4561"/>
                  </a:cubicBezTo>
                  <a:lnTo>
                    <a:pt x="2051" y="3955"/>
                  </a:lnTo>
                  <a:cubicBezTo>
                    <a:pt x="2051" y="2908"/>
                    <a:pt x="2909" y="2051"/>
                    <a:pt x="3976" y="2051"/>
                  </a:cubicBezTo>
                  <a:cubicBezTo>
                    <a:pt x="5022" y="2051"/>
                    <a:pt x="5880" y="2908"/>
                    <a:pt x="5880" y="3955"/>
                  </a:cubicBezTo>
                  <a:lnTo>
                    <a:pt x="5880" y="4561"/>
                  </a:lnTo>
                  <a:cubicBezTo>
                    <a:pt x="5880" y="5126"/>
                    <a:pt x="6340" y="5587"/>
                    <a:pt x="6905" y="5587"/>
                  </a:cubicBezTo>
                  <a:cubicBezTo>
                    <a:pt x="7470" y="5587"/>
                    <a:pt x="7930" y="5126"/>
                    <a:pt x="7930" y="4561"/>
                  </a:cubicBezTo>
                  <a:lnTo>
                    <a:pt x="7930" y="3955"/>
                  </a:lnTo>
                  <a:cubicBezTo>
                    <a:pt x="7930" y="1779"/>
                    <a:pt x="6152" y="0"/>
                    <a:pt x="3976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93"/>
            <p:cNvSpPr/>
            <p:nvPr/>
          </p:nvSpPr>
          <p:spPr>
            <a:xfrm>
              <a:off x="3242979" y="3783031"/>
              <a:ext cx="118588" cy="83540"/>
            </a:xfrm>
            <a:custGeom>
              <a:avLst/>
              <a:gdLst/>
              <a:ahLst/>
              <a:cxnLst/>
              <a:rect l="l" t="t" r="r" b="b"/>
              <a:pathLst>
                <a:path w="7931" h="5587" extrusionOk="0">
                  <a:moveTo>
                    <a:pt x="3955" y="0"/>
                  </a:moveTo>
                  <a:cubicBezTo>
                    <a:pt x="1779" y="0"/>
                    <a:pt x="1" y="1779"/>
                    <a:pt x="1" y="3955"/>
                  </a:cubicBezTo>
                  <a:lnTo>
                    <a:pt x="1" y="4561"/>
                  </a:lnTo>
                  <a:cubicBezTo>
                    <a:pt x="32" y="5210"/>
                    <a:pt x="529" y="5534"/>
                    <a:pt x="1026" y="5534"/>
                  </a:cubicBezTo>
                  <a:cubicBezTo>
                    <a:pt x="1523" y="5534"/>
                    <a:pt x="2020" y="5210"/>
                    <a:pt x="2051" y="4561"/>
                  </a:cubicBezTo>
                  <a:lnTo>
                    <a:pt x="2051" y="3955"/>
                  </a:lnTo>
                  <a:cubicBezTo>
                    <a:pt x="2051" y="2908"/>
                    <a:pt x="2909" y="2051"/>
                    <a:pt x="3955" y="2051"/>
                  </a:cubicBezTo>
                  <a:cubicBezTo>
                    <a:pt x="5022" y="2051"/>
                    <a:pt x="5880" y="2908"/>
                    <a:pt x="5880" y="3955"/>
                  </a:cubicBezTo>
                  <a:lnTo>
                    <a:pt x="5880" y="4561"/>
                  </a:lnTo>
                  <a:cubicBezTo>
                    <a:pt x="5880" y="5126"/>
                    <a:pt x="6340" y="5587"/>
                    <a:pt x="6905" y="5587"/>
                  </a:cubicBezTo>
                  <a:cubicBezTo>
                    <a:pt x="7470" y="5587"/>
                    <a:pt x="7931" y="5126"/>
                    <a:pt x="7931" y="4561"/>
                  </a:cubicBezTo>
                  <a:lnTo>
                    <a:pt x="7931" y="3955"/>
                  </a:lnTo>
                  <a:cubicBezTo>
                    <a:pt x="7931" y="1779"/>
                    <a:pt x="6152" y="0"/>
                    <a:pt x="3955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9" name="Google Shape;11729;p93"/>
          <p:cNvGrpSpPr/>
          <p:nvPr/>
        </p:nvGrpSpPr>
        <p:grpSpPr>
          <a:xfrm>
            <a:off x="3341598" y="3612601"/>
            <a:ext cx="645600" cy="645600"/>
            <a:chOff x="3772298" y="3612601"/>
            <a:chExt cx="645600" cy="645600"/>
          </a:xfrm>
        </p:grpSpPr>
        <p:sp>
          <p:nvSpPr>
            <p:cNvPr id="11730" name="Google Shape;11730;p93"/>
            <p:cNvSpPr/>
            <p:nvPr/>
          </p:nvSpPr>
          <p:spPr>
            <a:xfrm>
              <a:off x="3772298" y="3612601"/>
              <a:ext cx="645600" cy="645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93"/>
            <p:cNvSpPr/>
            <p:nvPr/>
          </p:nvSpPr>
          <p:spPr>
            <a:xfrm>
              <a:off x="3912937" y="3803689"/>
              <a:ext cx="111545" cy="113478"/>
            </a:xfrm>
            <a:custGeom>
              <a:avLst/>
              <a:gdLst/>
              <a:ahLst/>
              <a:cxnLst/>
              <a:rect l="l" t="t" r="r" b="b"/>
              <a:pathLst>
                <a:path w="7847" h="7983" extrusionOk="0">
                  <a:moveTo>
                    <a:pt x="1486" y="1"/>
                  </a:moveTo>
                  <a:cubicBezTo>
                    <a:pt x="569" y="1"/>
                    <a:pt x="0" y="1354"/>
                    <a:pt x="1005" y="1936"/>
                  </a:cubicBezTo>
                  <a:lnTo>
                    <a:pt x="4604" y="3986"/>
                  </a:lnTo>
                  <a:lnTo>
                    <a:pt x="1005" y="6057"/>
                  </a:lnTo>
                  <a:cubicBezTo>
                    <a:pt x="84" y="6601"/>
                    <a:pt x="482" y="7982"/>
                    <a:pt x="1528" y="7982"/>
                  </a:cubicBezTo>
                  <a:cubicBezTo>
                    <a:pt x="1716" y="7982"/>
                    <a:pt x="1883" y="7941"/>
                    <a:pt x="2051" y="7857"/>
                  </a:cubicBezTo>
                  <a:lnTo>
                    <a:pt x="7156" y="4886"/>
                  </a:lnTo>
                  <a:cubicBezTo>
                    <a:pt x="7847" y="4488"/>
                    <a:pt x="7847" y="3505"/>
                    <a:pt x="7156" y="3107"/>
                  </a:cubicBezTo>
                  <a:lnTo>
                    <a:pt x="2030" y="157"/>
                  </a:lnTo>
                  <a:cubicBezTo>
                    <a:pt x="1842" y="48"/>
                    <a:pt x="1658" y="1"/>
                    <a:pt x="1486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93"/>
            <p:cNvSpPr/>
            <p:nvPr/>
          </p:nvSpPr>
          <p:spPr>
            <a:xfrm>
              <a:off x="4142259" y="3803689"/>
              <a:ext cx="111303" cy="113478"/>
            </a:xfrm>
            <a:custGeom>
              <a:avLst/>
              <a:gdLst/>
              <a:ahLst/>
              <a:cxnLst/>
              <a:rect l="l" t="t" r="r" b="b"/>
              <a:pathLst>
                <a:path w="7830" h="7983" extrusionOk="0">
                  <a:moveTo>
                    <a:pt x="6353" y="1"/>
                  </a:moveTo>
                  <a:cubicBezTo>
                    <a:pt x="6183" y="1"/>
                    <a:pt x="6002" y="48"/>
                    <a:pt x="5817" y="157"/>
                  </a:cubicBezTo>
                  <a:lnTo>
                    <a:pt x="670" y="3107"/>
                  </a:lnTo>
                  <a:cubicBezTo>
                    <a:pt x="0" y="3505"/>
                    <a:pt x="0" y="4488"/>
                    <a:pt x="670" y="4886"/>
                  </a:cubicBezTo>
                  <a:lnTo>
                    <a:pt x="5796" y="7836"/>
                  </a:lnTo>
                  <a:cubicBezTo>
                    <a:pt x="5964" y="7941"/>
                    <a:pt x="6131" y="7982"/>
                    <a:pt x="6319" y="7982"/>
                  </a:cubicBezTo>
                  <a:cubicBezTo>
                    <a:pt x="7366" y="7982"/>
                    <a:pt x="7742" y="6601"/>
                    <a:pt x="6842" y="6078"/>
                  </a:cubicBezTo>
                  <a:lnTo>
                    <a:pt x="3244" y="4007"/>
                  </a:lnTo>
                  <a:lnTo>
                    <a:pt x="6842" y="1936"/>
                  </a:lnTo>
                  <a:cubicBezTo>
                    <a:pt x="7829" y="1354"/>
                    <a:pt x="7258" y="1"/>
                    <a:pt x="6353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93"/>
            <p:cNvSpPr/>
            <p:nvPr/>
          </p:nvSpPr>
          <p:spPr>
            <a:xfrm>
              <a:off x="3893718" y="4001027"/>
              <a:ext cx="125120" cy="66043"/>
            </a:xfrm>
            <a:custGeom>
              <a:avLst/>
              <a:gdLst/>
              <a:ahLst/>
              <a:cxnLst/>
              <a:rect l="l" t="t" r="r" b="b"/>
              <a:pathLst>
                <a:path w="8802" h="4646" extrusionOk="0">
                  <a:moveTo>
                    <a:pt x="4449" y="1"/>
                  </a:moveTo>
                  <a:cubicBezTo>
                    <a:pt x="4208" y="1"/>
                    <a:pt x="3968" y="85"/>
                    <a:pt x="3780" y="252"/>
                  </a:cubicBezTo>
                  <a:lnTo>
                    <a:pt x="808" y="2826"/>
                  </a:lnTo>
                  <a:cubicBezTo>
                    <a:pt x="1" y="3534"/>
                    <a:pt x="660" y="4646"/>
                    <a:pt x="1488" y="4646"/>
                  </a:cubicBezTo>
                  <a:cubicBezTo>
                    <a:pt x="1711" y="4646"/>
                    <a:pt x="1946" y="4565"/>
                    <a:pt x="2168" y="4374"/>
                  </a:cubicBezTo>
                  <a:lnTo>
                    <a:pt x="4449" y="2386"/>
                  </a:lnTo>
                  <a:lnTo>
                    <a:pt x="6751" y="4374"/>
                  </a:lnTo>
                  <a:cubicBezTo>
                    <a:pt x="6939" y="4541"/>
                    <a:pt x="7169" y="4625"/>
                    <a:pt x="7420" y="4625"/>
                  </a:cubicBezTo>
                  <a:cubicBezTo>
                    <a:pt x="8362" y="4625"/>
                    <a:pt x="8801" y="3453"/>
                    <a:pt x="8090" y="2826"/>
                  </a:cubicBezTo>
                  <a:lnTo>
                    <a:pt x="5119" y="252"/>
                  </a:lnTo>
                  <a:cubicBezTo>
                    <a:pt x="4930" y="85"/>
                    <a:pt x="4690" y="1"/>
                    <a:pt x="4449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93"/>
            <p:cNvSpPr/>
            <p:nvPr/>
          </p:nvSpPr>
          <p:spPr>
            <a:xfrm>
              <a:off x="3977901" y="4001027"/>
              <a:ext cx="125405" cy="65901"/>
            </a:xfrm>
            <a:custGeom>
              <a:avLst/>
              <a:gdLst/>
              <a:ahLst/>
              <a:cxnLst/>
              <a:rect l="l" t="t" r="r" b="b"/>
              <a:pathLst>
                <a:path w="8822" h="4636" extrusionOk="0">
                  <a:moveTo>
                    <a:pt x="4459" y="1"/>
                  </a:moveTo>
                  <a:cubicBezTo>
                    <a:pt x="4218" y="1"/>
                    <a:pt x="3978" y="85"/>
                    <a:pt x="3779" y="252"/>
                  </a:cubicBezTo>
                  <a:lnTo>
                    <a:pt x="829" y="2826"/>
                  </a:lnTo>
                  <a:cubicBezTo>
                    <a:pt x="1" y="3521"/>
                    <a:pt x="679" y="4635"/>
                    <a:pt x="1507" y="4635"/>
                  </a:cubicBezTo>
                  <a:cubicBezTo>
                    <a:pt x="1725" y="4635"/>
                    <a:pt x="1954" y="4557"/>
                    <a:pt x="2168" y="4374"/>
                  </a:cubicBezTo>
                  <a:lnTo>
                    <a:pt x="4448" y="2386"/>
                  </a:lnTo>
                  <a:lnTo>
                    <a:pt x="6750" y="4374"/>
                  </a:lnTo>
                  <a:cubicBezTo>
                    <a:pt x="6938" y="4541"/>
                    <a:pt x="7169" y="4625"/>
                    <a:pt x="7420" y="4625"/>
                  </a:cubicBezTo>
                  <a:cubicBezTo>
                    <a:pt x="8382" y="4625"/>
                    <a:pt x="8821" y="3432"/>
                    <a:pt x="8089" y="2826"/>
                  </a:cubicBezTo>
                  <a:lnTo>
                    <a:pt x="5139" y="252"/>
                  </a:lnTo>
                  <a:cubicBezTo>
                    <a:pt x="4940" y="85"/>
                    <a:pt x="4700" y="1"/>
                    <a:pt x="4459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93"/>
            <p:cNvSpPr/>
            <p:nvPr/>
          </p:nvSpPr>
          <p:spPr>
            <a:xfrm>
              <a:off x="4062084" y="4001027"/>
              <a:ext cx="125391" cy="65901"/>
            </a:xfrm>
            <a:custGeom>
              <a:avLst/>
              <a:gdLst/>
              <a:ahLst/>
              <a:cxnLst/>
              <a:rect l="l" t="t" r="r" b="b"/>
              <a:pathLst>
                <a:path w="8821" h="4636" extrusionOk="0">
                  <a:moveTo>
                    <a:pt x="4458" y="1"/>
                  </a:moveTo>
                  <a:cubicBezTo>
                    <a:pt x="4218" y="1"/>
                    <a:pt x="3977" y="85"/>
                    <a:pt x="3778" y="252"/>
                  </a:cubicBezTo>
                  <a:lnTo>
                    <a:pt x="828" y="2826"/>
                  </a:lnTo>
                  <a:cubicBezTo>
                    <a:pt x="0" y="3521"/>
                    <a:pt x="679" y="4635"/>
                    <a:pt x="1506" y="4635"/>
                  </a:cubicBezTo>
                  <a:cubicBezTo>
                    <a:pt x="1724" y="4635"/>
                    <a:pt x="1953" y="4557"/>
                    <a:pt x="2167" y="4374"/>
                  </a:cubicBezTo>
                  <a:lnTo>
                    <a:pt x="4469" y="2386"/>
                  </a:lnTo>
                  <a:lnTo>
                    <a:pt x="6749" y="4374"/>
                  </a:lnTo>
                  <a:cubicBezTo>
                    <a:pt x="6938" y="4541"/>
                    <a:pt x="7168" y="4625"/>
                    <a:pt x="7419" y="4625"/>
                  </a:cubicBezTo>
                  <a:cubicBezTo>
                    <a:pt x="8381" y="4625"/>
                    <a:pt x="8821" y="3432"/>
                    <a:pt x="8089" y="2826"/>
                  </a:cubicBezTo>
                  <a:lnTo>
                    <a:pt x="5138" y="252"/>
                  </a:lnTo>
                  <a:cubicBezTo>
                    <a:pt x="4940" y="85"/>
                    <a:pt x="4699" y="1"/>
                    <a:pt x="4458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93"/>
            <p:cNvSpPr/>
            <p:nvPr/>
          </p:nvSpPr>
          <p:spPr>
            <a:xfrm>
              <a:off x="4146537" y="4001027"/>
              <a:ext cx="125120" cy="66043"/>
            </a:xfrm>
            <a:custGeom>
              <a:avLst/>
              <a:gdLst/>
              <a:ahLst/>
              <a:cxnLst/>
              <a:rect l="l" t="t" r="r" b="b"/>
              <a:pathLst>
                <a:path w="8802" h="4646" extrusionOk="0">
                  <a:moveTo>
                    <a:pt x="4449" y="1"/>
                  </a:moveTo>
                  <a:cubicBezTo>
                    <a:pt x="4209" y="1"/>
                    <a:pt x="3968" y="85"/>
                    <a:pt x="3780" y="252"/>
                  </a:cubicBezTo>
                  <a:lnTo>
                    <a:pt x="808" y="2826"/>
                  </a:lnTo>
                  <a:cubicBezTo>
                    <a:pt x="1" y="3534"/>
                    <a:pt x="660" y="4646"/>
                    <a:pt x="1488" y="4646"/>
                  </a:cubicBezTo>
                  <a:cubicBezTo>
                    <a:pt x="1711" y="4646"/>
                    <a:pt x="1946" y="4565"/>
                    <a:pt x="2168" y="4374"/>
                  </a:cubicBezTo>
                  <a:lnTo>
                    <a:pt x="4449" y="2386"/>
                  </a:lnTo>
                  <a:lnTo>
                    <a:pt x="6730" y="4374"/>
                  </a:lnTo>
                  <a:cubicBezTo>
                    <a:pt x="6918" y="4541"/>
                    <a:pt x="7148" y="4625"/>
                    <a:pt x="7399" y="4625"/>
                  </a:cubicBezTo>
                  <a:lnTo>
                    <a:pt x="7420" y="4625"/>
                  </a:lnTo>
                  <a:cubicBezTo>
                    <a:pt x="8362" y="4625"/>
                    <a:pt x="8801" y="3453"/>
                    <a:pt x="8090" y="2826"/>
                  </a:cubicBezTo>
                  <a:lnTo>
                    <a:pt x="5119" y="252"/>
                  </a:lnTo>
                  <a:cubicBezTo>
                    <a:pt x="4930" y="85"/>
                    <a:pt x="4690" y="1"/>
                    <a:pt x="4449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93"/>
            <p:cNvSpPr/>
            <p:nvPr/>
          </p:nvSpPr>
          <p:spPr>
            <a:xfrm>
              <a:off x="4272542" y="3860352"/>
              <a:ext cx="75553" cy="118681"/>
            </a:xfrm>
            <a:custGeom>
              <a:avLst/>
              <a:gdLst/>
              <a:ahLst/>
              <a:cxnLst/>
              <a:rect l="l" t="t" r="r" b="b"/>
              <a:pathLst>
                <a:path w="5315" h="8349" extrusionOk="0">
                  <a:moveTo>
                    <a:pt x="2678" y="0"/>
                  </a:moveTo>
                  <a:lnTo>
                    <a:pt x="586" y="5315"/>
                  </a:lnTo>
                  <a:cubicBezTo>
                    <a:pt x="0" y="6779"/>
                    <a:pt x="1088" y="8349"/>
                    <a:pt x="2657" y="8349"/>
                  </a:cubicBezTo>
                  <a:cubicBezTo>
                    <a:pt x="4227" y="8349"/>
                    <a:pt x="5315" y="6779"/>
                    <a:pt x="4750" y="5315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00A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8" name="Google Shape;11738;p93"/>
          <p:cNvGrpSpPr/>
          <p:nvPr/>
        </p:nvGrpSpPr>
        <p:grpSpPr>
          <a:xfrm>
            <a:off x="4262836" y="3612601"/>
            <a:ext cx="645600" cy="645600"/>
            <a:chOff x="4693536" y="3612601"/>
            <a:chExt cx="645600" cy="645600"/>
          </a:xfrm>
        </p:grpSpPr>
        <p:sp>
          <p:nvSpPr>
            <p:cNvPr id="11739" name="Google Shape;11739;p93"/>
            <p:cNvSpPr/>
            <p:nvPr/>
          </p:nvSpPr>
          <p:spPr>
            <a:xfrm>
              <a:off x="4693536" y="3612601"/>
              <a:ext cx="645600" cy="645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93"/>
            <p:cNvSpPr/>
            <p:nvPr/>
          </p:nvSpPr>
          <p:spPr>
            <a:xfrm>
              <a:off x="4865526" y="3801202"/>
              <a:ext cx="62615" cy="86205"/>
            </a:xfrm>
            <a:custGeom>
              <a:avLst/>
              <a:gdLst/>
              <a:ahLst/>
              <a:cxnLst/>
              <a:rect l="l" t="t" r="r" b="b"/>
              <a:pathLst>
                <a:path w="4499" h="6194" extrusionOk="0">
                  <a:moveTo>
                    <a:pt x="2218" y="0"/>
                  </a:moveTo>
                  <a:cubicBezTo>
                    <a:pt x="984" y="0"/>
                    <a:pt x="0" y="984"/>
                    <a:pt x="0" y="2239"/>
                  </a:cubicBezTo>
                  <a:lnTo>
                    <a:pt x="0" y="3976"/>
                  </a:lnTo>
                  <a:cubicBezTo>
                    <a:pt x="0" y="5210"/>
                    <a:pt x="984" y="6194"/>
                    <a:pt x="2218" y="6194"/>
                  </a:cubicBezTo>
                  <a:lnTo>
                    <a:pt x="2260" y="6194"/>
                  </a:lnTo>
                  <a:cubicBezTo>
                    <a:pt x="3495" y="6194"/>
                    <a:pt x="4499" y="5210"/>
                    <a:pt x="4499" y="3976"/>
                  </a:cubicBezTo>
                  <a:lnTo>
                    <a:pt x="4499" y="2239"/>
                  </a:lnTo>
                  <a:cubicBezTo>
                    <a:pt x="4499" y="984"/>
                    <a:pt x="3495" y="0"/>
                    <a:pt x="2260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93"/>
            <p:cNvSpPr/>
            <p:nvPr/>
          </p:nvSpPr>
          <p:spPr>
            <a:xfrm>
              <a:off x="5080715" y="3806727"/>
              <a:ext cx="110101" cy="76310"/>
            </a:xfrm>
            <a:custGeom>
              <a:avLst/>
              <a:gdLst/>
              <a:ahLst/>
              <a:cxnLst/>
              <a:rect l="l" t="t" r="r" b="b"/>
              <a:pathLst>
                <a:path w="7911" h="5483" extrusionOk="0">
                  <a:moveTo>
                    <a:pt x="3956" y="1"/>
                  </a:moveTo>
                  <a:cubicBezTo>
                    <a:pt x="1800" y="1"/>
                    <a:pt x="43" y="1716"/>
                    <a:pt x="1" y="3851"/>
                  </a:cubicBezTo>
                  <a:lnTo>
                    <a:pt x="1" y="4457"/>
                  </a:lnTo>
                  <a:cubicBezTo>
                    <a:pt x="1" y="5137"/>
                    <a:pt x="514" y="5477"/>
                    <a:pt x="1026" y="5477"/>
                  </a:cubicBezTo>
                  <a:cubicBezTo>
                    <a:pt x="1539" y="5477"/>
                    <a:pt x="2051" y="5137"/>
                    <a:pt x="2051" y="4457"/>
                  </a:cubicBezTo>
                  <a:lnTo>
                    <a:pt x="2051" y="3851"/>
                  </a:lnTo>
                  <a:cubicBezTo>
                    <a:pt x="2093" y="2825"/>
                    <a:pt x="2930" y="2009"/>
                    <a:pt x="3956" y="2009"/>
                  </a:cubicBezTo>
                  <a:cubicBezTo>
                    <a:pt x="4981" y="2009"/>
                    <a:pt x="5839" y="2825"/>
                    <a:pt x="5860" y="3851"/>
                  </a:cubicBezTo>
                  <a:lnTo>
                    <a:pt x="5860" y="4457"/>
                  </a:lnTo>
                  <a:cubicBezTo>
                    <a:pt x="5860" y="5022"/>
                    <a:pt x="6320" y="5483"/>
                    <a:pt x="6885" y="5483"/>
                  </a:cubicBezTo>
                  <a:cubicBezTo>
                    <a:pt x="7450" y="5483"/>
                    <a:pt x="7910" y="5022"/>
                    <a:pt x="7910" y="4457"/>
                  </a:cubicBezTo>
                  <a:lnTo>
                    <a:pt x="7910" y="3851"/>
                  </a:lnTo>
                  <a:cubicBezTo>
                    <a:pt x="7868" y="1716"/>
                    <a:pt x="6111" y="1"/>
                    <a:pt x="3956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93"/>
            <p:cNvSpPr/>
            <p:nvPr/>
          </p:nvSpPr>
          <p:spPr>
            <a:xfrm>
              <a:off x="4977922" y="3945750"/>
              <a:ext cx="87499" cy="117255"/>
            </a:xfrm>
            <a:custGeom>
              <a:avLst/>
              <a:gdLst/>
              <a:ahLst/>
              <a:cxnLst/>
              <a:rect l="l" t="t" r="r" b="b"/>
              <a:pathLst>
                <a:path w="6287" h="8425" extrusionOk="0">
                  <a:moveTo>
                    <a:pt x="3455" y="0"/>
                  </a:moveTo>
                  <a:cubicBezTo>
                    <a:pt x="1829" y="0"/>
                    <a:pt x="309" y="1410"/>
                    <a:pt x="608" y="3319"/>
                  </a:cubicBezTo>
                  <a:cubicBezTo>
                    <a:pt x="670" y="3654"/>
                    <a:pt x="775" y="3989"/>
                    <a:pt x="943" y="4282"/>
                  </a:cubicBezTo>
                  <a:cubicBezTo>
                    <a:pt x="1" y="6186"/>
                    <a:pt x="1403" y="8424"/>
                    <a:pt x="3516" y="8424"/>
                  </a:cubicBezTo>
                  <a:cubicBezTo>
                    <a:pt x="4290" y="8424"/>
                    <a:pt x="5023" y="8111"/>
                    <a:pt x="5567" y="7567"/>
                  </a:cubicBezTo>
                  <a:cubicBezTo>
                    <a:pt x="6286" y="6815"/>
                    <a:pt x="5600" y="5794"/>
                    <a:pt x="4816" y="5794"/>
                  </a:cubicBezTo>
                  <a:cubicBezTo>
                    <a:pt x="4575" y="5794"/>
                    <a:pt x="4324" y="5891"/>
                    <a:pt x="4102" y="6123"/>
                  </a:cubicBezTo>
                  <a:cubicBezTo>
                    <a:pt x="3922" y="6308"/>
                    <a:pt x="3718" y="6386"/>
                    <a:pt x="3521" y="6386"/>
                  </a:cubicBezTo>
                  <a:cubicBezTo>
                    <a:pt x="2897" y="6386"/>
                    <a:pt x="2352" y="5603"/>
                    <a:pt x="2909" y="5014"/>
                  </a:cubicBezTo>
                  <a:lnTo>
                    <a:pt x="2951" y="4972"/>
                  </a:lnTo>
                  <a:cubicBezTo>
                    <a:pt x="3139" y="4784"/>
                    <a:pt x="3265" y="4491"/>
                    <a:pt x="3244" y="4219"/>
                  </a:cubicBezTo>
                  <a:cubicBezTo>
                    <a:pt x="3244" y="3926"/>
                    <a:pt x="3119" y="3675"/>
                    <a:pt x="2888" y="3487"/>
                  </a:cubicBezTo>
                  <a:cubicBezTo>
                    <a:pt x="2763" y="3361"/>
                    <a:pt x="2658" y="3173"/>
                    <a:pt x="2637" y="3005"/>
                  </a:cubicBezTo>
                  <a:cubicBezTo>
                    <a:pt x="2575" y="2545"/>
                    <a:pt x="2867" y="2147"/>
                    <a:pt x="3307" y="2064"/>
                  </a:cubicBezTo>
                  <a:cubicBezTo>
                    <a:pt x="3350" y="2057"/>
                    <a:pt x="3393" y="2053"/>
                    <a:pt x="3436" y="2053"/>
                  </a:cubicBezTo>
                  <a:cubicBezTo>
                    <a:pt x="3642" y="2053"/>
                    <a:pt x="3841" y="2134"/>
                    <a:pt x="3997" y="2273"/>
                  </a:cubicBezTo>
                  <a:cubicBezTo>
                    <a:pt x="4216" y="2473"/>
                    <a:pt x="4452" y="2558"/>
                    <a:pt x="4678" y="2558"/>
                  </a:cubicBezTo>
                  <a:cubicBezTo>
                    <a:pt x="5489" y="2558"/>
                    <a:pt x="6160" y="1466"/>
                    <a:pt x="5357" y="746"/>
                  </a:cubicBezTo>
                  <a:cubicBezTo>
                    <a:pt x="4781" y="229"/>
                    <a:pt x="4109" y="0"/>
                    <a:pt x="3455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93"/>
            <p:cNvSpPr/>
            <p:nvPr/>
          </p:nvSpPr>
          <p:spPr>
            <a:xfrm>
              <a:off x="4772044" y="3928993"/>
              <a:ext cx="200370" cy="192549"/>
            </a:xfrm>
            <a:custGeom>
              <a:avLst/>
              <a:gdLst/>
              <a:ahLst/>
              <a:cxnLst/>
              <a:rect l="l" t="t" r="r" b="b"/>
              <a:pathLst>
                <a:path w="14397" h="13835" extrusionOk="0">
                  <a:moveTo>
                    <a:pt x="9998" y="0"/>
                  </a:moveTo>
                  <a:cubicBezTo>
                    <a:pt x="8126" y="0"/>
                    <a:pt x="6284" y="1233"/>
                    <a:pt x="5839" y="3372"/>
                  </a:cubicBezTo>
                  <a:lnTo>
                    <a:pt x="5776" y="3351"/>
                  </a:lnTo>
                  <a:cubicBezTo>
                    <a:pt x="5411" y="3254"/>
                    <a:pt x="5045" y="3207"/>
                    <a:pt x="4685" y="3207"/>
                  </a:cubicBezTo>
                  <a:cubicBezTo>
                    <a:pt x="2811" y="3207"/>
                    <a:pt x="1096" y="4469"/>
                    <a:pt x="587" y="6364"/>
                  </a:cubicBezTo>
                  <a:cubicBezTo>
                    <a:pt x="1" y="8624"/>
                    <a:pt x="1340" y="10947"/>
                    <a:pt x="3600" y="11553"/>
                  </a:cubicBezTo>
                  <a:lnTo>
                    <a:pt x="12178" y="13834"/>
                  </a:lnTo>
                  <a:lnTo>
                    <a:pt x="14103" y="5193"/>
                  </a:lnTo>
                  <a:cubicBezTo>
                    <a:pt x="14396" y="3937"/>
                    <a:pt x="14083" y="2619"/>
                    <a:pt x="13287" y="1615"/>
                  </a:cubicBezTo>
                  <a:cubicBezTo>
                    <a:pt x="12420" y="509"/>
                    <a:pt x="11202" y="0"/>
                    <a:pt x="9998" y="0"/>
                  </a:cubicBez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93"/>
          <p:cNvGrpSpPr/>
          <p:nvPr/>
        </p:nvGrpSpPr>
        <p:grpSpPr>
          <a:xfrm>
            <a:off x="5211625" y="3612601"/>
            <a:ext cx="645600" cy="645600"/>
            <a:chOff x="5642324" y="3612601"/>
            <a:chExt cx="645600" cy="645600"/>
          </a:xfrm>
        </p:grpSpPr>
        <p:sp>
          <p:nvSpPr>
            <p:cNvPr id="11745" name="Google Shape;11745;p93"/>
            <p:cNvSpPr/>
            <p:nvPr/>
          </p:nvSpPr>
          <p:spPr>
            <a:xfrm>
              <a:off x="5642324" y="3612601"/>
              <a:ext cx="645600" cy="645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93"/>
            <p:cNvSpPr/>
            <p:nvPr/>
          </p:nvSpPr>
          <p:spPr>
            <a:xfrm>
              <a:off x="5831119" y="3830158"/>
              <a:ext cx="59218" cy="72986"/>
            </a:xfrm>
            <a:custGeom>
              <a:avLst/>
              <a:gdLst/>
              <a:ahLst/>
              <a:cxnLst/>
              <a:rect l="l" t="t" r="r" b="b"/>
              <a:pathLst>
                <a:path w="4499" h="5545" extrusionOk="0">
                  <a:moveTo>
                    <a:pt x="2239" y="0"/>
                  </a:moveTo>
                  <a:cubicBezTo>
                    <a:pt x="1005" y="0"/>
                    <a:pt x="0" y="1005"/>
                    <a:pt x="0" y="2239"/>
                  </a:cubicBezTo>
                  <a:lnTo>
                    <a:pt x="0" y="5545"/>
                  </a:lnTo>
                  <a:lnTo>
                    <a:pt x="4499" y="5545"/>
                  </a:lnTo>
                  <a:lnTo>
                    <a:pt x="4499" y="2239"/>
                  </a:lnTo>
                  <a:cubicBezTo>
                    <a:pt x="4499" y="1005"/>
                    <a:pt x="3495" y="0"/>
                    <a:pt x="2260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93"/>
            <p:cNvSpPr/>
            <p:nvPr/>
          </p:nvSpPr>
          <p:spPr>
            <a:xfrm>
              <a:off x="6044025" y="3830158"/>
              <a:ext cx="59218" cy="72986"/>
            </a:xfrm>
            <a:custGeom>
              <a:avLst/>
              <a:gdLst/>
              <a:ahLst/>
              <a:cxnLst/>
              <a:rect l="l" t="t" r="r" b="b"/>
              <a:pathLst>
                <a:path w="4499" h="5545" extrusionOk="0">
                  <a:moveTo>
                    <a:pt x="2218" y="0"/>
                  </a:moveTo>
                  <a:cubicBezTo>
                    <a:pt x="984" y="0"/>
                    <a:pt x="0" y="1005"/>
                    <a:pt x="0" y="2239"/>
                  </a:cubicBezTo>
                  <a:lnTo>
                    <a:pt x="0" y="5545"/>
                  </a:lnTo>
                  <a:lnTo>
                    <a:pt x="4499" y="5545"/>
                  </a:lnTo>
                  <a:lnTo>
                    <a:pt x="4499" y="2239"/>
                  </a:lnTo>
                  <a:cubicBezTo>
                    <a:pt x="4499" y="1005"/>
                    <a:pt x="3495" y="0"/>
                    <a:pt x="2281" y="0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93"/>
            <p:cNvSpPr/>
            <p:nvPr/>
          </p:nvSpPr>
          <p:spPr>
            <a:xfrm>
              <a:off x="5909336" y="4017448"/>
              <a:ext cx="115685" cy="110723"/>
            </a:xfrm>
            <a:custGeom>
              <a:avLst/>
              <a:gdLst/>
              <a:ahLst/>
              <a:cxnLst/>
              <a:rect l="l" t="t" r="r" b="b"/>
              <a:pathLst>
                <a:path w="8789" h="8412" extrusionOk="0">
                  <a:moveTo>
                    <a:pt x="1" y="0"/>
                  </a:moveTo>
                  <a:lnTo>
                    <a:pt x="1" y="3787"/>
                  </a:lnTo>
                  <a:cubicBezTo>
                    <a:pt x="1" y="5859"/>
                    <a:pt x="1947" y="8412"/>
                    <a:pt x="4353" y="8412"/>
                  </a:cubicBezTo>
                  <a:lnTo>
                    <a:pt x="4436" y="8412"/>
                  </a:lnTo>
                  <a:cubicBezTo>
                    <a:pt x="6843" y="8412"/>
                    <a:pt x="8789" y="5859"/>
                    <a:pt x="8789" y="3787"/>
                  </a:cubicBezTo>
                  <a:lnTo>
                    <a:pt x="8789" y="0"/>
                  </a:lnTo>
                  <a:close/>
                </a:path>
              </a:pathLst>
            </a:cu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93"/>
            <p:cNvSpPr/>
            <p:nvPr/>
          </p:nvSpPr>
          <p:spPr>
            <a:xfrm>
              <a:off x="5833594" y="3957054"/>
              <a:ext cx="266949" cy="76369"/>
            </a:xfrm>
            <a:custGeom>
              <a:avLst/>
              <a:gdLst/>
              <a:ahLst/>
              <a:cxnLst/>
              <a:rect l="l" t="t" r="r" b="b"/>
              <a:pathLst>
                <a:path w="20281" h="5802" extrusionOk="0">
                  <a:moveTo>
                    <a:pt x="1215" y="1"/>
                  </a:moveTo>
                  <a:cubicBezTo>
                    <a:pt x="602" y="1"/>
                    <a:pt x="1" y="620"/>
                    <a:pt x="356" y="1345"/>
                  </a:cubicBezTo>
                  <a:cubicBezTo>
                    <a:pt x="482" y="1533"/>
                    <a:pt x="2825" y="5802"/>
                    <a:pt x="10149" y="5802"/>
                  </a:cubicBezTo>
                  <a:cubicBezTo>
                    <a:pt x="17493" y="5802"/>
                    <a:pt x="19836" y="1533"/>
                    <a:pt x="19941" y="1345"/>
                  </a:cubicBezTo>
                  <a:cubicBezTo>
                    <a:pt x="20281" y="623"/>
                    <a:pt x="19682" y="16"/>
                    <a:pt x="19078" y="16"/>
                  </a:cubicBezTo>
                  <a:cubicBezTo>
                    <a:pt x="18789" y="16"/>
                    <a:pt x="18498" y="155"/>
                    <a:pt x="18309" y="487"/>
                  </a:cubicBezTo>
                  <a:cubicBezTo>
                    <a:pt x="18288" y="508"/>
                    <a:pt x="16384" y="3961"/>
                    <a:pt x="10149" y="3961"/>
                  </a:cubicBezTo>
                  <a:cubicBezTo>
                    <a:pt x="3997" y="3961"/>
                    <a:pt x="2072" y="634"/>
                    <a:pt x="1988" y="466"/>
                  </a:cubicBezTo>
                  <a:cubicBezTo>
                    <a:pt x="1794" y="138"/>
                    <a:pt x="1503" y="1"/>
                    <a:pt x="1215" y="1"/>
                  </a:cubicBezTo>
                  <a:close/>
                </a:path>
              </a:pathLst>
            </a:custGeom>
            <a:solidFill>
              <a:srgbClr val="231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50" name="Google Shape;11750;p93"/>
          <p:cNvSpPr/>
          <p:nvPr/>
        </p:nvSpPr>
        <p:spPr>
          <a:xfrm>
            <a:off x="923364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1" name="Google Shape;11751;p93"/>
          <p:cNvSpPr/>
          <p:nvPr/>
        </p:nvSpPr>
        <p:spPr>
          <a:xfrm>
            <a:off x="1994439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2" name="Google Shape;11752;p93"/>
          <p:cNvSpPr/>
          <p:nvPr/>
        </p:nvSpPr>
        <p:spPr>
          <a:xfrm>
            <a:off x="3065514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3" name="Google Shape;11753;p93"/>
          <p:cNvSpPr/>
          <p:nvPr/>
        </p:nvSpPr>
        <p:spPr>
          <a:xfrm>
            <a:off x="4136589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4" name="Google Shape;11754;p93"/>
          <p:cNvSpPr/>
          <p:nvPr/>
        </p:nvSpPr>
        <p:spPr>
          <a:xfrm>
            <a:off x="5192365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5" name="Google Shape;11755;p93"/>
          <p:cNvSpPr/>
          <p:nvPr/>
        </p:nvSpPr>
        <p:spPr>
          <a:xfrm>
            <a:off x="6250426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6" name="Google Shape;11756;p93"/>
          <p:cNvSpPr/>
          <p:nvPr/>
        </p:nvSpPr>
        <p:spPr>
          <a:xfrm>
            <a:off x="7354836" y="2131527"/>
            <a:ext cx="865800" cy="716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7" name="Google Shape;11757;p93"/>
          <p:cNvSpPr txBox="1"/>
          <p:nvPr/>
        </p:nvSpPr>
        <p:spPr>
          <a:xfrm>
            <a:off x="885264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Mond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58" name="Google Shape;11758;p93"/>
          <p:cNvSpPr txBox="1"/>
          <p:nvPr/>
        </p:nvSpPr>
        <p:spPr>
          <a:xfrm>
            <a:off x="1956339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Tues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59" name="Google Shape;11759;p93"/>
          <p:cNvSpPr txBox="1"/>
          <p:nvPr/>
        </p:nvSpPr>
        <p:spPr>
          <a:xfrm>
            <a:off x="3027414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Wedn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60" name="Google Shape;11760;p93"/>
          <p:cNvSpPr txBox="1"/>
          <p:nvPr/>
        </p:nvSpPr>
        <p:spPr>
          <a:xfrm>
            <a:off x="4098489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Thurs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61" name="Google Shape;11761;p93"/>
          <p:cNvSpPr txBox="1"/>
          <p:nvPr/>
        </p:nvSpPr>
        <p:spPr>
          <a:xfrm>
            <a:off x="5154265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Frid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62" name="Google Shape;11762;p93"/>
          <p:cNvSpPr txBox="1"/>
          <p:nvPr/>
        </p:nvSpPr>
        <p:spPr>
          <a:xfrm>
            <a:off x="6212326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Satur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63" name="Google Shape;11763;p93"/>
          <p:cNvSpPr txBox="1"/>
          <p:nvPr/>
        </p:nvSpPr>
        <p:spPr>
          <a:xfrm>
            <a:off x="7316736" y="1527163"/>
            <a:ext cx="94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Sund</a:t>
            </a:r>
            <a:endParaRPr sz="180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764" name="Google Shape;11764;p93"/>
          <p:cNvSpPr txBox="1"/>
          <p:nvPr/>
        </p:nvSpPr>
        <p:spPr>
          <a:xfrm>
            <a:off x="1143450" y="3115809"/>
            <a:ext cx="6857100" cy="3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Choose your mood of the day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grpSp>
        <p:nvGrpSpPr>
          <p:cNvPr id="11765" name="Google Shape;11765;p93"/>
          <p:cNvGrpSpPr/>
          <p:nvPr/>
        </p:nvGrpSpPr>
        <p:grpSpPr>
          <a:xfrm>
            <a:off x="6078025" y="3612601"/>
            <a:ext cx="645600" cy="645600"/>
            <a:chOff x="6508724" y="3612601"/>
            <a:chExt cx="645600" cy="645600"/>
          </a:xfrm>
        </p:grpSpPr>
        <p:grpSp>
          <p:nvGrpSpPr>
            <p:cNvPr id="11766" name="Google Shape;11766;p93"/>
            <p:cNvGrpSpPr/>
            <p:nvPr/>
          </p:nvGrpSpPr>
          <p:grpSpPr>
            <a:xfrm>
              <a:off x="6508724" y="3612601"/>
              <a:ext cx="645600" cy="645600"/>
              <a:chOff x="5642324" y="3612601"/>
              <a:chExt cx="645600" cy="645600"/>
            </a:xfrm>
          </p:grpSpPr>
          <p:sp>
            <p:nvSpPr>
              <p:cNvPr id="11767" name="Google Shape;11767;p93"/>
              <p:cNvSpPr/>
              <p:nvPr/>
            </p:nvSpPr>
            <p:spPr>
              <a:xfrm>
                <a:off x="5642324" y="3612601"/>
                <a:ext cx="645600" cy="645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93"/>
              <p:cNvSpPr/>
              <p:nvPr/>
            </p:nvSpPr>
            <p:spPr>
              <a:xfrm rot="10800000" flipH="1">
                <a:off x="5831119" y="3840008"/>
                <a:ext cx="59218" cy="72986"/>
              </a:xfrm>
              <a:custGeom>
                <a:avLst/>
                <a:gdLst/>
                <a:ahLst/>
                <a:cxnLst/>
                <a:rect l="l" t="t" r="r" b="b"/>
                <a:pathLst>
                  <a:path w="4499" h="5545" extrusionOk="0">
                    <a:moveTo>
                      <a:pt x="2239" y="0"/>
                    </a:moveTo>
                    <a:cubicBezTo>
                      <a:pt x="1005" y="0"/>
                      <a:pt x="0" y="1005"/>
                      <a:pt x="0" y="2239"/>
                    </a:cubicBezTo>
                    <a:lnTo>
                      <a:pt x="0" y="5545"/>
                    </a:lnTo>
                    <a:lnTo>
                      <a:pt x="4499" y="5545"/>
                    </a:lnTo>
                    <a:lnTo>
                      <a:pt x="4499" y="2239"/>
                    </a:lnTo>
                    <a:cubicBezTo>
                      <a:pt x="4499" y="1005"/>
                      <a:pt x="3495" y="0"/>
                      <a:pt x="2260" y="0"/>
                    </a:cubicBezTo>
                    <a:close/>
                  </a:path>
                </a:pathLst>
              </a:custGeom>
              <a:solidFill>
                <a:srgbClr val="2318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93"/>
              <p:cNvSpPr/>
              <p:nvPr/>
            </p:nvSpPr>
            <p:spPr>
              <a:xfrm rot="10800000" flipH="1">
                <a:off x="6044025" y="3840008"/>
                <a:ext cx="59218" cy="72986"/>
              </a:xfrm>
              <a:custGeom>
                <a:avLst/>
                <a:gdLst/>
                <a:ahLst/>
                <a:cxnLst/>
                <a:rect l="l" t="t" r="r" b="b"/>
                <a:pathLst>
                  <a:path w="4499" h="5545" extrusionOk="0">
                    <a:moveTo>
                      <a:pt x="2218" y="0"/>
                    </a:moveTo>
                    <a:cubicBezTo>
                      <a:pt x="984" y="0"/>
                      <a:pt x="0" y="1005"/>
                      <a:pt x="0" y="2239"/>
                    </a:cubicBezTo>
                    <a:lnTo>
                      <a:pt x="0" y="5545"/>
                    </a:lnTo>
                    <a:lnTo>
                      <a:pt x="4499" y="5545"/>
                    </a:lnTo>
                    <a:lnTo>
                      <a:pt x="4499" y="2239"/>
                    </a:lnTo>
                    <a:cubicBezTo>
                      <a:pt x="4499" y="1005"/>
                      <a:pt x="3495" y="0"/>
                      <a:pt x="2281" y="0"/>
                    </a:cubicBezTo>
                    <a:close/>
                  </a:path>
                </a:pathLst>
              </a:custGeom>
              <a:solidFill>
                <a:srgbClr val="2318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93"/>
              <p:cNvSpPr/>
              <p:nvPr/>
            </p:nvSpPr>
            <p:spPr>
              <a:xfrm rot="10800000" flipH="1">
                <a:off x="5833594" y="3986579"/>
                <a:ext cx="266949" cy="76369"/>
              </a:xfrm>
              <a:custGeom>
                <a:avLst/>
                <a:gdLst/>
                <a:ahLst/>
                <a:cxnLst/>
                <a:rect l="l" t="t" r="r" b="b"/>
                <a:pathLst>
                  <a:path w="20281" h="5802" extrusionOk="0">
                    <a:moveTo>
                      <a:pt x="1215" y="1"/>
                    </a:moveTo>
                    <a:cubicBezTo>
                      <a:pt x="602" y="1"/>
                      <a:pt x="1" y="620"/>
                      <a:pt x="356" y="1345"/>
                    </a:cubicBezTo>
                    <a:cubicBezTo>
                      <a:pt x="482" y="1533"/>
                      <a:pt x="2825" y="5802"/>
                      <a:pt x="10149" y="5802"/>
                    </a:cubicBezTo>
                    <a:cubicBezTo>
                      <a:pt x="17493" y="5802"/>
                      <a:pt x="19836" y="1533"/>
                      <a:pt x="19941" y="1345"/>
                    </a:cubicBezTo>
                    <a:cubicBezTo>
                      <a:pt x="20281" y="623"/>
                      <a:pt x="19682" y="16"/>
                      <a:pt x="19078" y="16"/>
                    </a:cubicBezTo>
                    <a:cubicBezTo>
                      <a:pt x="18789" y="16"/>
                      <a:pt x="18498" y="155"/>
                      <a:pt x="18309" y="487"/>
                    </a:cubicBezTo>
                    <a:cubicBezTo>
                      <a:pt x="18288" y="508"/>
                      <a:pt x="16384" y="3961"/>
                      <a:pt x="10149" y="3961"/>
                    </a:cubicBezTo>
                    <a:cubicBezTo>
                      <a:pt x="3997" y="3961"/>
                      <a:pt x="2072" y="634"/>
                      <a:pt x="1988" y="466"/>
                    </a:cubicBezTo>
                    <a:cubicBezTo>
                      <a:pt x="1794" y="138"/>
                      <a:pt x="1503" y="1"/>
                      <a:pt x="1215" y="1"/>
                    </a:cubicBezTo>
                    <a:close/>
                  </a:path>
                </a:pathLst>
              </a:custGeom>
              <a:solidFill>
                <a:srgbClr val="23180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1771" name="Google Shape;11771;p93"/>
            <p:cNvCxnSpPr/>
            <p:nvPr/>
          </p:nvCxnSpPr>
          <p:spPr>
            <a:xfrm>
              <a:off x="6670375" y="3776075"/>
              <a:ext cx="98400" cy="26400"/>
            </a:xfrm>
            <a:prstGeom prst="straightConnector1">
              <a:avLst/>
            </a:prstGeom>
            <a:noFill/>
            <a:ln w="19050" cap="rnd" cmpd="sng">
              <a:solidFill>
                <a:srgbClr val="33333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72" name="Google Shape;11772;p93"/>
            <p:cNvCxnSpPr/>
            <p:nvPr/>
          </p:nvCxnSpPr>
          <p:spPr>
            <a:xfrm flipH="1">
              <a:off x="6889750" y="3776075"/>
              <a:ext cx="98400" cy="26400"/>
            </a:xfrm>
            <a:prstGeom prst="straightConnector1">
              <a:avLst/>
            </a:prstGeom>
            <a:noFill/>
            <a:ln w="19050" cap="rnd" cmpd="sng">
              <a:solidFill>
                <a:srgbClr val="33333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5" name="Google Shape;9565;p58"/>
          <p:cNvSpPr txBox="1">
            <a:spLocks noGrp="1"/>
          </p:cNvSpPr>
          <p:nvPr>
            <p:ph type="title"/>
          </p:nvPr>
        </p:nvSpPr>
        <p:spPr>
          <a:xfrm>
            <a:off x="720000" y="144832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9566" name="Google Shape;9566;p58"/>
          <p:cNvSpPr txBox="1">
            <a:spLocks noGrp="1"/>
          </p:cNvSpPr>
          <p:nvPr>
            <p:ph type="body" idx="1"/>
          </p:nvPr>
        </p:nvSpPr>
        <p:spPr>
          <a:xfrm>
            <a:off x="720000" y="2431275"/>
            <a:ext cx="2808000" cy="12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7" name="Google Shape;11777;p9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about percentages?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8" name="Google Shape;11778;p94"/>
          <p:cNvGrpSpPr/>
          <p:nvPr/>
        </p:nvGrpSpPr>
        <p:grpSpPr>
          <a:xfrm>
            <a:off x="838790" y="2329028"/>
            <a:ext cx="458093" cy="1565689"/>
            <a:chOff x="2693075" y="2293574"/>
            <a:chExt cx="535156" cy="1829076"/>
          </a:xfrm>
        </p:grpSpPr>
        <p:grpSp>
          <p:nvGrpSpPr>
            <p:cNvPr id="11779" name="Google Shape;11779;p94"/>
            <p:cNvGrpSpPr/>
            <p:nvPr/>
          </p:nvGrpSpPr>
          <p:grpSpPr>
            <a:xfrm rot="-5400000">
              <a:off x="2046148" y="2940506"/>
              <a:ext cx="1829013" cy="535151"/>
              <a:chOff x="2745350" y="2450775"/>
              <a:chExt cx="2403750" cy="595075"/>
            </a:xfrm>
          </p:grpSpPr>
          <p:sp>
            <p:nvSpPr>
              <p:cNvPr id="11780" name="Google Shape;11780;p94"/>
              <p:cNvSpPr/>
              <p:nvPr/>
            </p:nvSpPr>
            <p:spPr>
              <a:xfrm>
                <a:off x="4875775" y="2674850"/>
                <a:ext cx="270150" cy="144200"/>
              </a:xfrm>
              <a:custGeom>
                <a:avLst/>
                <a:gdLst/>
                <a:ahLst/>
                <a:cxnLst/>
                <a:rect l="l" t="t" r="r" b="b"/>
                <a:pathLst>
                  <a:path w="10806" h="5768" extrusionOk="0">
                    <a:moveTo>
                      <a:pt x="2992" y="0"/>
                    </a:moveTo>
                    <a:cubicBezTo>
                      <a:pt x="2822" y="0"/>
                      <a:pt x="2655" y="8"/>
                      <a:pt x="2488" y="26"/>
                    </a:cubicBezTo>
                    <a:cubicBezTo>
                      <a:pt x="2171" y="58"/>
                      <a:pt x="1902" y="121"/>
                      <a:pt x="1648" y="232"/>
                    </a:cubicBezTo>
                    <a:cubicBezTo>
                      <a:pt x="1490" y="296"/>
                      <a:pt x="1331" y="391"/>
                      <a:pt x="1141" y="533"/>
                    </a:cubicBezTo>
                    <a:cubicBezTo>
                      <a:pt x="999" y="644"/>
                      <a:pt x="856" y="803"/>
                      <a:pt x="714" y="993"/>
                    </a:cubicBezTo>
                    <a:cubicBezTo>
                      <a:pt x="571" y="1183"/>
                      <a:pt x="476" y="1373"/>
                      <a:pt x="397" y="1516"/>
                    </a:cubicBezTo>
                    <a:cubicBezTo>
                      <a:pt x="302" y="1706"/>
                      <a:pt x="223" y="1912"/>
                      <a:pt x="159" y="2149"/>
                    </a:cubicBezTo>
                    <a:cubicBezTo>
                      <a:pt x="48" y="2561"/>
                      <a:pt x="1" y="2989"/>
                      <a:pt x="32" y="3417"/>
                    </a:cubicBezTo>
                    <a:cubicBezTo>
                      <a:pt x="48" y="3860"/>
                      <a:pt x="159" y="4256"/>
                      <a:pt x="333" y="4605"/>
                    </a:cubicBezTo>
                    <a:cubicBezTo>
                      <a:pt x="365" y="4652"/>
                      <a:pt x="397" y="4700"/>
                      <a:pt x="428" y="4747"/>
                    </a:cubicBezTo>
                    <a:cubicBezTo>
                      <a:pt x="587" y="4985"/>
                      <a:pt x="793" y="5207"/>
                      <a:pt x="1046" y="5365"/>
                    </a:cubicBezTo>
                    <a:cubicBezTo>
                      <a:pt x="1316" y="5524"/>
                      <a:pt x="1648" y="5650"/>
                      <a:pt x="2060" y="5714"/>
                    </a:cubicBezTo>
                    <a:cubicBezTo>
                      <a:pt x="2298" y="5749"/>
                      <a:pt x="2553" y="5767"/>
                      <a:pt x="2867" y="5767"/>
                    </a:cubicBezTo>
                    <a:cubicBezTo>
                      <a:pt x="2971" y="5767"/>
                      <a:pt x="3082" y="5765"/>
                      <a:pt x="3201" y="5761"/>
                    </a:cubicBezTo>
                    <a:cubicBezTo>
                      <a:pt x="3518" y="5746"/>
                      <a:pt x="3850" y="5714"/>
                      <a:pt x="4262" y="5650"/>
                    </a:cubicBezTo>
                    <a:cubicBezTo>
                      <a:pt x="5023" y="5540"/>
                      <a:pt x="5815" y="5381"/>
                      <a:pt x="6623" y="5159"/>
                    </a:cubicBezTo>
                    <a:cubicBezTo>
                      <a:pt x="7526" y="4906"/>
                      <a:pt x="8302" y="4621"/>
                      <a:pt x="8999" y="4288"/>
                    </a:cubicBezTo>
                    <a:cubicBezTo>
                      <a:pt x="9364" y="4114"/>
                      <a:pt x="9696" y="3924"/>
                      <a:pt x="9997" y="3718"/>
                    </a:cubicBezTo>
                    <a:cubicBezTo>
                      <a:pt x="10124" y="3638"/>
                      <a:pt x="10251" y="3528"/>
                      <a:pt x="10409" y="3417"/>
                    </a:cubicBezTo>
                    <a:cubicBezTo>
                      <a:pt x="10473" y="3353"/>
                      <a:pt x="10520" y="3306"/>
                      <a:pt x="10584" y="3242"/>
                    </a:cubicBezTo>
                    <a:lnTo>
                      <a:pt x="10631" y="3195"/>
                    </a:lnTo>
                    <a:cubicBezTo>
                      <a:pt x="10647" y="3179"/>
                      <a:pt x="10679" y="3147"/>
                      <a:pt x="10694" y="3131"/>
                    </a:cubicBezTo>
                    <a:cubicBezTo>
                      <a:pt x="10726" y="3116"/>
                      <a:pt x="10742" y="3100"/>
                      <a:pt x="10758" y="3068"/>
                    </a:cubicBezTo>
                    <a:cubicBezTo>
                      <a:pt x="10805" y="3005"/>
                      <a:pt x="10805" y="2926"/>
                      <a:pt x="10774" y="2862"/>
                    </a:cubicBezTo>
                    <a:cubicBezTo>
                      <a:pt x="10758" y="2830"/>
                      <a:pt x="10758" y="2799"/>
                      <a:pt x="10742" y="2783"/>
                    </a:cubicBezTo>
                    <a:lnTo>
                      <a:pt x="10726" y="2767"/>
                    </a:lnTo>
                    <a:cubicBezTo>
                      <a:pt x="10599" y="2593"/>
                      <a:pt x="10425" y="2419"/>
                      <a:pt x="10203" y="2244"/>
                    </a:cubicBezTo>
                    <a:cubicBezTo>
                      <a:pt x="9997" y="2086"/>
                      <a:pt x="9776" y="1927"/>
                      <a:pt x="9475" y="1753"/>
                    </a:cubicBezTo>
                    <a:cubicBezTo>
                      <a:pt x="8920" y="1436"/>
                      <a:pt x="8318" y="1167"/>
                      <a:pt x="7573" y="882"/>
                    </a:cubicBezTo>
                    <a:cubicBezTo>
                      <a:pt x="6876" y="644"/>
                      <a:pt x="6148" y="438"/>
                      <a:pt x="5403" y="280"/>
                    </a:cubicBezTo>
                    <a:cubicBezTo>
                      <a:pt x="4658" y="121"/>
                      <a:pt x="3993" y="26"/>
                      <a:pt x="3359" y="10"/>
                    </a:cubicBezTo>
                    <a:cubicBezTo>
                      <a:pt x="3235" y="4"/>
                      <a:pt x="3113" y="0"/>
                      <a:pt x="299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94"/>
              <p:cNvSpPr/>
              <p:nvPr/>
            </p:nvSpPr>
            <p:spPr>
              <a:xfrm>
                <a:off x="4911025" y="2741325"/>
                <a:ext cx="23450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9380" h="2963" extrusionOk="0">
                    <a:moveTo>
                      <a:pt x="1918" y="2611"/>
                    </a:moveTo>
                    <a:cubicBezTo>
                      <a:pt x="1921" y="2611"/>
                      <a:pt x="1925" y="2612"/>
                      <a:pt x="1929" y="2612"/>
                    </a:cubicBezTo>
                    <a:lnTo>
                      <a:pt x="1929" y="2612"/>
                    </a:lnTo>
                    <a:cubicBezTo>
                      <a:pt x="1926" y="2611"/>
                      <a:pt x="1923" y="2611"/>
                      <a:pt x="1918" y="2611"/>
                    </a:cubicBezTo>
                    <a:close/>
                    <a:moveTo>
                      <a:pt x="9173" y="1"/>
                    </a:moveTo>
                    <a:cubicBezTo>
                      <a:pt x="9153" y="1"/>
                      <a:pt x="9131" y="5"/>
                      <a:pt x="9110" y="13"/>
                    </a:cubicBezTo>
                    <a:cubicBezTo>
                      <a:pt x="9031" y="45"/>
                      <a:pt x="8983" y="140"/>
                      <a:pt x="9015" y="235"/>
                    </a:cubicBezTo>
                    <a:cubicBezTo>
                      <a:pt x="9015" y="235"/>
                      <a:pt x="9015" y="251"/>
                      <a:pt x="9015" y="251"/>
                    </a:cubicBezTo>
                    <a:cubicBezTo>
                      <a:pt x="9015" y="267"/>
                      <a:pt x="9015" y="267"/>
                      <a:pt x="9015" y="282"/>
                    </a:cubicBezTo>
                    <a:cubicBezTo>
                      <a:pt x="9015" y="298"/>
                      <a:pt x="9015" y="314"/>
                      <a:pt x="9015" y="330"/>
                    </a:cubicBezTo>
                    <a:cubicBezTo>
                      <a:pt x="8999" y="362"/>
                      <a:pt x="8983" y="377"/>
                      <a:pt x="8983" y="393"/>
                    </a:cubicBezTo>
                    <a:cubicBezTo>
                      <a:pt x="8936" y="457"/>
                      <a:pt x="8873" y="520"/>
                      <a:pt x="8825" y="568"/>
                    </a:cubicBezTo>
                    <a:cubicBezTo>
                      <a:pt x="8635" y="726"/>
                      <a:pt x="8445" y="853"/>
                      <a:pt x="8239" y="979"/>
                    </a:cubicBezTo>
                    <a:cubicBezTo>
                      <a:pt x="8033" y="1090"/>
                      <a:pt x="7827" y="1201"/>
                      <a:pt x="7621" y="1296"/>
                    </a:cubicBezTo>
                    <a:lnTo>
                      <a:pt x="7668" y="1280"/>
                    </a:lnTo>
                    <a:lnTo>
                      <a:pt x="7668" y="1280"/>
                    </a:lnTo>
                    <a:cubicBezTo>
                      <a:pt x="6718" y="1772"/>
                      <a:pt x="5720" y="2120"/>
                      <a:pt x="4690" y="2342"/>
                    </a:cubicBezTo>
                    <a:lnTo>
                      <a:pt x="4738" y="2342"/>
                    </a:lnTo>
                    <a:cubicBezTo>
                      <a:pt x="3961" y="2516"/>
                      <a:pt x="3162" y="2622"/>
                      <a:pt x="2359" y="2622"/>
                    </a:cubicBezTo>
                    <a:cubicBezTo>
                      <a:pt x="2216" y="2622"/>
                      <a:pt x="2072" y="2619"/>
                      <a:pt x="1929" y="2612"/>
                    </a:cubicBezTo>
                    <a:lnTo>
                      <a:pt x="1929" y="2612"/>
                    </a:lnTo>
                    <a:cubicBezTo>
                      <a:pt x="1933" y="2613"/>
                      <a:pt x="1933" y="2616"/>
                      <a:pt x="1933" y="2627"/>
                    </a:cubicBezTo>
                    <a:cubicBezTo>
                      <a:pt x="1918" y="2627"/>
                      <a:pt x="1918" y="2611"/>
                      <a:pt x="1902" y="2611"/>
                    </a:cubicBezTo>
                    <a:cubicBezTo>
                      <a:pt x="1331" y="2595"/>
                      <a:pt x="761" y="2500"/>
                      <a:pt x="207" y="2326"/>
                    </a:cubicBezTo>
                    <a:cubicBezTo>
                      <a:pt x="198" y="2323"/>
                      <a:pt x="188" y="2322"/>
                      <a:pt x="180" y="2322"/>
                    </a:cubicBezTo>
                    <a:cubicBezTo>
                      <a:pt x="142" y="2322"/>
                      <a:pt x="106" y="2345"/>
                      <a:pt x="80" y="2358"/>
                    </a:cubicBezTo>
                    <a:cubicBezTo>
                      <a:pt x="32" y="2389"/>
                      <a:pt x="17" y="2421"/>
                      <a:pt x="1" y="2469"/>
                    </a:cubicBezTo>
                    <a:cubicBezTo>
                      <a:pt x="1" y="2516"/>
                      <a:pt x="17" y="2564"/>
                      <a:pt x="32" y="2595"/>
                    </a:cubicBezTo>
                    <a:cubicBezTo>
                      <a:pt x="64" y="2643"/>
                      <a:pt x="96" y="2659"/>
                      <a:pt x="143" y="2675"/>
                    </a:cubicBezTo>
                    <a:cubicBezTo>
                      <a:pt x="832" y="2890"/>
                      <a:pt x="1559" y="2962"/>
                      <a:pt x="2290" y="2962"/>
                    </a:cubicBezTo>
                    <a:cubicBezTo>
                      <a:pt x="2367" y="2962"/>
                      <a:pt x="2443" y="2961"/>
                      <a:pt x="2520" y="2960"/>
                    </a:cubicBezTo>
                    <a:cubicBezTo>
                      <a:pt x="3375" y="2944"/>
                      <a:pt x="4231" y="2817"/>
                      <a:pt x="5054" y="2611"/>
                    </a:cubicBezTo>
                    <a:cubicBezTo>
                      <a:pt x="5862" y="2405"/>
                      <a:pt x="6655" y="2136"/>
                      <a:pt x="7415" y="1787"/>
                    </a:cubicBezTo>
                    <a:cubicBezTo>
                      <a:pt x="7700" y="1645"/>
                      <a:pt x="7985" y="1502"/>
                      <a:pt x="8270" y="1344"/>
                    </a:cubicBezTo>
                    <a:cubicBezTo>
                      <a:pt x="8540" y="1201"/>
                      <a:pt x="8825" y="1027"/>
                      <a:pt x="9063" y="821"/>
                    </a:cubicBezTo>
                    <a:cubicBezTo>
                      <a:pt x="9174" y="726"/>
                      <a:pt x="9269" y="615"/>
                      <a:pt x="9316" y="488"/>
                    </a:cubicBezTo>
                    <a:cubicBezTo>
                      <a:pt x="9379" y="362"/>
                      <a:pt x="9379" y="235"/>
                      <a:pt x="9332" y="108"/>
                    </a:cubicBezTo>
                    <a:cubicBezTo>
                      <a:pt x="9332" y="92"/>
                      <a:pt x="9332" y="92"/>
                      <a:pt x="9316" y="76"/>
                    </a:cubicBezTo>
                    <a:cubicBezTo>
                      <a:pt x="9281" y="30"/>
                      <a:pt x="9230" y="1"/>
                      <a:pt x="917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94"/>
              <p:cNvSpPr/>
              <p:nvPr/>
            </p:nvSpPr>
            <p:spPr>
              <a:xfrm>
                <a:off x="5087275" y="2714850"/>
                <a:ext cx="582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02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17"/>
                      <a:pt x="48" y="312"/>
                      <a:pt x="143" y="343"/>
                    </a:cubicBezTo>
                    <a:cubicBezTo>
                      <a:pt x="397" y="454"/>
                      <a:pt x="666" y="581"/>
                      <a:pt x="919" y="708"/>
                    </a:cubicBezTo>
                    <a:cubicBezTo>
                      <a:pt x="1220" y="866"/>
                      <a:pt x="1537" y="1040"/>
                      <a:pt x="1791" y="1278"/>
                    </a:cubicBezTo>
                    <a:cubicBezTo>
                      <a:pt x="1799" y="1278"/>
                      <a:pt x="1803" y="1282"/>
                      <a:pt x="1807" y="1286"/>
                    </a:cubicBezTo>
                    <a:lnTo>
                      <a:pt x="1807" y="1286"/>
                    </a:lnTo>
                    <a:cubicBezTo>
                      <a:pt x="1807" y="1284"/>
                      <a:pt x="1807" y="1281"/>
                      <a:pt x="1807" y="1278"/>
                    </a:cubicBezTo>
                    <a:lnTo>
                      <a:pt x="1807" y="1278"/>
                    </a:lnTo>
                    <a:cubicBezTo>
                      <a:pt x="1812" y="1283"/>
                      <a:pt x="1817" y="1289"/>
                      <a:pt x="1822" y="1294"/>
                    </a:cubicBezTo>
                    <a:lnTo>
                      <a:pt x="1822" y="1294"/>
                    </a:lnTo>
                    <a:cubicBezTo>
                      <a:pt x="1814" y="1294"/>
                      <a:pt x="1811" y="1290"/>
                      <a:pt x="1807" y="1286"/>
                    </a:cubicBezTo>
                    <a:lnTo>
                      <a:pt x="1807" y="1286"/>
                    </a:lnTo>
                    <a:cubicBezTo>
                      <a:pt x="1807" y="1294"/>
                      <a:pt x="1810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3" y="1294"/>
                    </a:cubicBez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61" y="1336"/>
                      <a:pt x="1891" y="1380"/>
                      <a:pt x="1933" y="1436"/>
                    </a:cubicBezTo>
                    <a:cubicBezTo>
                      <a:pt x="1933" y="1452"/>
                      <a:pt x="1949" y="1468"/>
                      <a:pt x="1965" y="1500"/>
                    </a:cubicBezTo>
                    <a:cubicBezTo>
                      <a:pt x="1965" y="1500"/>
                      <a:pt x="1965" y="1516"/>
                      <a:pt x="1965" y="1531"/>
                    </a:cubicBezTo>
                    <a:cubicBezTo>
                      <a:pt x="1965" y="1531"/>
                      <a:pt x="1965" y="1547"/>
                      <a:pt x="1965" y="1547"/>
                    </a:cubicBezTo>
                    <a:cubicBezTo>
                      <a:pt x="1949" y="1547"/>
                      <a:pt x="1949" y="1563"/>
                      <a:pt x="1949" y="1563"/>
                    </a:cubicBezTo>
                    <a:cubicBezTo>
                      <a:pt x="1933" y="1579"/>
                      <a:pt x="1918" y="1595"/>
                      <a:pt x="1886" y="1611"/>
                    </a:cubicBezTo>
                    <a:cubicBezTo>
                      <a:pt x="1838" y="1642"/>
                      <a:pt x="1775" y="1658"/>
                      <a:pt x="1712" y="1690"/>
                    </a:cubicBezTo>
                    <a:cubicBezTo>
                      <a:pt x="1601" y="1722"/>
                      <a:pt x="1490" y="1737"/>
                      <a:pt x="1379" y="1753"/>
                    </a:cubicBezTo>
                    <a:cubicBezTo>
                      <a:pt x="1284" y="1769"/>
                      <a:pt x="1236" y="1864"/>
                      <a:pt x="1252" y="1959"/>
                    </a:cubicBezTo>
                    <a:cubicBezTo>
                      <a:pt x="1268" y="2054"/>
                      <a:pt x="1347" y="2102"/>
                      <a:pt x="1442" y="2102"/>
                    </a:cubicBezTo>
                    <a:cubicBezTo>
                      <a:pt x="1648" y="2070"/>
                      <a:pt x="1838" y="2023"/>
                      <a:pt x="2028" y="1928"/>
                    </a:cubicBezTo>
                    <a:cubicBezTo>
                      <a:pt x="2139" y="1864"/>
                      <a:pt x="2266" y="1769"/>
                      <a:pt x="2298" y="1627"/>
                    </a:cubicBezTo>
                    <a:cubicBezTo>
                      <a:pt x="2329" y="1484"/>
                      <a:pt x="2298" y="1357"/>
                      <a:pt x="2219" y="1246"/>
                    </a:cubicBezTo>
                    <a:cubicBezTo>
                      <a:pt x="2139" y="1120"/>
                      <a:pt x="2028" y="1025"/>
                      <a:pt x="1918" y="929"/>
                    </a:cubicBezTo>
                    <a:cubicBezTo>
                      <a:pt x="1791" y="834"/>
                      <a:pt x="1648" y="739"/>
                      <a:pt x="1506" y="644"/>
                    </a:cubicBezTo>
                    <a:cubicBezTo>
                      <a:pt x="1347" y="549"/>
                      <a:pt x="1173" y="454"/>
                      <a:pt x="999" y="359"/>
                    </a:cubicBezTo>
                    <a:cubicBezTo>
                      <a:pt x="761" y="232"/>
                      <a:pt x="508" y="121"/>
                      <a:pt x="254" y="11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94"/>
              <p:cNvSpPr/>
              <p:nvPr/>
            </p:nvSpPr>
            <p:spPr>
              <a:xfrm>
                <a:off x="5069450" y="2706875"/>
                <a:ext cx="79650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279" extrusionOk="0">
                    <a:moveTo>
                      <a:pt x="183" y="1"/>
                    </a:moveTo>
                    <a:cubicBezTo>
                      <a:pt x="159" y="1"/>
                      <a:pt x="135" y="5"/>
                      <a:pt x="112" y="13"/>
                    </a:cubicBezTo>
                    <a:cubicBezTo>
                      <a:pt x="80" y="29"/>
                      <a:pt x="48" y="76"/>
                      <a:pt x="32" y="108"/>
                    </a:cubicBezTo>
                    <a:cubicBezTo>
                      <a:pt x="1" y="187"/>
                      <a:pt x="32" y="314"/>
                      <a:pt x="127" y="330"/>
                    </a:cubicBezTo>
                    <a:cubicBezTo>
                      <a:pt x="254" y="361"/>
                      <a:pt x="365" y="393"/>
                      <a:pt x="492" y="425"/>
                    </a:cubicBezTo>
                    <a:cubicBezTo>
                      <a:pt x="682" y="472"/>
                      <a:pt x="872" y="520"/>
                      <a:pt x="1062" y="567"/>
                    </a:cubicBezTo>
                    <a:cubicBezTo>
                      <a:pt x="1474" y="678"/>
                      <a:pt x="1902" y="821"/>
                      <a:pt x="2282" y="1011"/>
                    </a:cubicBezTo>
                    <a:cubicBezTo>
                      <a:pt x="2425" y="1090"/>
                      <a:pt x="2551" y="1169"/>
                      <a:pt x="2662" y="1264"/>
                    </a:cubicBezTo>
                    <a:cubicBezTo>
                      <a:pt x="2710" y="1312"/>
                      <a:pt x="2757" y="1359"/>
                      <a:pt x="2789" y="1407"/>
                    </a:cubicBezTo>
                    <a:cubicBezTo>
                      <a:pt x="2805" y="1439"/>
                      <a:pt x="2821" y="1470"/>
                      <a:pt x="2837" y="1502"/>
                    </a:cubicBezTo>
                    <a:cubicBezTo>
                      <a:pt x="2837" y="1534"/>
                      <a:pt x="2837" y="1549"/>
                      <a:pt x="2852" y="1581"/>
                    </a:cubicBezTo>
                    <a:cubicBezTo>
                      <a:pt x="2852" y="1613"/>
                      <a:pt x="2837" y="1645"/>
                      <a:pt x="2837" y="1676"/>
                    </a:cubicBezTo>
                    <a:cubicBezTo>
                      <a:pt x="2837" y="1692"/>
                      <a:pt x="2821" y="1724"/>
                      <a:pt x="2805" y="1755"/>
                    </a:cubicBezTo>
                    <a:cubicBezTo>
                      <a:pt x="2789" y="1803"/>
                      <a:pt x="2757" y="1850"/>
                      <a:pt x="2710" y="1882"/>
                    </a:cubicBezTo>
                    <a:cubicBezTo>
                      <a:pt x="2615" y="1993"/>
                      <a:pt x="2488" y="2072"/>
                      <a:pt x="2361" y="2151"/>
                    </a:cubicBezTo>
                    <a:lnTo>
                      <a:pt x="2377" y="2151"/>
                    </a:lnTo>
                    <a:cubicBezTo>
                      <a:pt x="2155" y="2278"/>
                      <a:pt x="1918" y="2405"/>
                      <a:pt x="1680" y="2500"/>
                    </a:cubicBezTo>
                    <a:cubicBezTo>
                      <a:pt x="1441" y="2605"/>
                      <a:pt x="1187" y="2695"/>
                      <a:pt x="933" y="2785"/>
                    </a:cubicBezTo>
                    <a:lnTo>
                      <a:pt x="933" y="2785"/>
                    </a:lnTo>
                    <a:cubicBezTo>
                      <a:pt x="934" y="2785"/>
                      <a:pt x="935" y="2785"/>
                      <a:pt x="935" y="2785"/>
                    </a:cubicBezTo>
                    <a:cubicBezTo>
                      <a:pt x="929" y="2787"/>
                      <a:pt x="922" y="2789"/>
                      <a:pt x="915" y="2792"/>
                    </a:cubicBezTo>
                    <a:lnTo>
                      <a:pt x="915" y="2792"/>
                    </a:lnTo>
                    <a:cubicBezTo>
                      <a:pt x="921" y="2789"/>
                      <a:pt x="927" y="2787"/>
                      <a:pt x="933" y="2785"/>
                    </a:cubicBezTo>
                    <a:lnTo>
                      <a:pt x="933" y="2785"/>
                    </a:lnTo>
                    <a:cubicBezTo>
                      <a:pt x="918" y="2785"/>
                      <a:pt x="904" y="2786"/>
                      <a:pt x="890" y="2799"/>
                    </a:cubicBezTo>
                    <a:lnTo>
                      <a:pt x="890" y="2799"/>
                    </a:lnTo>
                    <a:cubicBezTo>
                      <a:pt x="898" y="2797"/>
                      <a:pt x="906" y="2794"/>
                      <a:pt x="915" y="2792"/>
                    </a:cubicBezTo>
                    <a:lnTo>
                      <a:pt x="915" y="2792"/>
                    </a:lnTo>
                    <a:cubicBezTo>
                      <a:pt x="906" y="2795"/>
                      <a:pt x="897" y="2798"/>
                      <a:pt x="888" y="2801"/>
                    </a:cubicBezTo>
                    <a:cubicBezTo>
                      <a:pt x="889" y="2800"/>
                      <a:pt x="889" y="2800"/>
                      <a:pt x="890" y="2799"/>
                    </a:cubicBezTo>
                    <a:lnTo>
                      <a:pt x="890" y="2799"/>
                    </a:lnTo>
                    <a:cubicBezTo>
                      <a:pt x="699" y="2858"/>
                      <a:pt x="508" y="2914"/>
                      <a:pt x="318" y="2944"/>
                    </a:cubicBezTo>
                    <a:cubicBezTo>
                      <a:pt x="238" y="2959"/>
                      <a:pt x="175" y="3055"/>
                      <a:pt x="191" y="3134"/>
                    </a:cubicBezTo>
                    <a:cubicBezTo>
                      <a:pt x="205" y="3219"/>
                      <a:pt x="270" y="3279"/>
                      <a:pt x="352" y="3279"/>
                    </a:cubicBezTo>
                    <a:cubicBezTo>
                      <a:pt x="361" y="3279"/>
                      <a:pt x="371" y="3278"/>
                      <a:pt x="381" y="3276"/>
                    </a:cubicBezTo>
                    <a:cubicBezTo>
                      <a:pt x="634" y="3245"/>
                      <a:pt x="872" y="3165"/>
                      <a:pt x="1094" y="3086"/>
                    </a:cubicBezTo>
                    <a:cubicBezTo>
                      <a:pt x="1427" y="2975"/>
                      <a:pt x="1743" y="2849"/>
                      <a:pt x="2060" y="2706"/>
                    </a:cubicBezTo>
                    <a:cubicBezTo>
                      <a:pt x="2203" y="2643"/>
                      <a:pt x="2345" y="2563"/>
                      <a:pt x="2488" y="2484"/>
                    </a:cubicBezTo>
                    <a:cubicBezTo>
                      <a:pt x="2615" y="2405"/>
                      <a:pt x="2741" y="2310"/>
                      <a:pt x="2868" y="2215"/>
                    </a:cubicBezTo>
                    <a:cubicBezTo>
                      <a:pt x="3042" y="2056"/>
                      <a:pt x="3185" y="1850"/>
                      <a:pt x="3185" y="1597"/>
                    </a:cubicBezTo>
                    <a:cubicBezTo>
                      <a:pt x="3185" y="1454"/>
                      <a:pt x="3153" y="1328"/>
                      <a:pt x="3074" y="1217"/>
                    </a:cubicBezTo>
                    <a:cubicBezTo>
                      <a:pt x="3027" y="1138"/>
                      <a:pt x="2947" y="1058"/>
                      <a:pt x="2884" y="995"/>
                    </a:cubicBezTo>
                    <a:cubicBezTo>
                      <a:pt x="2678" y="821"/>
                      <a:pt x="2425" y="694"/>
                      <a:pt x="2171" y="583"/>
                    </a:cubicBezTo>
                    <a:cubicBezTo>
                      <a:pt x="1632" y="345"/>
                      <a:pt x="1062" y="219"/>
                      <a:pt x="508" y="76"/>
                    </a:cubicBezTo>
                    <a:cubicBezTo>
                      <a:pt x="413" y="60"/>
                      <a:pt x="333" y="29"/>
                      <a:pt x="254" y="13"/>
                    </a:cubicBezTo>
                    <a:cubicBezTo>
                      <a:pt x="230" y="5"/>
                      <a:pt x="207" y="1"/>
                      <a:pt x="18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94"/>
              <p:cNvSpPr/>
              <p:nvPr/>
            </p:nvSpPr>
            <p:spPr>
              <a:xfrm>
                <a:off x="5066275" y="2702525"/>
                <a:ext cx="614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132" extrusionOk="0">
                    <a:moveTo>
                      <a:pt x="175" y="1"/>
                    </a:moveTo>
                    <a:cubicBezTo>
                      <a:pt x="155" y="1"/>
                      <a:pt x="136" y="5"/>
                      <a:pt x="112" y="12"/>
                    </a:cubicBezTo>
                    <a:cubicBezTo>
                      <a:pt x="64" y="28"/>
                      <a:pt x="33" y="60"/>
                      <a:pt x="17" y="108"/>
                    </a:cubicBezTo>
                    <a:cubicBezTo>
                      <a:pt x="1" y="155"/>
                      <a:pt x="1" y="203"/>
                      <a:pt x="17" y="234"/>
                    </a:cubicBezTo>
                    <a:cubicBezTo>
                      <a:pt x="33" y="282"/>
                      <a:pt x="80" y="313"/>
                      <a:pt x="128" y="329"/>
                    </a:cubicBezTo>
                    <a:cubicBezTo>
                      <a:pt x="856" y="504"/>
                      <a:pt x="1522" y="836"/>
                      <a:pt x="2219" y="1121"/>
                    </a:cubicBezTo>
                    <a:cubicBezTo>
                      <a:pt x="2236" y="1128"/>
                      <a:pt x="2254" y="1131"/>
                      <a:pt x="2273" y="1131"/>
                    </a:cubicBezTo>
                    <a:cubicBezTo>
                      <a:pt x="2342" y="1131"/>
                      <a:pt x="2416" y="1089"/>
                      <a:pt x="2441" y="1026"/>
                    </a:cubicBezTo>
                    <a:cubicBezTo>
                      <a:pt x="2457" y="963"/>
                      <a:pt x="2457" y="915"/>
                      <a:pt x="2425" y="868"/>
                    </a:cubicBezTo>
                    <a:cubicBezTo>
                      <a:pt x="2409" y="836"/>
                      <a:pt x="2377" y="820"/>
                      <a:pt x="2330" y="805"/>
                    </a:cubicBezTo>
                    <a:cubicBezTo>
                      <a:pt x="1649" y="504"/>
                      <a:pt x="967" y="171"/>
                      <a:pt x="239" y="12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94"/>
              <p:cNvSpPr/>
              <p:nvPr/>
            </p:nvSpPr>
            <p:spPr>
              <a:xfrm>
                <a:off x="5063900" y="2699025"/>
                <a:ext cx="693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369" extrusionOk="0">
                    <a:moveTo>
                      <a:pt x="195" y="0"/>
                    </a:moveTo>
                    <a:cubicBezTo>
                      <a:pt x="122" y="0"/>
                      <a:pt x="58" y="46"/>
                      <a:pt x="33" y="121"/>
                    </a:cubicBezTo>
                    <a:cubicBezTo>
                      <a:pt x="1" y="200"/>
                      <a:pt x="48" y="311"/>
                      <a:pt x="128" y="343"/>
                    </a:cubicBezTo>
                    <a:cubicBezTo>
                      <a:pt x="951" y="644"/>
                      <a:pt x="1744" y="976"/>
                      <a:pt x="2536" y="1357"/>
                    </a:cubicBezTo>
                    <a:cubicBezTo>
                      <a:pt x="2552" y="1364"/>
                      <a:pt x="2575" y="1368"/>
                      <a:pt x="2599" y="1368"/>
                    </a:cubicBezTo>
                    <a:cubicBezTo>
                      <a:pt x="2623" y="1368"/>
                      <a:pt x="2647" y="1364"/>
                      <a:pt x="2662" y="1357"/>
                    </a:cubicBezTo>
                    <a:cubicBezTo>
                      <a:pt x="2710" y="1341"/>
                      <a:pt x="2742" y="1293"/>
                      <a:pt x="2758" y="1261"/>
                    </a:cubicBezTo>
                    <a:cubicBezTo>
                      <a:pt x="2773" y="1214"/>
                      <a:pt x="2773" y="1166"/>
                      <a:pt x="2758" y="1135"/>
                    </a:cubicBezTo>
                    <a:cubicBezTo>
                      <a:pt x="2742" y="1119"/>
                      <a:pt x="2742" y="1119"/>
                      <a:pt x="2742" y="1103"/>
                    </a:cubicBezTo>
                    <a:cubicBezTo>
                      <a:pt x="2726" y="1071"/>
                      <a:pt x="2694" y="1055"/>
                      <a:pt x="2647" y="1040"/>
                    </a:cubicBezTo>
                    <a:cubicBezTo>
                      <a:pt x="1870" y="659"/>
                      <a:pt x="1062" y="327"/>
                      <a:pt x="254" y="10"/>
                    </a:cubicBezTo>
                    <a:cubicBezTo>
                      <a:pt x="235" y="3"/>
                      <a:pt x="215" y="0"/>
                      <a:pt x="19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94"/>
              <p:cNvSpPr/>
              <p:nvPr/>
            </p:nvSpPr>
            <p:spPr>
              <a:xfrm>
                <a:off x="5054800" y="2696650"/>
                <a:ext cx="816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537" extrusionOk="0">
                    <a:moveTo>
                      <a:pt x="2902" y="1461"/>
                    </a:moveTo>
                    <a:cubicBezTo>
                      <a:pt x="2905" y="1464"/>
                      <a:pt x="2909" y="1467"/>
                      <a:pt x="2916" y="1467"/>
                    </a:cubicBezTo>
                    <a:lnTo>
                      <a:pt x="2916" y="1467"/>
                    </a:lnTo>
                    <a:cubicBezTo>
                      <a:pt x="2911" y="1465"/>
                      <a:pt x="2907" y="1463"/>
                      <a:pt x="2902" y="1461"/>
                    </a:cubicBezTo>
                    <a:close/>
                    <a:moveTo>
                      <a:pt x="201" y="0"/>
                    </a:moveTo>
                    <a:cubicBezTo>
                      <a:pt x="132" y="0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43"/>
                    </a:cubicBezTo>
                    <a:cubicBezTo>
                      <a:pt x="1078" y="644"/>
                      <a:pt x="1997" y="992"/>
                      <a:pt x="2884" y="1452"/>
                    </a:cubicBezTo>
                    <a:cubicBezTo>
                      <a:pt x="2890" y="1455"/>
                      <a:pt x="2896" y="1458"/>
                      <a:pt x="2902" y="1461"/>
                    </a:cubicBezTo>
                    <a:lnTo>
                      <a:pt x="2902" y="1461"/>
                    </a:lnTo>
                    <a:cubicBezTo>
                      <a:pt x="2900" y="1456"/>
                      <a:pt x="2900" y="1452"/>
                      <a:pt x="2900" y="1452"/>
                    </a:cubicBezTo>
                    <a:lnTo>
                      <a:pt x="2900" y="1452"/>
                    </a:lnTo>
                    <a:cubicBezTo>
                      <a:pt x="2900" y="1452"/>
                      <a:pt x="2916" y="1467"/>
                      <a:pt x="2916" y="1467"/>
                    </a:cubicBezTo>
                    <a:lnTo>
                      <a:pt x="2916" y="1467"/>
                    </a:lnTo>
                    <a:cubicBezTo>
                      <a:pt x="2937" y="1478"/>
                      <a:pt x="2958" y="1488"/>
                      <a:pt x="2979" y="1499"/>
                    </a:cubicBezTo>
                    <a:cubicBezTo>
                      <a:pt x="3014" y="1522"/>
                      <a:pt x="3040" y="1537"/>
                      <a:pt x="3076" y="1537"/>
                    </a:cubicBezTo>
                    <a:cubicBezTo>
                      <a:pt x="3090" y="1537"/>
                      <a:pt x="3105" y="1535"/>
                      <a:pt x="3122" y="1531"/>
                    </a:cubicBezTo>
                    <a:cubicBezTo>
                      <a:pt x="3153" y="1515"/>
                      <a:pt x="3201" y="1499"/>
                      <a:pt x="3217" y="1467"/>
                    </a:cubicBezTo>
                    <a:cubicBezTo>
                      <a:pt x="3248" y="1420"/>
                      <a:pt x="3264" y="1372"/>
                      <a:pt x="3248" y="1325"/>
                    </a:cubicBezTo>
                    <a:cubicBezTo>
                      <a:pt x="3248" y="1309"/>
                      <a:pt x="3248" y="1277"/>
                      <a:pt x="3232" y="1261"/>
                    </a:cubicBezTo>
                    <a:cubicBezTo>
                      <a:pt x="3217" y="1246"/>
                      <a:pt x="3201" y="1230"/>
                      <a:pt x="3185" y="1214"/>
                    </a:cubicBezTo>
                    <a:cubicBezTo>
                      <a:pt x="2725" y="976"/>
                      <a:pt x="2266" y="754"/>
                      <a:pt x="1791" y="564"/>
                    </a:cubicBezTo>
                    <a:cubicBezTo>
                      <a:pt x="1284" y="358"/>
                      <a:pt x="777" y="184"/>
                      <a:pt x="254" y="10"/>
                    </a:cubicBezTo>
                    <a:cubicBezTo>
                      <a:pt x="237" y="3"/>
                      <a:pt x="220" y="0"/>
                      <a:pt x="201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94"/>
              <p:cNvSpPr/>
              <p:nvPr/>
            </p:nvSpPr>
            <p:spPr>
              <a:xfrm>
                <a:off x="5081725" y="2761775"/>
                <a:ext cx="4597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950" extrusionOk="0">
                    <a:moveTo>
                      <a:pt x="1661" y="1"/>
                    </a:moveTo>
                    <a:cubicBezTo>
                      <a:pt x="1641" y="1"/>
                      <a:pt x="1621" y="5"/>
                      <a:pt x="1601" y="19"/>
                    </a:cubicBezTo>
                    <a:cubicBezTo>
                      <a:pt x="1126" y="256"/>
                      <a:pt x="635" y="478"/>
                      <a:pt x="112" y="621"/>
                    </a:cubicBezTo>
                    <a:cubicBezTo>
                      <a:pt x="80" y="621"/>
                      <a:pt x="33" y="668"/>
                      <a:pt x="17" y="700"/>
                    </a:cubicBezTo>
                    <a:cubicBezTo>
                      <a:pt x="1" y="748"/>
                      <a:pt x="1" y="795"/>
                      <a:pt x="17" y="843"/>
                    </a:cubicBezTo>
                    <a:cubicBezTo>
                      <a:pt x="33" y="874"/>
                      <a:pt x="64" y="922"/>
                      <a:pt x="112" y="938"/>
                    </a:cubicBezTo>
                    <a:cubicBezTo>
                      <a:pt x="128" y="946"/>
                      <a:pt x="147" y="950"/>
                      <a:pt x="169" y="950"/>
                    </a:cubicBezTo>
                    <a:cubicBezTo>
                      <a:pt x="191" y="950"/>
                      <a:pt x="215" y="946"/>
                      <a:pt x="238" y="938"/>
                    </a:cubicBezTo>
                    <a:cubicBezTo>
                      <a:pt x="761" y="811"/>
                      <a:pt x="1252" y="589"/>
                      <a:pt x="1728" y="336"/>
                    </a:cubicBezTo>
                    <a:cubicBezTo>
                      <a:pt x="1759" y="320"/>
                      <a:pt x="1791" y="288"/>
                      <a:pt x="1823" y="241"/>
                    </a:cubicBezTo>
                    <a:cubicBezTo>
                      <a:pt x="1839" y="209"/>
                      <a:pt x="1839" y="161"/>
                      <a:pt x="1823" y="114"/>
                    </a:cubicBezTo>
                    <a:cubicBezTo>
                      <a:pt x="1823" y="98"/>
                      <a:pt x="1807" y="98"/>
                      <a:pt x="1807" y="82"/>
                    </a:cubicBezTo>
                    <a:cubicBezTo>
                      <a:pt x="1791" y="51"/>
                      <a:pt x="1759" y="35"/>
                      <a:pt x="1743" y="19"/>
                    </a:cubicBezTo>
                    <a:cubicBezTo>
                      <a:pt x="1716" y="10"/>
                      <a:pt x="1689" y="1"/>
                      <a:pt x="1661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94"/>
              <p:cNvSpPr/>
              <p:nvPr/>
            </p:nvSpPr>
            <p:spPr>
              <a:xfrm>
                <a:off x="5076575" y="2761525"/>
                <a:ext cx="5270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1101" extrusionOk="0">
                    <a:moveTo>
                      <a:pt x="1924" y="1"/>
                    </a:moveTo>
                    <a:cubicBezTo>
                      <a:pt x="1905" y="1"/>
                      <a:pt x="1887" y="5"/>
                      <a:pt x="1870" y="13"/>
                    </a:cubicBezTo>
                    <a:cubicBezTo>
                      <a:pt x="1300" y="298"/>
                      <a:pt x="745" y="583"/>
                      <a:pt x="128" y="758"/>
                    </a:cubicBezTo>
                    <a:cubicBezTo>
                      <a:pt x="48" y="789"/>
                      <a:pt x="1" y="900"/>
                      <a:pt x="33" y="979"/>
                    </a:cubicBezTo>
                    <a:cubicBezTo>
                      <a:pt x="58" y="1055"/>
                      <a:pt x="132" y="1100"/>
                      <a:pt x="202" y="1100"/>
                    </a:cubicBezTo>
                    <a:cubicBezTo>
                      <a:pt x="220" y="1100"/>
                      <a:pt x="238" y="1097"/>
                      <a:pt x="254" y="1090"/>
                    </a:cubicBezTo>
                    <a:cubicBezTo>
                      <a:pt x="856" y="900"/>
                      <a:pt x="1427" y="615"/>
                      <a:pt x="1981" y="330"/>
                    </a:cubicBezTo>
                    <a:cubicBezTo>
                      <a:pt x="2029" y="314"/>
                      <a:pt x="2060" y="298"/>
                      <a:pt x="2076" y="251"/>
                    </a:cubicBezTo>
                    <a:cubicBezTo>
                      <a:pt x="2108" y="203"/>
                      <a:pt x="2108" y="156"/>
                      <a:pt x="2092" y="108"/>
                    </a:cubicBezTo>
                    <a:cubicBezTo>
                      <a:pt x="2092" y="108"/>
                      <a:pt x="2076" y="92"/>
                      <a:pt x="2076" y="92"/>
                    </a:cubicBezTo>
                    <a:cubicBezTo>
                      <a:pt x="2041" y="33"/>
                      <a:pt x="1980" y="1"/>
                      <a:pt x="192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94"/>
              <p:cNvSpPr/>
              <p:nvPr/>
            </p:nvSpPr>
            <p:spPr>
              <a:xfrm>
                <a:off x="5075800" y="2763350"/>
                <a:ext cx="51100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91" extrusionOk="0">
                    <a:moveTo>
                      <a:pt x="1859" y="1"/>
                    </a:moveTo>
                    <a:cubicBezTo>
                      <a:pt x="1839" y="1"/>
                      <a:pt x="1820" y="6"/>
                      <a:pt x="1806" y="19"/>
                    </a:cubicBezTo>
                    <a:cubicBezTo>
                      <a:pt x="1268" y="304"/>
                      <a:pt x="713" y="574"/>
                      <a:pt x="143" y="764"/>
                    </a:cubicBezTo>
                    <a:cubicBezTo>
                      <a:pt x="48" y="796"/>
                      <a:pt x="0" y="891"/>
                      <a:pt x="32" y="986"/>
                    </a:cubicBezTo>
                    <a:cubicBezTo>
                      <a:pt x="69" y="1048"/>
                      <a:pt x="136" y="1091"/>
                      <a:pt x="201" y="1091"/>
                    </a:cubicBezTo>
                    <a:cubicBezTo>
                      <a:pt x="219" y="1091"/>
                      <a:pt x="237" y="1087"/>
                      <a:pt x="254" y="1081"/>
                    </a:cubicBezTo>
                    <a:cubicBezTo>
                      <a:pt x="840" y="891"/>
                      <a:pt x="1378" y="621"/>
                      <a:pt x="1917" y="336"/>
                    </a:cubicBezTo>
                    <a:cubicBezTo>
                      <a:pt x="1965" y="320"/>
                      <a:pt x="1996" y="289"/>
                      <a:pt x="2012" y="257"/>
                    </a:cubicBezTo>
                    <a:cubicBezTo>
                      <a:pt x="2044" y="209"/>
                      <a:pt x="2044" y="162"/>
                      <a:pt x="2028" y="114"/>
                    </a:cubicBezTo>
                    <a:cubicBezTo>
                      <a:pt x="2012" y="98"/>
                      <a:pt x="2012" y="98"/>
                      <a:pt x="2012" y="83"/>
                    </a:cubicBezTo>
                    <a:cubicBezTo>
                      <a:pt x="1996" y="51"/>
                      <a:pt x="1965" y="35"/>
                      <a:pt x="1933" y="19"/>
                    </a:cubicBezTo>
                    <a:cubicBezTo>
                      <a:pt x="1915" y="10"/>
                      <a:pt x="1886" y="1"/>
                      <a:pt x="185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94"/>
              <p:cNvSpPr/>
              <p:nvPr/>
            </p:nvSpPr>
            <p:spPr>
              <a:xfrm>
                <a:off x="5073425" y="2764050"/>
                <a:ext cx="5387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126" extrusionOk="0">
                    <a:moveTo>
                      <a:pt x="1977" y="1"/>
                    </a:moveTo>
                    <a:cubicBezTo>
                      <a:pt x="1946" y="1"/>
                      <a:pt x="1920" y="16"/>
                      <a:pt x="1885" y="39"/>
                    </a:cubicBezTo>
                    <a:cubicBezTo>
                      <a:pt x="1858" y="52"/>
                      <a:pt x="1831" y="66"/>
                      <a:pt x="1804" y="80"/>
                    </a:cubicBezTo>
                    <a:lnTo>
                      <a:pt x="1804" y="80"/>
                    </a:lnTo>
                    <a:cubicBezTo>
                      <a:pt x="1805" y="77"/>
                      <a:pt x="1806" y="74"/>
                      <a:pt x="1806" y="70"/>
                    </a:cubicBezTo>
                    <a:lnTo>
                      <a:pt x="1806" y="70"/>
                    </a:lnTo>
                    <a:cubicBezTo>
                      <a:pt x="1268" y="356"/>
                      <a:pt x="697" y="577"/>
                      <a:pt x="127" y="799"/>
                    </a:cubicBezTo>
                    <a:cubicBezTo>
                      <a:pt x="48" y="831"/>
                      <a:pt x="0" y="926"/>
                      <a:pt x="32" y="1021"/>
                    </a:cubicBezTo>
                    <a:cubicBezTo>
                      <a:pt x="57" y="1083"/>
                      <a:pt x="121" y="1126"/>
                      <a:pt x="193" y="1126"/>
                    </a:cubicBezTo>
                    <a:cubicBezTo>
                      <a:pt x="213" y="1126"/>
                      <a:pt x="233" y="1123"/>
                      <a:pt x="254" y="1116"/>
                    </a:cubicBezTo>
                    <a:cubicBezTo>
                      <a:pt x="555" y="1005"/>
                      <a:pt x="856" y="878"/>
                      <a:pt x="1157" y="752"/>
                    </a:cubicBezTo>
                    <a:cubicBezTo>
                      <a:pt x="1473" y="625"/>
                      <a:pt x="1790" y="482"/>
                      <a:pt x="2091" y="308"/>
                    </a:cubicBezTo>
                    <a:cubicBezTo>
                      <a:pt x="2123" y="292"/>
                      <a:pt x="2155" y="245"/>
                      <a:pt x="2155" y="197"/>
                    </a:cubicBezTo>
                    <a:cubicBezTo>
                      <a:pt x="2155" y="165"/>
                      <a:pt x="2155" y="118"/>
                      <a:pt x="2123" y="86"/>
                    </a:cubicBezTo>
                    <a:cubicBezTo>
                      <a:pt x="2123" y="86"/>
                      <a:pt x="2123" y="70"/>
                      <a:pt x="2123" y="70"/>
                    </a:cubicBezTo>
                    <a:cubicBezTo>
                      <a:pt x="2107" y="39"/>
                      <a:pt x="2060" y="7"/>
                      <a:pt x="2012" y="7"/>
                    </a:cubicBezTo>
                    <a:cubicBezTo>
                      <a:pt x="1999" y="3"/>
                      <a:pt x="1988" y="1"/>
                      <a:pt x="1977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94"/>
              <p:cNvSpPr/>
              <p:nvPr/>
            </p:nvSpPr>
            <p:spPr>
              <a:xfrm>
                <a:off x="4351800" y="2459925"/>
                <a:ext cx="648775" cy="581800"/>
              </a:xfrm>
              <a:custGeom>
                <a:avLst/>
                <a:gdLst/>
                <a:ahLst/>
                <a:cxnLst/>
                <a:rect l="l" t="t" r="r" b="b"/>
                <a:pathLst>
                  <a:path w="25951" h="23272" extrusionOk="0">
                    <a:moveTo>
                      <a:pt x="8176" y="1"/>
                    </a:moveTo>
                    <a:cubicBezTo>
                      <a:pt x="8165" y="1"/>
                      <a:pt x="8154" y="2"/>
                      <a:pt x="8143" y="5"/>
                    </a:cubicBezTo>
                    <a:cubicBezTo>
                      <a:pt x="7985" y="52"/>
                      <a:pt x="7826" y="84"/>
                      <a:pt x="7652" y="116"/>
                    </a:cubicBezTo>
                    <a:cubicBezTo>
                      <a:pt x="7303" y="132"/>
                      <a:pt x="6955" y="179"/>
                      <a:pt x="6606" y="227"/>
                    </a:cubicBezTo>
                    <a:cubicBezTo>
                      <a:pt x="6511" y="243"/>
                      <a:pt x="6416" y="258"/>
                      <a:pt x="6337" y="274"/>
                    </a:cubicBezTo>
                    <a:cubicBezTo>
                      <a:pt x="6290" y="274"/>
                      <a:pt x="6258" y="306"/>
                      <a:pt x="6226" y="338"/>
                    </a:cubicBezTo>
                    <a:cubicBezTo>
                      <a:pt x="6194" y="385"/>
                      <a:pt x="6194" y="433"/>
                      <a:pt x="6194" y="480"/>
                    </a:cubicBezTo>
                    <a:cubicBezTo>
                      <a:pt x="5941" y="575"/>
                      <a:pt x="5688" y="655"/>
                      <a:pt x="5418" y="734"/>
                    </a:cubicBezTo>
                    <a:cubicBezTo>
                      <a:pt x="4943" y="892"/>
                      <a:pt x="4515" y="1066"/>
                      <a:pt x="4103" y="1257"/>
                    </a:cubicBezTo>
                    <a:cubicBezTo>
                      <a:pt x="3691" y="1447"/>
                      <a:pt x="3311" y="1668"/>
                      <a:pt x="2978" y="1906"/>
                    </a:cubicBezTo>
                    <a:cubicBezTo>
                      <a:pt x="2646" y="2160"/>
                      <a:pt x="2329" y="2445"/>
                      <a:pt x="2044" y="2762"/>
                    </a:cubicBezTo>
                    <a:cubicBezTo>
                      <a:pt x="1774" y="3047"/>
                      <a:pt x="1537" y="3379"/>
                      <a:pt x="1315" y="3744"/>
                    </a:cubicBezTo>
                    <a:cubicBezTo>
                      <a:pt x="919" y="4393"/>
                      <a:pt x="602" y="5170"/>
                      <a:pt x="364" y="6025"/>
                    </a:cubicBezTo>
                    <a:cubicBezTo>
                      <a:pt x="174" y="6786"/>
                      <a:pt x="63" y="7625"/>
                      <a:pt x="16" y="8528"/>
                    </a:cubicBezTo>
                    <a:cubicBezTo>
                      <a:pt x="0" y="8908"/>
                      <a:pt x="0" y="9305"/>
                      <a:pt x="16" y="9764"/>
                    </a:cubicBezTo>
                    <a:cubicBezTo>
                      <a:pt x="16" y="10081"/>
                      <a:pt x="48" y="10414"/>
                      <a:pt x="79" y="10730"/>
                    </a:cubicBezTo>
                    <a:lnTo>
                      <a:pt x="79" y="10889"/>
                    </a:lnTo>
                    <a:cubicBezTo>
                      <a:pt x="111" y="11206"/>
                      <a:pt x="127" y="11538"/>
                      <a:pt x="158" y="11871"/>
                    </a:cubicBezTo>
                    <a:cubicBezTo>
                      <a:pt x="190" y="12267"/>
                      <a:pt x="206" y="12647"/>
                      <a:pt x="238" y="13028"/>
                    </a:cubicBezTo>
                    <a:cubicBezTo>
                      <a:pt x="317" y="13946"/>
                      <a:pt x="412" y="14739"/>
                      <a:pt x="507" y="15451"/>
                    </a:cubicBezTo>
                    <a:cubicBezTo>
                      <a:pt x="650" y="16370"/>
                      <a:pt x="808" y="17162"/>
                      <a:pt x="1014" y="17907"/>
                    </a:cubicBezTo>
                    <a:cubicBezTo>
                      <a:pt x="1252" y="18747"/>
                      <a:pt x="1537" y="19460"/>
                      <a:pt x="1885" y="20109"/>
                    </a:cubicBezTo>
                    <a:cubicBezTo>
                      <a:pt x="1980" y="20268"/>
                      <a:pt x="2075" y="20442"/>
                      <a:pt x="2170" y="20584"/>
                    </a:cubicBezTo>
                    <a:cubicBezTo>
                      <a:pt x="2487" y="21076"/>
                      <a:pt x="2852" y="21488"/>
                      <a:pt x="3248" y="21836"/>
                    </a:cubicBezTo>
                    <a:cubicBezTo>
                      <a:pt x="3517" y="22074"/>
                      <a:pt x="3818" y="22264"/>
                      <a:pt x="4135" y="22438"/>
                    </a:cubicBezTo>
                    <a:cubicBezTo>
                      <a:pt x="4452" y="22597"/>
                      <a:pt x="4816" y="22739"/>
                      <a:pt x="5244" y="22866"/>
                    </a:cubicBezTo>
                    <a:cubicBezTo>
                      <a:pt x="5608" y="22977"/>
                      <a:pt x="6020" y="23056"/>
                      <a:pt x="6495" y="23135"/>
                    </a:cubicBezTo>
                    <a:cubicBezTo>
                      <a:pt x="6923" y="23199"/>
                      <a:pt x="7367" y="23246"/>
                      <a:pt x="7826" y="23262"/>
                    </a:cubicBezTo>
                    <a:cubicBezTo>
                      <a:pt x="7983" y="23268"/>
                      <a:pt x="8139" y="23271"/>
                      <a:pt x="8296" y="23271"/>
                    </a:cubicBezTo>
                    <a:cubicBezTo>
                      <a:pt x="8567" y="23271"/>
                      <a:pt x="8838" y="23260"/>
                      <a:pt x="9110" y="23230"/>
                    </a:cubicBezTo>
                    <a:cubicBezTo>
                      <a:pt x="9537" y="23199"/>
                      <a:pt x="9902" y="23135"/>
                      <a:pt x="10250" y="23040"/>
                    </a:cubicBezTo>
                    <a:cubicBezTo>
                      <a:pt x="10646" y="22945"/>
                      <a:pt x="11058" y="22818"/>
                      <a:pt x="11549" y="22612"/>
                    </a:cubicBezTo>
                    <a:cubicBezTo>
                      <a:pt x="11945" y="22470"/>
                      <a:pt x="12373" y="22280"/>
                      <a:pt x="12880" y="22042"/>
                    </a:cubicBezTo>
                    <a:cubicBezTo>
                      <a:pt x="13736" y="21630"/>
                      <a:pt x="14591" y="21155"/>
                      <a:pt x="15415" y="20711"/>
                    </a:cubicBezTo>
                    <a:lnTo>
                      <a:pt x="15478" y="20664"/>
                    </a:lnTo>
                    <a:cubicBezTo>
                      <a:pt x="16381" y="20173"/>
                      <a:pt x="17268" y="19697"/>
                      <a:pt x="18251" y="19190"/>
                    </a:cubicBezTo>
                    <a:cubicBezTo>
                      <a:pt x="19154" y="18715"/>
                      <a:pt x="20215" y="18145"/>
                      <a:pt x="21229" y="17559"/>
                    </a:cubicBezTo>
                    <a:cubicBezTo>
                      <a:pt x="22290" y="16941"/>
                      <a:pt x="23209" y="16339"/>
                      <a:pt x="24049" y="15705"/>
                    </a:cubicBezTo>
                    <a:cubicBezTo>
                      <a:pt x="24366" y="15483"/>
                      <a:pt x="24651" y="15246"/>
                      <a:pt x="24952" y="15008"/>
                    </a:cubicBezTo>
                    <a:lnTo>
                      <a:pt x="25142" y="14865"/>
                    </a:lnTo>
                    <a:cubicBezTo>
                      <a:pt x="25253" y="14770"/>
                      <a:pt x="25396" y="14659"/>
                      <a:pt x="25522" y="14548"/>
                    </a:cubicBezTo>
                    <a:cubicBezTo>
                      <a:pt x="25602" y="14485"/>
                      <a:pt x="25665" y="14422"/>
                      <a:pt x="25728" y="14343"/>
                    </a:cubicBezTo>
                    <a:cubicBezTo>
                      <a:pt x="25792" y="14279"/>
                      <a:pt x="25839" y="14216"/>
                      <a:pt x="25903" y="14152"/>
                    </a:cubicBezTo>
                    <a:lnTo>
                      <a:pt x="25871" y="14137"/>
                    </a:lnTo>
                    <a:cubicBezTo>
                      <a:pt x="25728" y="14057"/>
                      <a:pt x="25570" y="13962"/>
                      <a:pt x="25443" y="13851"/>
                    </a:cubicBezTo>
                    <a:cubicBezTo>
                      <a:pt x="25364" y="13788"/>
                      <a:pt x="25301" y="13725"/>
                      <a:pt x="25237" y="13661"/>
                    </a:cubicBezTo>
                    <a:cubicBezTo>
                      <a:pt x="25190" y="13598"/>
                      <a:pt x="25142" y="13535"/>
                      <a:pt x="25110" y="13471"/>
                    </a:cubicBezTo>
                    <a:cubicBezTo>
                      <a:pt x="25031" y="13344"/>
                      <a:pt x="24984" y="13218"/>
                      <a:pt x="24968" y="13075"/>
                    </a:cubicBezTo>
                    <a:cubicBezTo>
                      <a:pt x="24952" y="12948"/>
                      <a:pt x="24952" y="12822"/>
                      <a:pt x="25000" y="12695"/>
                    </a:cubicBezTo>
                    <a:cubicBezTo>
                      <a:pt x="25031" y="12600"/>
                      <a:pt x="25079" y="12489"/>
                      <a:pt x="25142" y="12394"/>
                    </a:cubicBezTo>
                    <a:cubicBezTo>
                      <a:pt x="25253" y="12188"/>
                      <a:pt x="25411" y="12014"/>
                      <a:pt x="25507" y="11792"/>
                    </a:cubicBezTo>
                    <a:cubicBezTo>
                      <a:pt x="25522" y="11760"/>
                      <a:pt x="25538" y="11713"/>
                      <a:pt x="25554" y="11681"/>
                    </a:cubicBezTo>
                    <a:cubicBezTo>
                      <a:pt x="25554" y="11649"/>
                      <a:pt x="25570" y="11602"/>
                      <a:pt x="25570" y="11570"/>
                    </a:cubicBezTo>
                    <a:cubicBezTo>
                      <a:pt x="25586" y="11507"/>
                      <a:pt x="25586" y="11459"/>
                      <a:pt x="25586" y="11396"/>
                    </a:cubicBezTo>
                    <a:lnTo>
                      <a:pt x="25570" y="11396"/>
                    </a:lnTo>
                    <a:cubicBezTo>
                      <a:pt x="25570" y="11364"/>
                      <a:pt x="25570" y="11332"/>
                      <a:pt x="25554" y="11301"/>
                    </a:cubicBezTo>
                    <a:cubicBezTo>
                      <a:pt x="25554" y="11269"/>
                      <a:pt x="25538" y="11237"/>
                      <a:pt x="25522" y="11206"/>
                    </a:cubicBezTo>
                    <a:cubicBezTo>
                      <a:pt x="25491" y="11142"/>
                      <a:pt x="25459" y="11079"/>
                      <a:pt x="25427" y="11031"/>
                    </a:cubicBezTo>
                    <a:cubicBezTo>
                      <a:pt x="25380" y="10968"/>
                      <a:pt x="25332" y="10921"/>
                      <a:pt x="25285" y="10873"/>
                    </a:cubicBezTo>
                    <a:cubicBezTo>
                      <a:pt x="25237" y="10810"/>
                      <a:pt x="25174" y="10762"/>
                      <a:pt x="25110" y="10715"/>
                    </a:cubicBezTo>
                    <a:cubicBezTo>
                      <a:pt x="25015" y="10635"/>
                      <a:pt x="24936" y="10540"/>
                      <a:pt x="24857" y="10445"/>
                    </a:cubicBezTo>
                    <a:cubicBezTo>
                      <a:pt x="24794" y="10350"/>
                      <a:pt x="24730" y="10255"/>
                      <a:pt x="24730" y="10128"/>
                    </a:cubicBezTo>
                    <a:cubicBezTo>
                      <a:pt x="24730" y="10065"/>
                      <a:pt x="24730" y="10002"/>
                      <a:pt x="24746" y="9922"/>
                    </a:cubicBezTo>
                    <a:cubicBezTo>
                      <a:pt x="24762" y="9859"/>
                      <a:pt x="24778" y="9796"/>
                      <a:pt x="24809" y="9732"/>
                    </a:cubicBezTo>
                    <a:cubicBezTo>
                      <a:pt x="24857" y="9653"/>
                      <a:pt x="24904" y="9574"/>
                      <a:pt x="24952" y="9495"/>
                    </a:cubicBezTo>
                    <a:cubicBezTo>
                      <a:pt x="25000" y="9431"/>
                      <a:pt x="25047" y="9384"/>
                      <a:pt x="25095" y="9320"/>
                    </a:cubicBezTo>
                    <a:cubicBezTo>
                      <a:pt x="25206" y="9210"/>
                      <a:pt x="25332" y="9114"/>
                      <a:pt x="25475" y="9019"/>
                    </a:cubicBezTo>
                    <a:cubicBezTo>
                      <a:pt x="25602" y="8924"/>
                      <a:pt x="25744" y="8845"/>
                      <a:pt x="25903" y="8798"/>
                    </a:cubicBezTo>
                    <a:cubicBezTo>
                      <a:pt x="25918" y="8782"/>
                      <a:pt x="25934" y="8782"/>
                      <a:pt x="25950" y="8782"/>
                    </a:cubicBezTo>
                    <a:cubicBezTo>
                      <a:pt x="25728" y="8592"/>
                      <a:pt x="25507" y="8417"/>
                      <a:pt x="25301" y="8259"/>
                    </a:cubicBezTo>
                    <a:cubicBezTo>
                      <a:pt x="24984" y="8005"/>
                      <a:pt x="24651" y="7784"/>
                      <a:pt x="24350" y="7578"/>
                    </a:cubicBezTo>
                    <a:lnTo>
                      <a:pt x="23463" y="6976"/>
                    </a:lnTo>
                    <a:lnTo>
                      <a:pt x="23051" y="6691"/>
                    </a:lnTo>
                    <a:cubicBezTo>
                      <a:pt x="20659" y="5043"/>
                      <a:pt x="18171" y="3332"/>
                      <a:pt x="15510" y="2033"/>
                    </a:cubicBezTo>
                    <a:cubicBezTo>
                      <a:pt x="13941" y="1272"/>
                      <a:pt x="12500" y="750"/>
                      <a:pt x="11106" y="433"/>
                    </a:cubicBezTo>
                    <a:cubicBezTo>
                      <a:pt x="10361" y="274"/>
                      <a:pt x="9601" y="163"/>
                      <a:pt x="8856" y="116"/>
                    </a:cubicBezTo>
                    <a:cubicBezTo>
                      <a:pt x="8682" y="116"/>
                      <a:pt x="8507" y="116"/>
                      <a:pt x="8333" y="100"/>
                    </a:cubicBezTo>
                    <a:cubicBezTo>
                      <a:pt x="8294" y="34"/>
                      <a:pt x="8232" y="1"/>
                      <a:pt x="8176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94"/>
              <p:cNvSpPr/>
              <p:nvPr/>
            </p:nvSpPr>
            <p:spPr>
              <a:xfrm>
                <a:off x="4541900" y="2458850"/>
                <a:ext cx="453125" cy="227750"/>
              </a:xfrm>
              <a:custGeom>
                <a:avLst/>
                <a:gdLst/>
                <a:ahLst/>
                <a:cxnLst/>
                <a:rect l="l" t="t" r="r" b="b"/>
                <a:pathLst>
                  <a:path w="18125" h="9110" extrusionOk="0">
                    <a:moveTo>
                      <a:pt x="1205" y="0"/>
                    </a:moveTo>
                    <a:cubicBezTo>
                      <a:pt x="1030" y="0"/>
                      <a:pt x="856" y="0"/>
                      <a:pt x="682" y="16"/>
                    </a:cubicBezTo>
                    <a:cubicBezTo>
                      <a:pt x="507" y="16"/>
                      <a:pt x="333" y="32"/>
                      <a:pt x="159" y="64"/>
                    </a:cubicBezTo>
                    <a:cubicBezTo>
                      <a:pt x="64" y="80"/>
                      <a:pt x="0" y="175"/>
                      <a:pt x="32" y="270"/>
                    </a:cubicBezTo>
                    <a:cubicBezTo>
                      <a:pt x="46" y="353"/>
                      <a:pt x="120" y="399"/>
                      <a:pt x="202" y="399"/>
                    </a:cubicBezTo>
                    <a:cubicBezTo>
                      <a:pt x="214" y="399"/>
                      <a:pt x="226" y="399"/>
                      <a:pt x="238" y="396"/>
                    </a:cubicBezTo>
                    <a:cubicBezTo>
                      <a:pt x="301" y="381"/>
                      <a:pt x="365" y="381"/>
                      <a:pt x="444" y="365"/>
                    </a:cubicBezTo>
                    <a:cubicBezTo>
                      <a:pt x="634" y="349"/>
                      <a:pt x="824" y="349"/>
                      <a:pt x="1014" y="349"/>
                    </a:cubicBezTo>
                    <a:cubicBezTo>
                      <a:pt x="1205" y="349"/>
                      <a:pt x="1395" y="349"/>
                      <a:pt x="1585" y="365"/>
                    </a:cubicBezTo>
                    <a:cubicBezTo>
                      <a:pt x="1949" y="381"/>
                      <a:pt x="2313" y="412"/>
                      <a:pt x="2694" y="476"/>
                    </a:cubicBezTo>
                    <a:cubicBezTo>
                      <a:pt x="3898" y="682"/>
                      <a:pt x="5038" y="1125"/>
                      <a:pt x="6147" y="1632"/>
                    </a:cubicBezTo>
                    <a:cubicBezTo>
                      <a:pt x="7019" y="2044"/>
                      <a:pt x="7874" y="2504"/>
                      <a:pt x="8730" y="2979"/>
                    </a:cubicBezTo>
                    <a:cubicBezTo>
                      <a:pt x="9664" y="3502"/>
                      <a:pt x="10567" y="4056"/>
                      <a:pt x="11470" y="4642"/>
                    </a:cubicBezTo>
                    <a:cubicBezTo>
                      <a:pt x="13276" y="5815"/>
                      <a:pt x="15019" y="7066"/>
                      <a:pt x="16762" y="8334"/>
                    </a:cubicBezTo>
                    <a:cubicBezTo>
                      <a:pt x="17110" y="8587"/>
                      <a:pt x="17459" y="8856"/>
                      <a:pt x="17807" y="9110"/>
                    </a:cubicBezTo>
                    <a:cubicBezTo>
                      <a:pt x="17823" y="9094"/>
                      <a:pt x="17839" y="9078"/>
                      <a:pt x="17871" y="9062"/>
                    </a:cubicBezTo>
                    <a:cubicBezTo>
                      <a:pt x="17950" y="9015"/>
                      <a:pt x="18029" y="8951"/>
                      <a:pt x="18124" y="8920"/>
                    </a:cubicBezTo>
                    <a:cubicBezTo>
                      <a:pt x="16445" y="7684"/>
                      <a:pt x="14766" y="6448"/>
                      <a:pt x="13055" y="5276"/>
                    </a:cubicBezTo>
                    <a:cubicBezTo>
                      <a:pt x="11296" y="4088"/>
                      <a:pt x="9474" y="2947"/>
                      <a:pt x="7573" y="1965"/>
                    </a:cubicBezTo>
                    <a:cubicBezTo>
                      <a:pt x="6433" y="1363"/>
                      <a:pt x="5260" y="808"/>
                      <a:pt x="4024" y="444"/>
                    </a:cubicBezTo>
                    <a:cubicBezTo>
                      <a:pt x="3422" y="270"/>
                      <a:pt x="2820" y="127"/>
                      <a:pt x="2187" y="64"/>
                    </a:cubicBezTo>
                    <a:cubicBezTo>
                      <a:pt x="1870" y="16"/>
                      <a:pt x="1537" y="0"/>
                      <a:pt x="120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94"/>
              <p:cNvSpPr/>
              <p:nvPr/>
            </p:nvSpPr>
            <p:spPr>
              <a:xfrm>
                <a:off x="4545850" y="2457175"/>
                <a:ext cx="164000" cy="4947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979" extrusionOk="0">
                    <a:moveTo>
                      <a:pt x="1138" y="1"/>
                    </a:moveTo>
                    <a:cubicBezTo>
                      <a:pt x="806" y="1"/>
                      <a:pt x="475" y="23"/>
                      <a:pt x="143" y="83"/>
                    </a:cubicBezTo>
                    <a:cubicBezTo>
                      <a:pt x="64" y="99"/>
                      <a:pt x="1" y="194"/>
                      <a:pt x="17" y="289"/>
                    </a:cubicBezTo>
                    <a:cubicBezTo>
                      <a:pt x="31" y="372"/>
                      <a:pt x="105" y="419"/>
                      <a:pt x="187" y="419"/>
                    </a:cubicBezTo>
                    <a:cubicBezTo>
                      <a:pt x="199" y="419"/>
                      <a:pt x="211" y="418"/>
                      <a:pt x="223" y="416"/>
                    </a:cubicBezTo>
                    <a:cubicBezTo>
                      <a:pt x="349" y="400"/>
                      <a:pt x="492" y="384"/>
                      <a:pt x="619" y="368"/>
                    </a:cubicBezTo>
                    <a:lnTo>
                      <a:pt x="603" y="368"/>
                    </a:lnTo>
                    <a:cubicBezTo>
                      <a:pt x="798" y="351"/>
                      <a:pt x="993" y="343"/>
                      <a:pt x="1187" y="343"/>
                    </a:cubicBezTo>
                    <a:cubicBezTo>
                      <a:pt x="1704" y="343"/>
                      <a:pt x="2219" y="399"/>
                      <a:pt x="2726" y="479"/>
                    </a:cubicBezTo>
                    <a:lnTo>
                      <a:pt x="2678" y="479"/>
                    </a:lnTo>
                    <a:cubicBezTo>
                      <a:pt x="3502" y="622"/>
                      <a:pt x="4326" y="860"/>
                      <a:pt x="5086" y="1208"/>
                    </a:cubicBezTo>
                    <a:cubicBezTo>
                      <a:pt x="5514" y="1414"/>
                      <a:pt x="5926" y="1652"/>
                      <a:pt x="6290" y="1953"/>
                    </a:cubicBezTo>
                    <a:cubicBezTo>
                      <a:pt x="6309" y="1971"/>
                      <a:pt x="6333" y="1979"/>
                      <a:pt x="6359" y="1979"/>
                    </a:cubicBezTo>
                    <a:cubicBezTo>
                      <a:pt x="6378" y="1979"/>
                      <a:pt x="6397" y="1975"/>
                      <a:pt x="6417" y="1969"/>
                    </a:cubicBezTo>
                    <a:cubicBezTo>
                      <a:pt x="6449" y="1969"/>
                      <a:pt x="6496" y="1937"/>
                      <a:pt x="6528" y="1905"/>
                    </a:cubicBezTo>
                    <a:cubicBezTo>
                      <a:pt x="6544" y="1858"/>
                      <a:pt x="6560" y="1810"/>
                      <a:pt x="6544" y="1763"/>
                    </a:cubicBezTo>
                    <a:cubicBezTo>
                      <a:pt x="6544" y="1747"/>
                      <a:pt x="6528" y="1731"/>
                      <a:pt x="6528" y="1715"/>
                    </a:cubicBezTo>
                    <a:cubicBezTo>
                      <a:pt x="6512" y="1699"/>
                      <a:pt x="6496" y="1683"/>
                      <a:pt x="6465" y="1668"/>
                    </a:cubicBezTo>
                    <a:cubicBezTo>
                      <a:pt x="6069" y="1319"/>
                      <a:pt x="5609" y="1066"/>
                      <a:pt x="5118" y="860"/>
                    </a:cubicBezTo>
                    <a:cubicBezTo>
                      <a:pt x="4595" y="606"/>
                      <a:pt x="4025" y="432"/>
                      <a:pt x="3455" y="289"/>
                    </a:cubicBezTo>
                    <a:cubicBezTo>
                      <a:pt x="2884" y="147"/>
                      <a:pt x="2298" y="52"/>
                      <a:pt x="1712" y="20"/>
                    </a:cubicBezTo>
                    <a:cubicBezTo>
                      <a:pt x="1521" y="8"/>
                      <a:pt x="1329" y="1"/>
                      <a:pt x="1138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94"/>
              <p:cNvSpPr/>
              <p:nvPr/>
            </p:nvSpPr>
            <p:spPr>
              <a:xfrm>
                <a:off x="4651225" y="2478000"/>
                <a:ext cx="108125" cy="55000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2200" extrusionOk="0">
                    <a:moveTo>
                      <a:pt x="185" y="1"/>
                    </a:moveTo>
                    <a:cubicBezTo>
                      <a:pt x="116" y="1"/>
                      <a:pt x="44" y="46"/>
                      <a:pt x="32" y="122"/>
                    </a:cubicBezTo>
                    <a:cubicBezTo>
                      <a:pt x="0" y="201"/>
                      <a:pt x="48" y="312"/>
                      <a:pt x="143" y="328"/>
                    </a:cubicBezTo>
                    <a:cubicBezTo>
                      <a:pt x="840" y="534"/>
                      <a:pt x="1521" y="803"/>
                      <a:pt x="2186" y="1104"/>
                    </a:cubicBezTo>
                    <a:cubicBezTo>
                      <a:pt x="2186" y="1104"/>
                      <a:pt x="2185" y="1103"/>
                      <a:pt x="2183" y="1101"/>
                    </a:cubicBezTo>
                    <a:lnTo>
                      <a:pt x="2183" y="1101"/>
                    </a:lnTo>
                    <a:cubicBezTo>
                      <a:pt x="2838" y="1399"/>
                      <a:pt x="3462" y="1759"/>
                      <a:pt x="4056" y="2165"/>
                    </a:cubicBezTo>
                    <a:cubicBezTo>
                      <a:pt x="4085" y="2189"/>
                      <a:pt x="4118" y="2199"/>
                      <a:pt x="4151" y="2199"/>
                    </a:cubicBezTo>
                    <a:cubicBezTo>
                      <a:pt x="4208" y="2199"/>
                      <a:pt x="4263" y="2168"/>
                      <a:pt x="4293" y="2118"/>
                    </a:cubicBezTo>
                    <a:cubicBezTo>
                      <a:pt x="4325" y="2054"/>
                      <a:pt x="4325" y="1991"/>
                      <a:pt x="4293" y="1928"/>
                    </a:cubicBezTo>
                    <a:cubicBezTo>
                      <a:pt x="4277" y="1912"/>
                      <a:pt x="4262" y="1896"/>
                      <a:pt x="4246" y="1880"/>
                    </a:cubicBezTo>
                    <a:cubicBezTo>
                      <a:pt x="3644" y="1452"/>
                      <a:pt x="2994" y="1104"/>
                      <a:pt x="2329" y="803"/>
                    </a:cubicBezTo>
                    <a:cubicBezTo>
                      <a:pt x="1663" y="486"/>
                      <a:pt x="966" y="217"/>
                      <a:pt x="238" y="11"/>
                    </a:cubicBezTo>
                    <a:cubicBezTo>
                      <a:pt x="221" y="4"/>
                      <a:pt x="203" y="1"/>
                      <a:pt x="18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94"/>
              <p:cNvSpPr/>
              <p:nvPr/>
            </p:nvSpPr>
            <p:spPr>
              <a:xfrm>
                <a:off x="4654775" y="2476425"/>
                <a:ext cx="104575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129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27"/>
                    </a:cubicBezTo>
                    <a:cubicBezTo>
                      <a:pt x="729" y="486"/>
                      <a:pt x="1300" y="707"/>
                      <a:pt x="1838" y="961"/>
                    </a:cubicBezTo>
                    <a:cubicBezTo>
                      <a:pt x="2551" y="1294"/>
                      <a:pt x="3248" y="1690"/>
                      <a:pt x="3914" y="2102"/>
                    </a:cubicBezTo>
                    <a:cubicBezTo>
                      <a:pt x="3943" y="2119"/>
                      <a:pt x="3978" y="2128"/>
                      <a:pt x="4011" y="2128"/>
                    </a:cubicBezTo>
                    <a:cubicBezTo>
                      <a:pt x="4067" y="2128"/>
                      <a:pt x="4122" y="2104"/>
                      <a:pt x="4151" y="2054"/>
                    </a:cubicBezTo>
                    <a:cubicBezTo>
                      <a:pt x="4183" y="1991"/>
                      <a:pt x="4183" y="1927"/>
                      <a:pt x="4151" y="1864"/>
                    </a:cubicBezTo>
                    <a:cubicBezTo>
                      <a:pt x="4135" y="1848"/>
                      <a:pt x="4120" y="1832"/>
                      <a:pt x="4104" y="1816"/>
                    </a:cubicBezTo>
                    <a:cubicBezTo>
                      <a:pt x="3502" y="1436"/>
                      <a:pt x="2900" y="1088"/>
                      <a:pt x="2266" y="771"/>
                    </a:cubicBezTo>
                    <a:cubicBezTo>
                      <a:pt x="1617" y="454"/>
                      <a:pt x="935" y="185"/>
                      <a:pt x="254" y="10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94"/>
              <p:cNvSpPr/>
              <p:nvPr/>
            </p:nvSpPr>
            <p:spPr>
              <a:xfrm>
                <a:off x="4646850" y="2472100"/>
                <a:ext cx="114100" cy="5795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2318" extrusionOk="0">
                    <a:moveTo>
                      <a:pt x="187" y="1"/>
                    </a:moveTo>
                    <a:cubicBezTo>
                      <a:pt x="111" y="1"/>
                      <a:pt x="43" y="55"/>
                      <a:pt x="17" y="120"/>
                    </a:cubicBezTo>
                    <a:cubicBezTo>
                      <a:pt x="1" y="215"/>
                      <a:pt x="48" y="310"/>
                      <a:pt x="127" y="342"/>
                    </a:cubicBezTo>
                    <a:cubicBezTo>
                      <a:pt x="825" y="564"/>
                      <a:pt x="1490" y="833"/>
                      <a:pt x="2155" y="1134"/>
                    </a:cubicBezTo>
                    <a:cubicBezTo>
                      <a:pt x="2884" y="1482"/>
                      <a:pt x="3597" y="1863"/>
                      <a:pt x="4294" y="2290"/>
                    </a:cubicBezTo>
                    <a:cubicBezTo>
                      <a:pt x="4324" y="2308"/>
                      <a:pt x="4358" y="2317"/>
                      <a:pt x="4392" y="2317"/>
                    </a:cubicBezTo>
                    <a:cubicBezTo>
                      <a:pt x="4448" y="2317"/>
                      <a:pt x="4502" y="2292"/>
                      <a:pt x="4532" y="2243"/>
                    </a:cubicBezTo>
                    <a:cubicBezTo>
                      <a:pt x="4563" y="2180"/>
                      <a:pt x="4563" y="2116"/>
                      <a:pt x="4532" y="2053"/>
                    </a:cubicBezTo>
                    <a:cubicBezTo>
                      <a:pt x="4516" y="2037"/>
                      <a:pt x="4500" y="2021"/>
                      <a:pt x="4484" y="2005"/>
                    </a:cubicBezTo>
                    <a:cubicBezTo>
                      <a:pt x="3138" y="1181"/>
                      <a:pt x="1728" y="500"/>
                      <a:pt x="238" y="9"/>
                    </a:cubicBezTo>
                    <a:cubicBezTo>
                      <a:pt x="221" y="3"/>
                      <a:pt x="204" y="1"/>
                      <a:pt x="187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94"/>
              <p:cNvSpPr/>
              <p:nvPr/>
            </p:nvSpPr>
            <p:spPr>
              <a:xfrm>
                <a:off x="4661125" y="2476825"/>
                <a:ext cx="11250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4500" h="2394" extrusionOk="0">
                    <a:moveTo>
                      <a:pt x="1886" y="1049"/>
                    </a:moveTo>
                    <a:cubicBezTo>
                      <a:pt x="1890" y="1052"/>
                      <a:pt x="1894" y="1056"/>
                      <a:pt x="1901" y="1056"/>
                    </a:cubicBezTo>
                    <a:cubicBezTo>
                      <a:pt x="1896" y="1053"/>
                      <a:pt x="1891" y="1051"/>
                      <a:pt x="1886" y="1049"/>
                    </a:cubicBezTo>
                    <a:close/>
                    <a:moveTo>
                      <a:pt x="179" y="0"/>
                    </a:moveTo>
                    <a:cubicBezTo>
                      <a:pt x="106" y="0"/>
                      <a:pt x="41" y="46"/>
                      <a:pt x="16" y="121"/>
                    </a:cubicBezTo>
                    <a:cubicBezTo>
                      <a:pt x="0" y="216"/>
                      <a:pt x="48" y="311"/>
                      <a:pt x="127" y="343"/>
                    </a:cubicBezTo>
                    <a:cubicBezTo>
                      <a:pt x="739" y="547"/>
                      <a:pt x="1321" y="782"/>
                      <a:pt x="1886" y="1049"/>
                    </a:cubicBezTo>
                    <a:lnTo>
                      <a:pt x="1886" y="1049"/>
                    </a:lnTo>
                    <a:cubicBezTo>
                      <a:pt x="1886" y="1048"/>
                      <a:pt x="1885" y="1047"/>
                      <a:pt x="1884" y="1047"/>
                    </a:cubicBezTo>
                    <a:lnTo>
                      <a:pt x="1884" y="1047"/>
                    </a:lnTo>
                    <a:cubicBezTo>
                      <a:pt x="2703" y="1425"/>
                      <a:pt x="3490" y="1867"/>
                      <a:pt x="4230" y="2371"/>
                    </a:cubicBezTo>
                    <a:cubicBezTo>
                      <a:pt x="4255" y="2386"/>
                      <a:pt x="4284" y="2393"/>
                      <a:pt x="4313" y="2393"/>
                    </a:cubicBezTo>
                    <a:cubicBezTo>
                      <a:pt x="4374" y="2393"/>
                      <a:pt x="4435" y="2361"/>
                      <a:pt x="4468" y="2307"/>
                    </a:cubicBezTo>
                    <a:cubicBezTo>
                      <a:pt x="4499" y="2260"/>
                      <a:pt x="4499" y="2181"/>
                      <a:pt x="4468" y="2133"/>
                    </a:cubicBezTo>
                    <a:cubicBezTo>
                      <a:pt x="4452" y="2101"/>
                      <a:pt x="4436" y="2086"/>
                      <a:pt x="4420" y="2070"/>
                    </a:cubicBezTo>
                    <a:cubicBezTo>
                      <a:pt x="3121" y="1198"/>
                      <a:pt x="1711" y="533"/>
                      <a:pt x="238" y="10"/>
                    </a:cubicBezTo>
                    <a:cubicBezTo>
                      <a:pt x="218" y="4"/>
                      <a:pt x="198" y="0"/>
                      <a:pt x="179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94"/>
              <p:cNvSpPr/>
              <p:nvPr/>
            </p:nvSpPr>
            <p:spPr>
              <a:xfrm>
                <a:off x="4640125" y="2469700"/>
                <a:ext cx="108550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2128" extrusionOk="0">
                    <a:moveTo>
                      <a:pt x="195" y="0"/>
                    </a:moveTo>
                    <a:cubicBezTo>
                      <a:pt x="122" y="0"/>
                      <a:pt x="57" y="46"/>
                      <a:pt x="32" y="121"/>
                    </a:cubicBezTo>
                    <a:cubicBezTo>
                      <a:pt x="0" y="200"/>
                      <a:pt x="64" y="311"/>
                      <a:pt x="143" y="327"/>
                    </a:cubicBezTo>
                    <a:cubicBezTo>
                      <a:pt x="872" y="533"/>
                      <a:pt x="1585" y="802"/>
                      <a:pt x="2266" y="1119"/>
                    </a:cubicBezTo>
                    <a:cubicBezTo>
                      <a:pt x="2884" y="1420"/>
                      <a:pt x="3486" y="1737"/>
                      <a:pt x="4072" y="2101"/>
                    </a:cubicBezTo>
                    <a:cubicBezTo>
                      <a:pt x="4102" y="2119"/>
                      <a:pt x="4136" y="2128"/>
                      <a:pt x="4169" y="2128"/>
                    </a:cubicBezTo>
                    <a:cubicBezTo>
                      <a:pt x="4225" y="2128"/>
                      <a:pt x="4280" y="2103"/>
                      <a:pt x="4310" y="2054"/>
                    </a:cubicBezTo>
                    <a:cubicBezTo>
                      <a:pt x="4341" y="1990"/>
                      <a:pt x="4341" y="1911"/>
                      <a:pt x="4310" y="1864"/>
                    </a:cubicBezTo>
                    <a:cubicBezTo>
                      <a:pt x="4294" y="1848"/>
                      <a:pt x="4278" y="1816"/>
                      <a:pt x="4262" y="1816"/>
                    </a:cubicBezTo>
                    <a:cubicBezTo>
                      <a:pt x="3010" y="1040"/>
                      <a:pt x="1664" y="390"/>
                      <a:pt x="254" y="10"/>
                    </a:cubicBezTo>
                    <a:cubicBezTo>
                      <a:pt x="234" y="3"/>
                      <a:pt x="214" y="0"/>
                      <a:pt x="19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94"/>
              <p:cNvSpPr/>
              <p:nvPr/>
            </p:nvSpPr>
            <p:spPr>
              <a:xfrm>
                <a:off x="4647250" y="2473025"/>
                <a:ext cx="792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1536" extrusionOk="0">
                    <a:moveTo>
                      <a:pt x="202" y="1"/>
                    </a:moveTo>
                    <a:cubicBezTo>
                      <a:pt x="120" y="1"/>
                      <a:pt x="44" y="48"/>
                      <a:pt x="16" y="131"/>
                    </a:cubicBezTo>
                    <a:cubicBezTo>
                      <a:pt x="1" y="210"/>
                      <a:pt x="48" y="321"/>
                      <a:pt x="127" y="336"/>
                    </a:cubicBezTo>
                    <a:cubicBezTo>
                      <a:pt x="725" y="494"/>
                      <a:pt x="1275" y="698"/>
                      <a:pt x="1826" y="949"/>
                    </a:cubicBezTo>
                    <a:lnTo>
                      <a:pt x="1826" y="949"/>
                    </a:lnTo>
                    <a:cubicBezTo>
                      <a:pt x="1824" y="946"/>
                      <a:pt x="1823" y="943"/>
                      <a:pt x="1822" y="939"/>
                    </a:cubicBezTo>
                    <a:lnTo>
                      <a:pt x="1822" y="939"/>
                    </a:lnTo>
                    <a:cubicBezTo>
                      <a:pt x="1823" y="943"/>
                      <a:pt x="1824" y="947"/>
                      <a:pt x="1826" y="949"/>
                    </a:cubicBezTo>
                    <a:lnTo>
                      <a:pt x="1826" y="949"/>
                    </a:lnTo>
                    <a:cubicBezTo>
                      <a:pt x="1830" y="950"/>
                      <a:pt x="1833" y="952"/>
                      <a:pt x="1836" y="953"/>
                    </a:cubicBezTo>
                    <a:lnTo>
                      <a:pt x="1836" y="953"/>
                    </a:lnTo>
                    <a:cubicBezTo>
                      <a:pt x="1832" y="953"/>
                      <a:pt x="1829" y="951"/>
                      <a:pt x="1826" y="949"/>
                    </a:cubicBezTo>
                    <a:lnTo>
                      <a:pt x="1826" y="949"/>
                    </a:lnTo>
                    <a:cubicBezTo>
                      <a:pt x="1826" y="949"/>
                      <a:pt x="1826" y="949"/>
                      <a:pt x="1826" y="949"/>
                    </a:cubicBezTo>
                    <a:lnTo>
                      <a:pt x="1826" y="949"/>
                    </a:lnTo>
                    <a:cubicBezTo>
                      <a:pt x="1830" y="954"/>
                      <a:pt x="1838" y="954"/>
                      <a:pt x="1838" y="954"/>
                    </a:cubicBezTo>
                    <a:cubicBezTo>
                      <a:pt x="1838" y="954"/>
                      <a:pt x="1837" y="954"/>
                      <a:pt x="1836" y="953"/>
                    </a:cubicBezTo>
                    <a:lnTo>
                      <a:pt x="1836" y="953"/>
                    </a:lnTo>
                    <a:cubicBezTo>
                      <a:pt x="1841" y="954"/>
                      <a:pt x="1848" y="954"/>
                      <a:pt x="1854" y="954"/>
                    </a:cubicBezTo>
                    <a:cubicBezTo>
                      <a:pt x="2219" y="1129"/>
                      <a:pt x="2551" y="1319"/>
                      <a:pt x="2900" y="1509"/>
                    </a:cubicBezTo>
                    <a:cubicBezTo>
                      <a:pt x="2929" y="1527"/>
                      <a:pt x="2961" y="1536"/>
                      <a:pt x="2993" y="1536"/>
                    </a:cubicBezTo>
                    <a:cubicBezTo>
                      <a:pt x="3046" y="1536"/>
                      <a:pt x="3098" y="1511"/>
                      <a:pt x="3137" y="1461"/>
                    </a:cubicBezTo>
                    <a:cubicBezTo>
                      <a:pt x="3169" y="1414"/>
                      <a:pt x="3169" y="1335"/>
                      <a:pt x="3122" y="1271"/>
                    </a:cubicBezTo>
                    <a:cubicBezTo>
                      <a:pt x="3122" y="1255"/>
                      <a:pt x="3106" y="1239"/>
                      <a:pt x="3074" y="1224"/>
                    </a:cubicBezTo>
                    <a:cubicBezTo>
                      <a:pt x="2187" y="701"/>
                      <a:pt x="1236" y="273"/>
                      <a:pt x="238" y="4"/>
                    </a:cubicBezTo>
                    <a:cubicBezTo>
                      <a:pt x="226" y="2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94"/>
              <p:cNvSpPr/>
              <p:nvPr/>
            </p:nvSpPr>
            <p:spPr>
              <a:xfrm>
                <a:off x="4544275" y="2812775"/>
                <a:ext cx="452325" cy="230800"/>
              </a:xfrm>
              <a:custGeom>
                <a:avLst/>
                <a:gdLst/>
                <a:ahLst/>
                <a:cxnLst/>
                <a:rect l="l" t="t" r="r" b="b"/>
                <a:pathLst>
                  <a:path w="18093" h="9232" extrusionOk="0">
                    <a:moveTo>
                      <a:pt x="17911" y="0"/>
                    </a:moveTo>
                    <a:cubicBezTo>
                      <a:pt x="17885" y="0"/>
                      <a:pt x="17860" y="7"/>
                      <a:pt x="17839" y="23"/>
                    </a:cubicBezTo>
                    <a:cubicBezTo>
                      <a:pt x="16809" y="704"/>
                      <a:pt x="15875" y="1512"/>
                      <a:pt x="14892" y="2256"/>
                    </a:cubicBezTo>
                    <a:lnTo>
                      <a:pt x="14908" y="2256"/>
                    </a:lnTo>
                    <a:cubicBezTo>
                      <a:pt x="14718" y="2383"/>
                      <a:pt x="14528" y="2526"/>
                      <a:pt x="14338" y="2652"/>
                    </a:cubicBezTo>
                    <a:cubicBezTo>
                      <a:pt x="14116" y="2811"/>
                      <a:pt x="13894" y="2953"/>
                      <a:pt x="13657" y="3080"/>
                    </a:cubicBezTo>
                    <a:cubicBezTo>
                      <a:pt x="13197" y="3365"/>
                      <a:pt x="12738" y="3651"/>
                      <a:pt x="12278" y="3936"/>
                    </a:cubicBezTo>
                    <a:cubicBezTo>
                      <a:pt x="11344" y="4490"/>
                      <a:pt x="10409" y="5029"/>
                      <a:pt x="9459" y="5552"/>
                    </a:cubicBezTo>
                    <a:cubicBezTo>
                      <a:pt x="9062" y="5758"/>
                      <a:pt x="8666" y="5979"/>
                      <a:pt x="8270" y="6185"/>
                    </a:cubicBezTo>
                    <a:cubicBezTo>
                      <a:pt x="7890" y="6407"/>
                      <a:pt x="7494" y="6613"/>
                      <a:pt x="7082" y="6835"/>
                    </a:cubicBezTo>
                    <a:cubicBezTo>
                      <a:pt x="6290" y="7247"/>
                      <a:pt x="5482" y="7643"/>
                      <a:pt x="4658" y="7976"/>
                    </a:cubicBezTo>
                    <a:lnTo>
                      <a:pt x="4627" y="7976"/>
                    </a:lnTo>
                    <a:cubicBezTo>
                      <a:pt x="3628" y="8387"/>
                      <a:pt x="2583" y="8688"/>
                      <a:pt x="1506" y="8815"/>
                    </a:cubicBezTo>
                    <a:cubicBezTo>
                      <a:pt x="1167" y="8864"/>
                      <a:pt x="828" y="8884"/>
                      <a:pt x="489" y="8884"/>
                    </a:cubicBezTo>
                    <a:cubicBezTo>
                      <a:pt x="384" y="8884"/>
                      <a:pt x="280" y="8882"/>
                      <a:pt x="175" y="8879"/>
                    </a:cubicBezTo>
                    <a:cubicBezTo>
                      <a:pt x="80" y="8879"/>
                      <a:pt x="1" y="8958"/>
                      <a:pt x="1" y="9053"/>
                    </a:cubicBezTo>
                    <a:cubicBezTo>
                      <a:pt x="1" y="9148"/>
                      <a:pt x="80" y="9211"/>
                      <a:pt x="159" y="9227"/>
                    </a:cubicBezTo>
                    <a:cubicBezTo>
                      <a:pt x="254" y="9230"/>
                      <a:pt x="350" y="9232"/>
                      <a:pt x="445" y="9232"/>
                    </a:cubicBezTo>
                    <a:cubicBezTo>
                      <a:pt x="1281" y="9232"/>
                      <a:pt x="2103" y="9109"/>
                      <a:pt x="2900" y="8910"/>
                    </a:cubicBezTo>
                    <a:cubicBezTo>
                      <a:pt x="3803" y="8688"/>
                      <a:pt x="4674" y="8356"/>
                      <a:pt x="5530" y="7976"/>
                    </a:cubicBezTo>
                    <a:cubicBezTo>
                      <a:pt x="6385" y="7595"/>
                      <a:pt x="7225" y="7152"/>
                      <a:pt x="8049" y="6708"/>
                    </a:cubicBezTo>
                    <a:cubicBezTo>
                      <a:pt x="8952" y="6217"/>
                      <a:pt x="9855" y="5726"/>
                      <a:pt x="10758" y="5219"/>
                    </a:cubicBezTo>
                    <a:cubicBezTo>
                      <a:pt x="11312" y="4902"/>
                      <a:pt x="11882" y="4569"/>
                      <a:pt x="12437" y="4221"/>
                    </a:cubicBezTo>
                    <a:cubicBezTo>
                      <a:pt x="12738" y="4062"/>
                      <a:pt x="13023" y="3888"/>
                      <a:pt x="13308" y="3698"/>
                    </a:cubicBezTo>
                    <a:cubicBezTo>
                      <a:pt x="13593" y="3524"/>
                      <a:pt x="13894" y="3349"/>
                      <a:pt x="14180" y="3175"/>
                    </a:cubicBezTo>
                    <a:cubicBezTo>
                      <a:pt x="15257" y="2478"/>
                      <a:pt x="16223" y="1623"/>
                      <a:pt x="17253" y="846"/>
                    </a:cubicBezTo>
                    <a:cubicBezTo>
                      <a:pt x="17269" y="846"/>
                      <a:pt x="17269" y="846"/>
                      <a:pt x="17285" y="831"/>
                    </a:cubicBezTo>
                    <a:cubicBezTo>
                      <a:pt x="17443" y="704"/>
                      <a:pt x="17617" y="577"/>
                      <a:pt x="17808" y="466"/>
                    </a:cubicBezTo>
                    <a:cubicBezTo>
                      <a:pt x="17871" y="387"/>
                      <a:pt x="17950" y="308"/>
                      <a:pt x="18029" y="229"/>
                    </a:cubicBezTo>
                    <a:cubicBezTo>
                      <a:pt x="18045" y="213"/>
                      <a:pt x="18077" y="197"/>
                      <a:pt x="18093" y="165"/>
                    </a:cubicBezTo>
                    <a:cubicBezTo>
                      <a:pt x="18093" y="149"/>
                      <a:pt x="18077" y="118"/>
                      <a:pt x="18061" y="86"/>
                    </a:cubicBezTo>
                    <a:cubicBezTo>
                      <a:pt x="18029" y="32"/>
                      <a:pt x="17967" y="0"/>
                      <a:pt x="17911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94"/>
              <p:cNvSpPr/>
              <p:nvPr/>
            </p:nvSpPr>
            <p:spPr>
              <a:xfrm>
                <a:off x="4351400" y="2458050"/>
                <a:ext cx="647975" cy="586700"/>
              </a:xfrm>
              <a:custGeom>
                <a:avLst/>
                <a:gdLst/>
                <a:ahLst/>
                <a:cxnLst/>
                <a:rect l="l" t="t" r="r" b="b"/>
                <a:pathLst>
                  <a:path w="25919" h="23468" extrusionOk="0">
                    <a:moveTo>
                      <a:pt x="8175" y="1"/>
                    </a:moveTo>
                    <a:cubicBezTo>
                      <a:pt x="8096" y="17"/>
                      <a:pt x="8001" y="32"/>
                      <a:pt x="7921" y="48"/>
                    </a:cubicBezTo>
                    <a:cubicBezTo>
                      <a:pt x="7890" y="48"/>
                      <a:pt x="7874" y="64"/>
                      <a:pt x="7842" y="80"/>
                    </a:cubicBezTo>
                    <a:lnTo>
                      <a:pt x="7779" y="96"/>
                    </a:lnTo>
                    <a:cubicBezTo>
                      <a:pt x="7716" y="96"/>
                      <a:pt x="7668" y="143"/>
                      <a:pt x="7652" y="191"/>
                    </a:cubicBezTo>
                    <a:cubicBezTo>
                      <a:pt x="7319" y="207"/>
                      <a:pt x="6971" y="238"/>
                      <a:pt x="6622" y="302"/>
                    </a:cubicBezTo>
                    <a:cubicBezTo>
                      <a:pt x="6527" y="318"/>
                      <a:pt x="6432" y="318"/>
                      <a:pt x="6353" y="333"/>
                    </a:cubicBezTo>
                    <a:cubicBezTo>
                      <a:pt x="6306" y="349"/>
                      <a:pt x="6258" y="365"/>
                      <a:pt x="6242" y="413"/>
                    </a:cubicBezTo>
                    <a:cubicBezTo>
                      <a:pt x="6210" y="460"/>
                      <a:pt x="6210" y="508"/>
                      <a:pt x="6210" y="555"/>
                    </a:cubicBezTo>
                    <a:cubicBezTo>
                      <a:pt x="6068" y="603"/>
                      <a:pt x="5925" y="650"/>
                      <a:pt x="5767" y="698"/>
                    </a:cubicBezTo>
                    <a:cubicBezTo>
                      <a:pt x="5656" y="730"/>
                      <a:pt x="5545" y="777"/>
                      <a:pt x="5434" y="809"/>
                    </a:cubicBezTo>
                    <a:cubicBezTo>
                      <a:pt x="4943" y="967"/>
                      <a:pt x="4515" y="1141"/>
                      <a:pt x="4119" y="1316"/>
                    </a:cubicBezTo>
                    <a:cubicBezTo>
                      <a:pt x="3707" y="1522"/>
                      <a:pt x="3327" y="1743"/>
                      <a:pt x="2994" y="1981"/>
                    </a:cubicBezTo>
                    <a:cubicBezTo>
                      <a:pt x="2662" y="2219"/>
                      <a:pt x="2345" y="2504"/>
                      <a:pt x="2060" y="2821"/>
                    </a:cubicBezTo>
                    <a:cubicBezTo>
                      <a:pt x="1790" y="3122"/>
                      <a:pt x="1537" y="3454"/>
                      <a:pt x="1331" y="3819"/>
                    </a:cubicBezTo>
                    <a:cubicBezTo>
                      <a:pt x="919" y="4468"/>
                      <a:pt x="602" y="5245"/>
                      <a:pt x="380" y="6100"/>
                    </a:cubicBezTo>
                    <a:cubicBezTo>
                      <a:pt x="190" y="6861"/>
                      <a:pt x="64" y="7700"/>
                      <a:pt x="32" y="8603"/>
                    </a:cubicBezTo>
                    <a:cubicBezTo>
                      <a:pt x="0" y="8983"/>
                      <a:pt x="0" y="9395"/>
                      <a:pt x="16" y="9839"/>
                    </a:cubicBezTo>
                    <a:cubicBezTo>
                      <a:pt x="32" y="10108"/>
                      <a:pt x="48" y="10393"/>
                      <a:pt x="64" y="10663"/>
                    </a:cubicBezTo>
                    <a:lnTo>
                      <a:pt x="79" y="10726"/>
                    </a:lnTo>
                    <a:lnTo>
                      <a:pt x="79" y="10805"/>
                    </a:lnTo>
                    <a:lnTo>
                      <a:pt x="95" y="10964"/>
                    </a:lnTo>
                    <a:lnTo>
                      <a:pt x="143" y="11629"/>
                    </a:lnTo>
                    <a:lnTo>
                      <a:pt x="174" y="11946"/>
                    </a:lnTo>
                    <a:lnTo>
                      <a:pt x="174" y="12089"/>
                    </a:lnTo>
                    <a:cubicBezTo>
                      <a:pt x="206" y="12421"/>
                      <a:pt x="222" y="12770"/>
                      <a:pt x="254" y="13103"/>
                    </a:cubicBezTo>
                    <a:cubicBezTo>
                      <a:pt x="333" y="14021"/>
                      <a:pt x="412" y="14814"/>
                      <a:pt x="523" y="15526"/>
                    </a:cubicBezTo>
                    <a:cubicBezTo>
                      <a:pt x="650" y="16430"/>
                      <a:pt x="824" y="17237"/>
                      <a:pt x="1030" y="17982"/>
                    </a:cubicBezTo>
                    <a:cubicBezTo>
                      <a:pt x="1268" y="18822"/>
                      <a:pt x="1553" y="19551"/>
                      <a:pt x="1901" y="20200"/>
                    </a:cubicBezTo>
                    <a:cubicBezTo>
                      <a:pt x="1981" y="20358"/>
                      <a:pt x="2076" y="20517"/>
                      <a:pt x="2171" y="20675"/>
                    </a:cubicBezTo>
                    <a:cubicBezTo>
                      <a:pt x="2487" y="21151"/>
                      <a:pt x="2852" y="21578"/>
                      <a:pt x="3264" y="21911"/>
                    </a:cubicBezTo>
                    <a:cubicBezTo>
                      <a:pt x="3533" y="22149"/>
                      <a:pt x="3834" y="22355"/>
                      <a:pt x="4151" y="22513"/>
                    </a:cubicBezTo>
                    <a:cubicBezTo>
                      <a:pt x="4468" y="22672"/>
                      <a:pt x="4816" y="22814"/>
                      <a:pt x="5244" y="22941"/>
                    </a:cubicBezTo>
                    <a:cubicBezTo>
                      <a:pt x="5624" y="23052"/>
                      <a:pt x="6036" y="23147"/>
                      <a:pt x="6511" y="23226"/>
                    </a:cubicBezTo>
                    <a:cubicBezTo>
                      <a:pt x="6908" y="23289"/>
                      <a:pt x="7319" y="23321"/>
                      <a:pt x="7747" y="23337"/>
                    </a:cubicBezTo>
                    <a:lnTo>
                      <a:pt x="7747" y="23353"/>
                    </a:lnTo>
                    <a:cubicBezTo>
                      <a:pt x="7779" y="23384"/>
                      <a:pt x="7826" y="23416"/>
                      <a:pt x="7874" y="23416"/>
                    </a:cubicBezTo>
                    <a:lnTo>
                      <a:pt x="8302" y="23416"/>
                    </a:lnTo>
                    <a:cubicBezTo>
                      <a:pt x="8333" y="23448"/>
                      <a:pt x="8365" y="23464"/>
                      <a:pt x="8413" y="23464"/>
                    </a:cubicBezTo>
                    <a:cubicBezTo>
                      <a:pt x="8492" y="23466"/>
                      <a:pt x="8573" y="23468"/>
                      <a:pt x="8655" y="23468"/>
                    </a:cubicBezTo>
                    <a:cubicBezTo>
                      <a:pt x="9078" y="23468"/>
                      <a:pt x="9527" y="23432"/>
                      <a:pt x="9965" y="23353"/>
                    </a:cubicBezTo>
                    <a:cubicBezTo>
                      <a:pt x="10456" y="23258"/>
                      <a:pt x="10979" y="23115"/>
                      <a:pt x="11534" y="22909"/>
                    </a:cubicBezTo>
                    <a:cubicBezTo>
                      <a:pt x="11977" y="22751"/>
                      <a:pt x="12437" y="22545"/>
                      <a:pt x="12959" y="22291"/>
                    </a:cubicBezTo>
                    <a:lnTo>
                      <a:pt x="13102" y="22228"/>
                    </a:lnTo>
                    <a:lnTo>
                      <a:pt x="13245" y="22165"/>
                    </a:lnTo>
                    <a:cubicBezTo>
                      <a:pt x="14148" y="21768"/>
                      <a:pt x="15019" y="21309"/>
                      <a:pt x="15764" y="20897"/>
                    </a:cubicBezTo>
                    <a:cubicBezTo>
                      <a:pt x="16730" y="20390"/>
                      <a:pt x="17585" y="19915"/>
                      <a:pt x="18473" y="19424"/>
                    </a:cubicBezTo>
                    <a:cubicBezTo>
                      <a:pt x="19043" y="19091"/>
                      <a:pt x="19597" y="18758"/>
                      <a:pt x="20168" y="18426"/>
                    </a:cubicBezTo>
                    <a:cubicBezTo>
                      <a:pt x="20453" y="18251"/>
                      <a:pt x="20738" y="18077"/>
                      <a:pt x="21023" y="17903"/>
                    </a:cubicBezTo>
                    <a:lnTo>
                      <a:pt x="21150" y="17824"/>
                    </a:lnTo>
                    <a:cubicBezTo>
                      <a:pt x="21403" y="17681"/>
                      <a:pt x="21641" y="17523"/>
                      <a:pt x="21895" y="17364"/>
                    </a:cubicBezTo>
                    <a:cubicBezTo>
                      <a:pt x="22449" y="17016"/>
                      <a:pt x="22972" y="16620"/>
                      <a:pt x="23415" y="16271"/>
                    </a:cubicBezTo>
                    <a:cubicBezTo>
                      <a:pt x="23637" y="16113"/>
                      <a:pt x="23859" y="15954"/>
                      <a:pt x="24081" y="15796"/>
                    </a:cubicBezTo>
                    <a:cubicBezTo>
                      <a:pt x="24350" y="15590"/>
                      <a:pt x="24619" y="15368"/>
                      <a:pt x="24889" y="15162"/>
                    </a:cubicBezTo>
                    <a:lnTo>
                      <a:pt x="24968" y="15099"/>
                    </a:lnTo>
                    <a:lnTo>
                      <a:pt x="25158" y="14956"/>
                    </a:lnTo>
                    <a:lnTo>
                      <a:pt x="25237" y="14893"/>
                    </a:lnTo>
                    <a:cubicBezTo>
                      <a:pt x="25301" y="14829"/>
                      <a:pt x="25380" y="14766"/>
                      <a:pt x="25459" y="14703"/>
                    </a:cubicBezTo>
                    <a:cubicBezTo>
                      <a:pt x="25554" y="14608"/>
                      <a:pt x="25649" y="14513"/>
                      <a:pt x="25744" y="14418"/>
                    </a:cubicBezTo>
                    <a:cubicBezTo>
                      <a:pt x="25808" y="14354"/>
                      <a:pt x="25871" y="14291"/>
                      <a:pt x="25919" y="14227"/>
                    </a:cubicBezTo>
                    <a:cubicBezTo>
                      <a:pt x="25903" y="14212"/>
                      <a:pt x="25903" y="14212"/>
                      <a:pt x="25887" y="14212"/>
                    </a:cubicBezTo>
                    <a:cubicBezTo>
                      <a:pt x="25744" y="14132"/>
                      <a:pt x="25586" y="14037"/>
                      <a:pt x="25459" y="13926"/>
                    </a:cubicBezTo>
                    <a:cubicBezTo>
                      <a:pt x="25396" y="13863"/>
                      <a:pt x="25317" y="13800"/>
                      <a:pt x="25253" y="13736"/>
                    </a:cubicBezTo>
                    <a:cubicBezTo>
                      <a:pt x="25206" y="13673"/>
                      <a:pt x="25158" y="13610"/>
                      <a:pt x="25126" y="13546"/>
                    </a:cubicBezTo>
                    <a:cubicBezTo>
                      <a:pt x="25047" y="13419"/>
                      <a:pt x="25000" y="13293"/>
                      <a:pt x="24984" y="13150"/>
                    </a:cubicBezTo>
                    <a:cubicBezTo>
                      <a:pt x="24968" y="13039"/>
                      <a:pt x="24968" y="12928"/>
                      <a:pt x="25000" y="12817"/>
                    </a:cubicBezTo>
                    <a:lnTo>
                      <a:pt x="25000" y="12817"/>
                    </a:lnTo>
                    <a:cubicBezTo>
                      <a:pt x="24984" y="12833"/>
                      <a:pt x="24952" y="12865"/>
                      <a:pt x="24936" y="12881"/>
                    </a:cubicBezTo>
                    <a:cubicBezTo>
                      <a:pt x="24794" y="12992"/>
                      <a:pt x="24651" y="13118"/>
                      <a:pt x="24509" y="13229"/>
                    </a:cubicBezTo>
                    <a:cubicBezTo>
                      <a:pt x="24334" y="13372"/>
                      <a:pt x="24144" y="13514"/>
                      <a:pt x="23970" y="13657"/>
                    </a:cubicBezTo>
                    <a:cubicBezTo>
                      <a:pt x="23574" y="13942"/>
                      <a:pt x="23178" y="14227"/>
                      <a:pt x="22766" y="14481"/>
                    </a:cubicBezTo>
                    <a:cubicBezTo>
                      <a:pt x="21831" y="15067"/>
                      <a:pt x="20849" y="15590"/>
                      <a:pt x="19835" y="16065"/>
                    </a:cubicBezTo>
                    <a:cubicBezTo>
                      <a:pt x="19566" y="16192"/>
                      <a:pt x="19265" y="16303"/>
                      <a:pt x="18980" y="16414"/>
                    </a:cubicBezTo>
                    <a:cubicBezTo>
                      <a:pt x="18536" y="16588"/>
                      <a:pt x="18077" y="16746"/>
                      <a:pt x="17601" y="16905"/>
                    </a:cubicBezTo>
                    <a:cubicBezTo>
                      <a:pt x="17094" y="17063"/>
                      <a:pt x="16571" y="17222"/>
                      <a:pt x="16033" y="17333"/>
                    </a:cubicBezTo>
                    <a:cubicBezTo>
                      <a:pt x="15779" y="17380"/>
                      <a:pt x="15526" y="17428"/>
                      <a:pt x="15272" y="17459"/>
                    </a:cubicBezTo>
                    <a:cubicBezTo>
                      <a:pt x="15051" y="17491"/>
                      <a:pt x="14813" y="17523"/>
                      <a:pt x="14591" y="17523"/>
                    </a:cubicBezTo>
                    <a:cubicBezTo>
                      <a:pt x="14385" y="17523"/>
                      <a:pt x="14195" y="17507"/>
                      <a:pt x="14005" y="17459"/>
                    </a:cubicBezTo>
                    <a:cubicBezTo>
                      <a:pt x="13926" y="17443"/>
                      <a:pt x="13831" y="17428"/>
                      <a:pt x="13752" y="17396"/>
                    </a:cubicBezTo>
                    <a:cubicBezTo>
                      <a:pt x="13688" y="17364"/>
                      <a:pt x="13625" y="17333"/>
                      <a:pt x="13561" y="17285"/>
                    </a:cubicBezTo>
                    <a:cubicBezTo>
                      <a:pt x="13530" y="17269"/>
                      <a:pt x="13498" y="17237"/>
                      <a:pt x="13466" y="17206"/>
                    </a:cubicBezTo>
                    <a:cubicBezTo>
                      <a:pt x="13451" y="17190"/>
                      <a:pt x="13419" y="17158"/>
                      <a:pt x="13403" y="17127"/>
                    </a:cubicBezTo>
                    <a:cubicBezTo>
                      <a:pt x="13355" y="17079"/>
                      <a:pt x="13324" y="17016"/>
                      <a:pt x="13292" y="16952"/>
                    </a:cubicBezTo>
                    <a:cubicBezTo>
                      <a:pt x="13229" y="16794"/>
                      <a:pt x="13213" y="16635"/>
                      <a:pt x="13245" y="16461"/>
                    </a:cubicBezTo>
                    <a:cubicBezTo>
                      <a:pt x="13245" y="16366"/>
                      <a:pt x="13276" y="16255"/>
                      <a:pt x="13308" y="16144"/>
                    </a:cubicBezTo>
                    <a:cubicBezTo>
                      <a:pt x="13324" y="16097"/>
                      <a:pt x="13340" y="16033"/>
                      <a:pt x="13355" y="15986"/>
                    </a:cubicBezTo>
                    <a:cubicBezTo>
                      <a:pt x="13387" y="15923"/>
                      <a:pt x="13403" y="15859"/>
                      <a:pt x="13435" y="15812"/>
                    </a:cubicBezTo>
                    <a:cubicBezTo>
                      <a:pt x="13561" y="15558"/>
                      <a:pt x="13752" y="15336"/>
                      <a:pt x="13910" y="15099"/>
                    </a:cubicBezTo>
                    <a:cubicBezTo>
                      <a:pt x="14005" y="14972"/>
                      <a:pt x="14100" y="14829"/>
                      <a:pt x="14163" y="14671"/>
                    </a:cubicBezTo>
                    <a:cubicBezTo>
                      <a:pt x="14195" y="14608"/>
                      <a:pt x="14211" y="14528"/>
                      <a:pt x="14227" y="14449"/>
                    </a:cubicBezTo>
                    <a:cubicBezTo>
                      <a:pt x="14227" y="14386"/>
                      <a:pt x="14227" y="14322"/>
                      <a:pt x="14227" y="14259"/>
                    </a:cubicBezTo>
                    <a:cubicBezTo>
                      <a:pt x="14211" y="14212"/>
                      <a:pt x="14211" y="14164"/>
                      <a:pt x="14195" y="14132"/>
                    </a:cubicBezTo>
                    <a:cubicBezTo>
                      <a:pt x="14179" y="14101"/>
                      <a:pt x="14163" y="14069"/>
                      <a:pt x="14163" y="14037"/>
                    </a:cubicBezTo>
                    <a:cubicBezTo>
                      <a:pt x="14116" y="13958"/>
                      <a:pt x="14068" y="13879"/>
                      <a:pt x="14021" y="13800"/>
                    </a:cubicBezTo>
                    <a:lnTo>
                      <a:pt x="14005" y="13800"/>
                    </a:lnTo>
                    <a:cubicBezTo>
                      <a:pt x="13973" y="13752"/>
                      <a:pt x="13926" y="13705"/>
                      <a:pt x="13862" y="13657"/>
                    </a:cubicBezTo>
                    <a:cubicBezTo>
                      <a:pt x="13783" y="13610"/>
                      <a:pt x="13688" y="13562"/>
                      <a:pt x="13593" y="13514"/>
                    </a:cubicBezTo>
                    <a:cubicBezTo>
                      <a:pt x="13165" y="13356"/>
                      <a:pt x="12706" y="13324"/>
                      <a:pt x="12278" y="13150"/>
                    </a:cubicBezTo>
                    <a:cubicBezTo>
                      <a:pt x="12167" y="13118"/>
                      <a:pt x="12072" y="13071"/>
                      <a:pt x="11977" y="13008"/>
                    </a:cubicBezTo>
                    <a:cubicBezTo>
                      <a:pt x="11898" y="12960"/>
                      <a:pt x="11819" y="12897"/>
                      <a:pt x="11755" y="12817"/>
                    </a:cubicBezTo>
                    <a:cubicBezTo>
                      <a:pt x="11692" y="12738"/>
                      <a:pt x="11629" y="12659"/>
                      <a:pt x="11581" y="12564"/>
                    </a:cubicBezTo>
                    <a:cubicBezTo>
                      <a:pt x="11534" y="12485"/>
                      <a:pt x="11502" y="12390"/>
                      <a:pt x="11470" y="12295"/>
                    </a:cubicBezTo>
                    <a:cubicBezTo>
                      <a:pt x="11454" y="12184"/>
                      <a:pt x="11423" y="12089"/>
                      <a:pt x="11423" y="11978"/>
                    </a:cubicBezTo>
                    <a:cubicBezTo>
                      <a:pt x="11423" y="11883"/>
                      <a:pt x="11423" y="11788"/>
                      <a:pt x="11439" y="11693"/>
                    </a:cubicBezTo>
                    <a:cubicBezTo>
                      <a:pt x="11470" y="11471"/>
                      <a:pt x="11534" y="11265"/>
                      <a:pt x="11597" y="11059"/>
                    </a:cubicBezTo>
                    <a:cubicBezTo>
                      <a:pt x="11740" y="10631"/>
                      <a:pt x="11914" y="10203"/>
                      <a:pt x="11977" y="9744"/>
                    </a:cubicBezTo>
                    <a:cubicBezTo>
                      <a:pt x="11966" y="9744"/>
                      <a:pt x="11963" y="9752"/>
                      <a:pt x="11962" y="9757"/>
                    </a:cubicBezTo>
                    <a:lnTo>
                      <a:pt x="11962" y="9757"/>
                    </a:lnTo>
                    <a:cubicBezTo>
                      <a:pt x="11993" y="9488"/>
                      <a:pt x="11993" y="9220"/>
                      <a:pt x="11945" y="8952"/>
                    </a:cubicBezTo>
                    <a:cubicBezTo>
                      <a:pt x="11930" y="8857"/>
                      <a:pt x="11914" y="8762"/>
                      <a:pt x="11882" y="8667"/>
                    </a:cubicBezTo>
                    <a:cubicBezTo>
                      <a:pt x="11850" y="8572"/>
                      <a:pt x="11819" y="8477"/>
                      <a:pt x="11771" y="8381"/>
                    </a:cubicBezTo>
                    <a:lnTo>
                      <a:pt x="11787" y="8381"/>
                    </a:lnTo>
                    <a:cubicBezTo>
                      <a:pt x="11740" y="8286"/>
                      <a:pt x="11692" y="8191"/>
                      <a:pt x="11629" y="8096"/>
                    </a:cubicBezTo>
                    <a:cubicBezTo>
                      <a:pt x="11581" y="8017"/>
                      <a:pt x="11518" y="7938"/>
                      <a:pt x="11454" y="7859"/>
                    </a:cubicBezTo>
                    <a:lnTo>
                      <a:pt x="11454" y="7859"/>
                    </a:lnTo>
                    <a:cubicBezTo>
                      <a:pt x="11470" y="7875"/>
                      <a:pt x="11470" y="7875"/>
                      <a:pt x="11470" y="7875"/>
                    </a:cubicBezTo>
                    <a:cubicBezTo>
                      <a:pt x="11359" y="7748"/>
                      <a:pt x="11233" y="7605"/>
                      <a:pt x="11106" y="7494"/>
                    </a:cubicBezTo>
                    <a:cubicBezTo>
                      <a:pt x="10963" y="7368"/>
                      <a:pt x="10821" y="7257"/>
                      <a:pt x="10678" y="7146"/>
                    </a:cubicBezTo>
                    <a:lnTo>
                      <a:pt x="10678" y="7146"/>
                    </a:lnTo>
                    <a:lnTo>
                      <a:pt x="10694" y="7162"/>
                    </a:lnTo>
                    <a:cubicBezTo>
                      <a:pt x="10488" y="7019"/>
                      <a:pt x="10282" y="6876"/>
                      <a:pt x="10076" y="6750"/>
                    </a:cubicBezTo>
                    <a:cubicBezTo>
                      <a:pt x="9712" y="6496"/>
                      <a:pt x="9331" y="6259"/>
                      <a:pt x="8983" y="5989"/>
                    </a:cubicBezTo>
                    <a:cubicBezTo>
                      <a:pt x="8809" y="5847"/>
                      <a:pt x="8650" y="5720"/>
                      <a:pt x="8508" y="5561"/>
                    </a:cubicBezTo>
                    <a:cubicBezTo>
                      <a:pt x="8397" y="5451"/>
                      <a:pt x="8302" y="5324"/>
                      <a:pt x="8207" y="5181"/>
                    </a:cubicBezTo>
                    <a:cubicBezTo>
                      <a:pt x="7779" y="4595"/>
                      <a:pt x="7541" y="3882"/>
                      <a:pt x="7446" y="3169"/>
                    </a:cubicBezTo>
                    <a:cubicBezTo>
                      <a:pt x="7415" y="2789"/>
                      <a:pt x="7399" y="2425"/>
                      <a:pt x="7446" y="2044"/>
                    </a:cubicBezTo>
                    <a:cubicBezTo>
                      <a:pt x="7478" y="1680"/>
                      <a:pt x="7557" y="1316"/>
                      <a:pt x="7684" y="983"/>
                    </a:cubicBezTo>
                    <a:cubicBezTo>
                      <a:pt x="7795" y="634"/>
                      <a:pt x="7953" y="318"/>
                      <a:pt x="8159" y="17"/>
                    </a:cubicBezTo>
                    <a:cubicBezTo>
                      <a:pt x="8175" y="17"/>
                      <a:pt x="8175" y="17"/>
                      <a:pt x="8175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94"/>
              <p:cNvSpPr/>
              <p:nvPr/>
            </p:nvSpPr>
            <p:spPr>
              <a:xfrm>
                <a:off x="4701525" y="280302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94"/>
              <p:cNvSpPr/>
              <p:nvPr/>
            </p:nvSpPr>
            <p:spPr>
              <a:xfrm>
                <a:off x="4701525" y="28030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16" y="1"/>
                      <a:pt x="16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94"/>
              <p:cNvSpPr/>
              <p:nvPr/>
            </p:nvSpPr>
            <p:spPr>
              <a:xfrm>
                <a:off x="4707450" y="2891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94"/>
              <p:cNvSpPr/>
              <p:nvPr/>
            </p:nvSpPr>
            <p:spPr>
              <a:xfrm>
                <a:off x="2745350" y="2450775"/>
                <a:ext cx="1850050" cy="595075"/>
              </a:xfrm>
              <a:custGeom>
                <a:avLst/>
                <a:gdLst/>
                <a:ahLst/>
                <a:cxnLst/>
                <a:rect l="l" t="t" r="r" b="b"/>
                <a:pathLst>
                  <a:path w="74002" h="23803" extrusionOk="0">
                    <a:moveTo>
                      <a:pt x="1785" y="0"/>
                    </a:moveTo>
                    <a:cubicBezTo>
                      <a:pt x="1757" y="0"/>
                      <a:pt x="1734" y="11"/>
                      <a:pt x="1712" y="22"/>
                    </a:cubicBezTo>
                    <a:cubicBezTo>
                      <a:pt x="1648" y="70"/>
                      <a:pt x="1633" y="117"/>
                      <a:pt x="1617" y="165"/>
                    </a:cubicBezTo>
                    <a:cubicBezTo>
                      <a:pt x="1617" y="181"/>
                      <a:pt x="1601" y="197"/>
                      <a:pt x="1601" y="213"/>
                    </a:cubicBezTo>
                    <a:cubicBezTo>
                      <a:pt x="397" y="3143"/>
                      <a:pt x="1" y="6613"/>
                      <a:pt x="381" y="11128"/>
                    </a:cubicBezTo>
                    <a:cubicBezTo>
                      <a:pt x="460" y="11936"/>
                      <a:pt x="555" y="12792"/>
                      <a:pt x="682" y="13853"/>
                    </a:cubicBezTo>
                    <a:cubicBezTo>
                      <a:pt x="730" y="14186"/>
                      <a:pt x="777" y="14534"/>
                      <a:pt x="825" y="14867"/>
                    </a:cubicBezTo>
                    <a:cubicBezTo>
                      <a:pt x="888" y="15390"/>
                      <a:pt x="951" y="15913"/>
                      <a:pt x="1031" y="16420"/>
                    </a:cubicBezTo>
                    <a:cubicBezTo>
                      <a:pt x="1173" y="17497"/>
                      <a:pt x="1332" y="18384"/>
                      <a:pt x="1522" y="19192"/>
                    </a:cubicBezTo>
                    <a:cubicBezTo>
                      <a:pt x="1759" y="20206"/>
                      <a:pt x="2045" y="21061"/>
                      <a:pt x="2393" y="21806"/>
                    </a:cubicBezTo>
                    <a:cubicBezTo>
                      <a:pt x="2536" y="22123"/>
                      <a:pt x="2710" y="22424"/>
                      <a:pt x="2900" y="22709"/>
                    </a:cubicBezTo>
                    <a:lnTo>
                      <a:pt x="2916" y="22757"/>
                    </a:lnTo>
                    <a:cubicBezTo>
                      <a:pt x="2995" y="22883"/>
                      <a:pt x="3090" y="23010"/>
                      <a:pt x="3185" y="23121"/>
                    </a:cubicBezTo>
                    <a:cubicBezTo>
                      <a:pt x="3217" y="23168"/>
                      <a:pt x="3249" y="23216"/>
                      <a:pt x="3296" y="23248"/>
                    </a:cubicBezTo>
                    <a:cubicBezTo>
                      <a:pt x="3328" y="23279"/>
                      <a:pt x="3359" y="23311"/>
                      <a:pt x="3391" y="23343"/>
                    </a:cubicBezTo>
                    <a:lnTo>
                      <a:pt x="3375" y="23390"/>
                    </a:lnTo>
                    <a:cubicBezTo>
                      <a:pt x="3375" y="23390"/>
                      <a:pt x="3375" y="23406"/>
                      <a:pt x="3375" y="23422"/>
                    </a:cubicBezTo>
                    <a:cubicBezTo>
                      <a:pt x="3375" y="23469"/>
                      <a:pt x="3375" y="23517"/>
                      <a:pt x="3407" y="23549"/>
                    </a:cubicBezTo>
                    <a:cubicBezTo>
                      <a:pt x="3439" y="23596"/>
                      <a:pt x="3486" y="23628"/>
                      <a:pt x="3534" y="23628"/>
                    </a:cubicBezTo>
                    <a:lnTo>
                      <a:pt x="15685" y="23660"/>
                    </a:lnTo>
                    <a:lnTo>
                      <a:pt x="23083" y="23675"/>
                    </a:lnTo>
                    <a:lnTo>
                      <a:pt x="38926" y="23723"/>
                    </a:lnTo>
                    <a:lnTo>
                      <a:pt x="45136" y="23739"/>
                    </a:lnTo>
                    <a:cubicBezTo>
                      <a:pt x="52059" y="23755"/>
                      <a:pt x="58983" y="23770"/>
                      <a:pt x="65906" y="23786"/>
                    </a:cubicBezTo>
                    <a:lnTo>
                      <a:pt x="66064" y="23786"/>
                    </a:lnTo>
                    <a:lnTo>
                      <a:pt x="68852" y="23802"/>
                    </a:lnTo>
                    <a:lnTo>
                      <a:pt x="73463" y="23802"/>
                    </a:lnTo>
                    <a:cubicBezTo>
                      <a:pt x="73494" y="23802"/>
                      <a:pt x="73542" y="23802"/>
                      <a:pt x="73589" y="23770"/>
                    </a:cubicBezTo>
                    <a:cubicBezTo>
                      <a:pt x="73621" y="23739"/>
                      <a:pt x="73653" y="23691"/>
                      <a:pt x="73653" y="23644"/>
                    </a:cubicBezTo>
                    <a:cubicBezTo>
                      <a:pt x="73669" y="23612"/>
                      <a:pt x="73653" y="23565"/>
                      <a:pt x="73621" y="23517"/>
                    </a:cubicBezTo>
                    <a:cubicBezTo>
                      <a:pt x="73621" y="23517"/>
                      <a:pt x="73605" y="23501"/>
                      <a:pt x="73589" y="23485"/>
                    </a:cubicBezTo>
                    <a:cubicBezTo>
                      <a:pt x="73558" y="23438"/>
                      <a:pt x="73526" y="23422"/>
                      <a:pt x="73478" y="23406"/>
                    </a:cubicBezTo>
                    <a:cubicBezTo>
                      <a:pt x="73225" y="23327"/>
                      <a:pt x="72971" y="23248"/>
                      <a:pt x="72702" y="23168"/>
                    </a:cubicBezTo>
                    <a:cubicBezTo>
                      <a:pt x="72163" y="23026"/>
                      <a:pt x="71609" y="22867"/>
                      <a:pt x="71102" y="22661"/>
                    </a:cubicBezTo>
                    <a:cubicBezTo>
                      <a:pt x="70912" y="22566"/>
                      <a:pt x="70753" y="22487"/>
                      <a:pt x="70611" y="22408"/>
                    </a:cubicBezTo>
                    <a:cubicBezTo>
                      <a:pt x="70468" y="22329"/>
                      <a:pt x="70326" y="22234"/>
                      <a:pt x="70183" y="22123"/>
                    </a:cubicBezTo>
                    <a:lnTo>
                      <a:pt x="70151" y="22091"/>
                    </a:lnTo>
                    <a:cubicBezTo>
                      <a:pt x="69914" y="21901"/>
                      <a:pt x="69692" y="21679"/>
                      <a:pt x="69502" y="21442"/>
                    </a:cubicBezTo>
                    <a:cubicBezTo>
                      <a:pt x="69439" y="21378"/>
                      <a:pt x="69391" y="21299"/>
                      <a:pt x="69344" y="21220"/>
                    </a:cubicBezTo>
                    <a:cubicBezTo>
                      <a:pt x="69248" y="21061"/>
                      <a:pt x="69153" y="20903"/>
                      <a:pt x="69090" y="20745"/>
                    </a:cubicBezTo>
                    <a:cubicBezTo>
                      <a:pt x="69011" y="20539"/>
                      <a:pt x="68947" y="20333"/>
                      <a:pt x="68916" y="20111"/>
                    </a:cubicBezTo>
                    <a:cubicBezTo>
                      <a:pt x="68884" y="19905"/>
                      <a:pt x="68900" y="19715"/>
                      <a:pt x="68916" y="19509"/>
                    </a:cubicBezTo>
                    <a:cubicBezTo>
                      <a:pt x="68947" y="19319"/>
                      <a:pt x="68995" y="19129"/>
                      <a:pt x="69074" y="18954"/>
                    </a:cubicBezTo>
                    <a:cubicBezTo>
                      <a:pt x="69153" y="18780"/>
                      <a:pt x="69248" y="18622"/>
                      <a:pt x="69359" y="18479"/>
                    </a:cubicBezTo>
                    <a:cubicBezTo>
                      <a:pt x="69502" y="18289"/>
                      <a:pt x="69676" y="18131"/>
                      <a:pt x="69882" y="17956"/>
                    </a:cubicBezTo>
                    <a:cubicBezTo>
                      <a:pt x="70199" y="17719"/>
                      <a:pt x="70563" y="17513"/>
                      <a:pt x="71007" y="17338"/>
                    </a:cubicBezTo>
                    <a:cubicBezTo>
                      <a:pt x="71926" y="16958"/>
                      <a:pt x="72940" y="16752"/>
                      <a:pt x="73811" y="16594"/>
                    </a:cubicBezTo>
                    <a:cubicBezTo>
                      <a:pt x="73843" y="16578"/>
                      <a:pt x="73874" y="16562"/>
                      <a:pt x="73906" y="16530"/>
                    </a:cubicBezTo>
                    <a:cubicBezTo>
                      <a:pt x="73938" y="16499"/>
                      <a:pt x="73985" y="16467"/>
                      <a:pt x="73985" y="16420"/>
                    </a:cubicBezTo>
                    <a:cubicBezTo>
                      <a:pt x="74001" y="16372"/>
                      <a:pt x="74001" y="16309"/>
                      <a:pt x="73970" y="16261"/>
                    </a:cubicBezTo>
                    <a:cubicBezTo>
                      <a:pt x="73938" y="16229"/>
                      <a:pt x="73906" y="16198"/>
                      <a:pt x="73859" y="16198"/>
                    </a:cubicBezTo>
                    <a:cubicBezTo>
                      <a:pt x="72876" y="16008"/>
                      <a:pt x="72084" y="15786"/>
                      <a:pt x="71371" y="15485"/>
                    </a:cubicBezTo>
                    <a:cubicBezTo>
                      <a:pt x="70785" y="15247"/>
                      <a:pt x="70310" y="14962"/>
                      <a:pt x="69882" y="14629"/>
                    </a:cubicBezTo>
                    <a:cubicBezTo>
                      <a:pt x="69502" y="14344"/>
                      <a:pt x="69185" y="14027"/>
                      <a:pt x="68932" y="13679"/>
                    </a:cubicBezTo>
                    <a:lnTo>
                      <a:pt x="68932" y="13726"/>
                    </a:lnTo>
                    <a:lnTo>
                      <a:pt x="68868" y="13584"/>
                    </a:lnTo>
                    <a:lnTo>
                      <a:pt x="68773" y="13457"/>
                    </a:lnTo>
                    <a:cubicBezTo>
                      <a:pt x="68662" y="13283"/>
                      <a:pt x="68583" y="13124"/>
                      <a:pt x="68504" y="12966"/>
                    </a:cubicBezTo>
                    <a:cubicBezTo>
                      <a:pt x="68440" y="12792"/>
                      <a:pt x="68393" y="12617"/>
                      <a:pt x="68361" y="12443"/>
                    </a:cubicBezTo>
                    <a:cubicBezTo>
                      <a:pt x="68345" y="12269"/>
                      <a:pt x="68345" y="12110"/>
                      <a:pt x="68361" y="11968"/>
                    </a:cubicBezTo>
                    <a:cubicBezTo>
                      <a:pt x="68377" y="11825"/>
                      <a:pt x="68425" y="11667"/>
                      <a:pt x="68488" y="11524"/>
                    </a:cubicBezTo>
                    <a:cubicBezTo>
                      <a:pt x="68567" y="11334"/>
                      <a:pt x="68662" y="11176"/>
                      <a:pt x="68789" y="11001"/>
                    </a:cubicBezTo>
                    <a:cubicBezTo>
                      <a:pt x="68963" y="10795"/>
                      <a:pt x="69169" y="10589"/>
                      <a:pt x="69439" y="10383"/>
                    </a:cubicBezTo>
                    <a:lnTo>
                      <a:pt x="69439" y="10383"/>
                    </a:lnTo>
                    <a:lnTo>
                      <a:pt x="69391" y="10399"/>
                    </a:lnTo>
                    <a:cubicBezTo>
                      <a:pt x="69819" y="10098"/>
                      <a:pt x="70294" y="9845"/>
                      <a:pt x="70864" y="9591"/>
                    </a:cubicBezTo>
                    <a:cubicBezTo>
                      <a:pt x="71641" y="9274"/>
                      <a:pt x="72464" y="9053"/>
                      <a:pt x="73320" y="8942"/>
                    </a:cubicBezTo>
                    <a:cubicBezTo>
                      <a:pt x="73463" y="8926"/>
                      <a:pt x="73621" y="8910"/>
                      <a:pt x="73779" y="8910"/>
                    </a:cubicBezTo>
                    <a:cubicBezTo>
                      <a:pt x="73890" y="8894"/>
                      <a:pt x="73970" y="8815"/>
                      <a:pt x="73970" y="8720"/>
                    </a:cubicBezTo>
                    <a:cubicBezTo>
                      <a:pt x="73970" y="8704"/>
                      <a:pt x="73970" y="8688"/>
                      <a:pt x="73954" y="8672"/>
                    </a:cubicBezTo>
                    <a:cubicBezTo>
                      <a:pt x="73954" y="8657"/>
                      <a:pt x="73954" y="8641"/>
                      <a:pt x="73938" y="8625"/>
                    </a:cubicBezTo>
                    <a:cubicBezTo>
                      <a:pt x="73906" y="8577"/>
                      <a:pt x="73843" y="8530"/>
                      <a:pt x="73779" y="8530"/>
                    </a:cubicBezTo>
                    <a:cubicBezTo>
                      <a:pt x="73431" y="8514"/>
                      <a:pt x="73098" y="8482"/>
                      <a:pt x="72813" y="8435"/>
                    </a:cubicBezTo>
                    <a:lnTo>
                      <a:pt x="72765" y="8435"/>
                    </a:lnTo>
                    <a:cubicBezTo>
                      <a:pt x="72433" y="8387"/>
                      <a:pt x="72132" y="8324"/>
                      <a:pt x="71862" y="8261"/>
                    </a:cubicBezTo>
                    <a:cubicBezTo>
                      <a:pt x="71657" y="8197"/>
                      <a:pt x="71419" y="8118"/>
                      <a:pt x="71150" y="8007"/>
                    </a:cubicBezTo>
                    <a:cubicBezTo>
                      <a:pt x="70690" y="7817"/>
                      <a:pt x="70247" y="7563"/>
                      <a:pt x="69850" y="7247"/>
                    </a:cubicBezTo>
                    <a:cubicBezTo>
                      <a:pt x="69534" y="6993"/>
                      <a:pt x="69248" y="6724"/>
                      <a:pt x="69027" y="6439"/>
                    </a:cubicBezTo>
                    <a:lnTo>
                      <a:pt x="68995" y="6423"/>
                    </a:lnTo>
                    <a:cubicBezTo>
                      <a:pt x="68995" y="6407"/>
                      <a:pt x="68979" y="6375"/>
                      <a:pt x="68963" y="6359"/>
                    </a:cubicBezTo>
                    <a:lnTo>
                      <a:pt x="68916" y="6296"/>
                    </a:lnTo>
                    <a:lnTo>
                      <a:pt x="68868" y="6201"/>
                    </a:lnTo>
                    <a:cubicBezTo>
                      <a:pt x="68757" y="6043"/>
                      <a:pt x="68678" y="5884"/>
                      <a:pt x="68599" y="5710"/>
                    </a:cubicBezTo>
                    <a:lnTo>
                      <a:pt x="68599" y="5757"/>
                    </a:lnTo>
                    <a:cubicBezTo>
                      <a:pt x="68520" y="5504"/>
                      <a:pt x="68456" y="5282"/>
                      <a:pt x="68425" y="5076"/>
                    </a:cubicBezTo>
                    <a:cubicBezTo>
                      <a:pt x="68409" y="4886"/>
                      <a:pt x="68409" y="4696"/>
                      <a:pt x="68440" y="4506"/>
                    </a:cubicBezTo>
                    <a:cubicBezTo>
                      <a:pt x="68472" y="4300"/>
                      <a:pt x="68520" y="4110"/>
                      <a:pt x="68599" y="3888"/>
                    </a:cubicBezTo>
                    <a:cubicBezTo>
                      <a:pt x="68694" y="3682"/>
                      <a:pt x="68821" y="3460"/>
                      <a:pt x="68995" y="3254"/>
                    </a:cubicBezTo>
                    <a:cubicBezTo>
                      <a:pt x="69217" y="2953"/>
                      <a:pt x="69518" y="2668"/>
                      <a:pt x="69898" y="2367"/>
                    </a:cubicBezTo>
                    <a:lnTo>
                      <a:pt x="69898" y="2367"/>
                    </a:lnTo>
                    <a:lnTo>
                      <a:pt x="69850" y="2383"/>
                    </a:lnTo>
                    <a:cubicBezTo>
                      <a:pt x="70532" y="1892"/>
                      <a:pt x="71324" y="1448"/>
                      <a:pt x="72338" y="1021"/>
                    </a:cubicBezTo>
                    <a:cubicBezTo>
                      <a:pt x="72734" y="862"/>
                      <a:pt x="73130" y="704"/>
                      <a:pt x="73542" y="577"/>
                    </a:cubicBezTo>
                    <a:cubicBezTo>
                      <a:pt x="73605" y="545"/>
                      <a:pt x="73669" y="482"/>
                      <a:pt x="73669" y="418"/>
                    </a:cubicBezTo>
                    <a:cubicBezTo>
                      <a:pt x="73669" y="355"/>
                      <a:pt x="73669" y="308"/>
                      <a:pt x="73637" y="260"/>
                    </a:cubicBezTo>
                    <a:cubicBezTo>
                      <a:pt x="73605" y="213"/>
                      <a:pt x="73558" y="181"/>
                      <a:pt x="73510" y="181"/>
                    </a:cubicBezTo>
                    <a:lnTo>
                      <a:pt x="68187" y="165"/>
                    </a:lnTo>
                    <a:lnTo>
                      <a:pt x="52978" y="133"/>
                    </a:lnTo>
                    <a:cubicBezTo>
                      <a:pt x="45976" y="117"/>
                      <a:pt x="38958" y="102"/>
                      <a:pt x="31955" y="86"/>
                    </a:cubicBezTo>
                    <a:lnTo>
                      <a:pt x="31908" y="70"/>
                    </a:lnTo>
                    <a:lnTo>
                      <a:pt x="10425" y="22"/>
                    </a:lnTo>
                    <a:lnTo>
                      <a:pt x="1823" y="7"/>
                    </a:lnTo>
                    <a:cubicBezTo>
                      <a:pt x="1809" y="2"/>
                      <a:pt x="1796" y="0"/>
                      <a:pt x="178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94"/>
              <p:cNvSpPr/>
              <p:nvPr/>
            </p:nvSpPr>
            <p:spPr>
              <a:xfrm>
                <a:off x="2751300" y="2450775"/>
                <a:ext cx="1842900" cy="217225"/>
              </a:xfrm>
              <a:custGeom>
                <a:avLst/>
                <a:gdLst/>
                <a:ahLst/>
                <a:cxnLst/>
                <a:rect l="l" t="t" r="r" b="b"/>
                <a:pathLst>
                  <a:path w="73716" h="8689" extrusionOk="0">
                    <a:moveTo>
                      <a:pt x="1547" y="0"/>
                    </a:moveTo>
                    <a:cubicBezTo>
                      <a:pt x="1519" y="0"/>
                      <a:pt x="1496" y="11"/>
                      <a:pt x="1474" y="22"/>
                    </a:cubicBezTo>
                    <a:cubicBezTo>
                      <a:pt x="1410" y="70"/>
                      <a:pt x="1395" y="117"/>
                      <a:pt x="1379" y="165"/>
                    </a:cubicBezTo>
                    <a:cubicBezTo>
                      <a:pt x="1379" y="181"/>
                      <a:pt x="1363" y="197"/>
                      <a:pt x="1363" y="213"/>
                    </a:cubicBezTo>
                    <a:cubicBezTo>
                      <a:pt x="444" y="2446"/>
                      <a:pt x="0" y="5013"/>
                      <a:pt x="16" y="8055"/>
                    </a:cubicBezTo>
                    <a:lnTo>
                      <a:pt x="3628" y="8102"/>
                    </a:lnTo>
                    <a:lnTo>
                      <a:pt x="15574" y="8197"/>
                    </a:lnTo>
                    <a:lnTo>
                      <a:pt x="27519" y="8308"/>
                    </a:lnTo>
                    <a:lnTo>
                      <a:pt x="51473" y="8498"/>
                    </a:lnTo>
                    <a:lnTo>
                      <a:pt x="62578" y="8593"/>
                    </a:lnTo>
                    <a:lnTo>
                      <a:pt x="73716" y="8688"/>
                    </a:lnTo>
                    <a:cubicBezTo>
                      <a:pt x="73716" y="8657"/>
                      <a:pt x="73716" y="8641"/>
                      <a:pt x="73700" y="8625"/>
                    </a:cubicBezTo>
                    <a:cubicBezTo>
                      <a:pt x="73668" y="8577"/>
                      <a:pt x="73605" y="8546"/>
                      <a:pt x="73541" y="8530"/>
                    </a:cubicBezTo>
                    <a:cubicBezTo>
                      <a:pt x="73193" y="8514"/>
                      <a:pt x="72876" y="8482"/>
                      <a:pt x="72575" y="8435"/>
                    </a:cubicBezTo>
                    <a:lnTo>
                      <a:pt x="72527" y="8435"/>
                    </a:lnTo>
                    <a:cubicBezTo>
                      <a:pt x="72195" y="8387"/>
                      <a:pt x="71894" y="8324"/>
                      <a:pt x="71624" y="8261"/>
                    </a:cubicBezTo>
                    <a:cubicBezTo>
                      <a:pt x="71419" y="8197"/>
                      <a:pt x="71181" y="8118"/>
                      <a:pt x="70912" y="8007"/>
                    </a:cubicBezTo>
                    <a:cubicBezTo>
                      <a:pt x="70452" y="7817"/>
                      <a:pt x="70009" y="7563"/>
                      <a:pt x="69612" y="7247"/>
                    </a:cubicBezTo>
                    <a:cubicBezTo>
                      <a:pt x="69296" y="6993"/>
                      <a:pt x="69010" y="6724"/>
                      <a:pt x="68789" y="6439"/>
                    </a:cubicBezTo>
                    <a:lnTo>
                      <a:pt x="68757" y="6423"/>
                    </a:lnTo>
                    <a:cubicBezTo>
                      <a:pt x="68757" y="6407"/>
                      <a:pt x="68741" y="6391"/>
                      <a:pt x="68725" y="6359"/>
                    </a:cubicBezTo>
                    <a:lnTo>
                      <a:pt x="68678" y="6296"/>
                    </a:lnTo>
                    <a:lnTo>
                      <a:pt x="68630" y="6201"/>
                    </a:lnTo>
                    <a:cubicBezTo>
                      <a:pt x="68519" y="6043"/>
                      <a:pt x="68424" y="5868"/>
                      <a:pt x="68361" y="5710"/>
                    </a:cubicBezTo>
                    <a:lnTo>
                      <a:pt x="68361" y="5757"/>
                    </a:lnTo>
                    <a:cubicBezTo>
                      <a:pt x="68282" y="5504"/>
                      <a:pt x="68218" y="5282"/>
                      <a:pt x="68187" y="5076"/>
                    </a:cubicBezTo>
                    <a:cubicBezTo>
                      <a:pt x="68171" y="4886"/>
                      <a:pt x="68171" y="4696"/>
                      <a:pt x="68202" y="4506"/>
                    </a:cubicBezTo>
                    <a:cubicBezTo>
                      <a:pt x="68234" y="4300"/>
                      <a:pt x="68282" y="4110"/>
                      <a:pt x="68361" y="3888"/>
                    </a:cubicBezTo>
                    <a:cubicBezTo>
                      <a:pt x="68456" y="3682"/>
                      <a:pt x="68583" y="3460"/>
                      <a:pt x="68757" y="3254"/>
                    </a:cubicBezTo>
                    <a:cubicBezTo>
                      <a:pt x="68979" y="2953"/>
                      <a:pt x="69280" y="2668"/>
                      <a:pt x="69660" y="2367"/>
                    </a:cubicBezTo>
                    <a:lnTo>
                      <a:pt x="69660" y="2367"/>
                    </a:lnTo>
                    <a:lnTo>
                      <a:pt x="69612" y="2383"/>
                    </a:lnTo>
                    <a:cubicBezTo>
                      <a:pt x="70294" y="1892"/>
                      <a:pt x="71086" y="1448"/>
                      <a:pt x="72100" y="1021"/>
                    </a:cubicBezTo>
                    <a:cubicBezTo>
                      <a:pt x="72496" y="862"/>
                      <a:pt x="72892" y="704"/>
                      <a:pt x="73304" y="577"/>
                    </a:cubicBezTo>
                    <a:cubicBezTo>
                      <a:pt x="73367" y="545"/>
                      <a:pt x="73431" y="482"/>
                      <a:pt x="73431" y="418"/>
                    </a:cubicBezTo>
                    <a:cubicBezTo>
                      <a:pt x="73431" y="355"/>
                      <a:pt x="73431" y="308"/>
                      <a:pt x="73399" y="260"/>
                    </a:cubicBezTo>
                    <a:cubicBezTo>
                      <a:pt x="73367" y="213"/>
                      <a:pt x="73320" y="181"/>
                      <a:pt x="73272" y="181"/>
                    </a:cubicBezTo>
                    <a:lnTo>
                      <a:pt x="67949" y="165"/>
                    </a:lnTo>
                    <a:lnTo>
                      <a:pt x="52740" y="133"/>
                    </a:lnTo>
                    <a:cubicBezTo>
                      <a:pt x="45738" y="117"/>
                      <a:pt x="38720" y="102"/>
                      <a:pt x="31717" y="86"/>
                    </a:cubicBezTo>
                    <a:lnTo>
                      <a:pt x="31670" y="70"/>
                    </a:lnTo>
                    <a:lnTo>
                      <a:pt x="10187" y="22"/>
                    </a:lnTo>
                    <a:lnTo>
                      <a:pt x="1585" y="7"/>
                    </a:lnTo>
                    <a:cubicBezTo>
                      <a:pt x="1571" y="2"/>
                      <a:pt x="1558" y="0"/>
                      <a:pt x="1547" y="0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94"/>
              <p:cNvSpPr/>
              <p:nvPr/>
            </p:nvSpPr>
            <p:spPr>
              <a:xfrm>
                <a:off x="2754875" y="2847775"/>
                <a:ext cx="183852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73541" h="7923" extrusionOk="0">
                    <a:moveTo>
                      <a:pt x="570" y="1"/>
                    </a:moveTo>
                    <a:lnTo>
                      <a:pt x="570" y="1"/>
                    </a:lnTo>
                    <a:cubicBezTo>
                      <a:pt x="586" y="191"/>
                      <a:pt x="618" y="365"/>
                      <a:pt x="634" y="540"/>
                    </a:cubicBezTo>
                    <a:cubicBezTo>
                      <a:pt x="792" y="1617"/>
                      <a:pt x="951" y="2504"/>
                      <a:pt x="1141" y="3312"/>
                    </a:cubicBezTo>
                    <a:cubicBezTo>
                      <a:pt x="1378" y="4326"/>
                      <a:pt x="0" y="5181"/>
                      <a:pt x="349" y="5926"/>
                    </a:cubicBezTo>
                    <a:cubicBezTo>
                      <a:pt x="491" y="6243"/>
                      <a:pt x="665" y="6544"/>
                      <a:pt x="856" y="6829"/>
                    </a:cubicBezTo>
                    <a:lnTo>
                      <a:pt x="871" y="6877"/>
                    </a:lnTo>
                    <a:cubicBezTo>
                      <a:pt x="951" y="7003"/>
                      <a:pt x="1046" y="7130"/>
                      <a:pt x="1141" y="7241"/>
                    </a:cubicBezTo>
                    <a:cubicBezTo>
                      <a:pt x="1172" y="7288"/>
                      <a:pt x="1220" y="7336"/>
                      <a:pt x="1252" y="7368"/>
                    </a:cubicBezTo>
                    <a:cubicBezTo>
                      <a:pt x="1283" y="7399"/>
                      <a:pt x="1315" y="7431"/>
                      <a:pt x="1347" y="7463"/>
                    </a:cubicBezTo>
                    <a:lnTo>
                      <a:pt x="1347" y="7494"/>
                    </a:lnTo>
                    <a:cubicBezTo>
                      <a:pt x="1331" y="7510"/>
                      <a:pt x="1331" y="7526"/>
                      <a:pt x="1331" y="7542"/>
                    </a:cubicBezTo>
                    <a:cubicBezTo>
                      <a:pt x="1331" y="7589"/>
                      <a:pt x="1331" y="7637"/>
                      <a:pt x="1363" y="7669"/>
                    </a:cubicBezTo>
                    <a:cubicBezTo>
                      <a:pt x="1394" y="7716"/>
                      <a:pt x="1442" y="7748"/>
                      <a:pt x="1489" y="7748"/>
                    </a:cubicBezTo>
                    <a:lnTo>
                      <a:pt x="15304" y="7780"/>
                    </a:lnTo>
                    <a:lnTo>
                      <a:pt x="22702" y="7795"/>
                    </a:lnTo>
                    <a:lnTo>
                      <a:pt x="38545" y="7843"/>
                    </a:lnTo>
                    <a:lnTo>
                      <a:pt x="44755" y="7859"/>
                    </a:lnTo>
                    <a:cubicBezTo>
                      <a:pt x="51726" y="7875"/>
                      <a:pt x="58697" y="7890"/>
                      <a:pt x="65683" y="7906"/>
                    </a:cubicBezTo>
                    <a:lnTo>
                      <a:pt x="68471" y="7922"/>
                    </a:lnTo>
                    <a:lnTo>
                      <a:pt x="73082" y="7922"/>
                    </a:lnTo>
                    <a:cubicBezTo>
                      <a:pt x="73113" y="7922"/>
                      <a:pt x="73161" y="7922"/>
                      <a:pt x="73208" y="7890"/>
                    </a:cubicBezTo>
                    <a:cubicBezTo>
                      <a:pt x="73240" y="7859"/>
                      <a:pt x="73272" y="7811"/>
                      <a:pt x="73272" y="7764"/>
                    </a:cubicBezTo>
                    <a:cubicBezTo>
                      <a:pt x="73288" y="7732"/>
                      <a:pt x="73272" y="7685"/>
                      <a:pt x="73240" y="7637"/>
                    </a:cubicBezTo>
                    <a:cubicBezTo>
                      <a:pt x="73240" y="7637"/>
                      <a:pt x="73224" y="7621"/>
                      <a:pt x="73208" y="7605"/>
                    </a:cubicBezTo>
                    <a:cubicBezTo>
                      <a:pt x="73177" y="7558"/>
                      <a:pt x="73145" y="7542"/>
                      <a:pt x="73097" y="7526"/>
                    </a:cubicBezTo>
                    <a:cubicBezTo>
                      <a:pt x="72844" y="7447"/>
                      <a:pt x="72590" y="7368"/>
                      <a:pt x="72321" y="7288"/>
                    </a:cubicBezTo>
                    <a:cubicBezTo>
                      <a:pt x="71767" y="7146"/>
                      <a:pt x="71228" y="6987"/>
                      <a:pt x="70721" y="6781"/>
                    </a:cubicBezTo>
                    <a:cubicBezTo>
                      <a:pt x="70547" y="6686"/>
                      <a:pt x="70388" y="6623"/>
                      <a:pt x="70230" y="6528"/>
                    </a:cubicBezTo>
                    <a:cubicBezTo>
                      <a:pt x="70087" y="6449"/>
                      <a:pt x="69945" y="6338"/>
                      <a:pt x="69802" y="6243"/>
                    </a:cubicBezTo>
                    <a:lnTo>
                      <a:pt x="69770" y="6211"/>
                    </a:lnTo>
                    <a:cubicBezTo>
                      <a:pt x="69517" y="6005"/>
                      <a:pt x="69295" y="5783"/>
                      <a:pt x="69121" y="5562"/>
                    </a:cubicBezTo>
                    <a:cubicBezTo>
                      <a:pt x="69058" y="5498"/>
                      <a:pt x="69010" y="5419"/>
                      <a:pt x="68963" y="5340"/>
                    </a:cubicBezTo>
                    <a:cubicBezTo>
                      <a:pt x="68867" y="5181"/>
                      <a:pt x="68772" y="5023"/>
                      <a:pt x="68709" y="4865"/>
                    </a:cubicBezTo>
                    <a:cubicBezTo>
                      <a:pt x="68614" y="4659"/>
                      <a:pt x="68566" y="4453"/>
                      <a:pt x="68535" y="4231"/>
                    </a:cubicBezTo>
                    <a:cubicBezTo>
                      <a:pt x="68503" y="4025"/>
                      <a:pt x="68519" y="3835"/>
                      <a:pt x="68535" y="3629"/>
                    </a:cubicBezTo>
                    <a:cubicBezTo>
                      <a:pt x="68566" y="3439"/>
                      <a:pt x="68614" y="3249"/>
                      <a:pt x="68693" y="3074"/>
                    </a:cubicBezTo>
                    <a:cubicBezTo>
                      <a:pt x="68772" y="2900"/>
                      <a:pt x="68867" y="2742"/>
                      <a:pt x="68978" y="2599"/>
                    </a:cubicBezTo>
                    <a:cubicBezTo>
                      <a:pt x="69121" y="2409"/>
                      <a:pt x="69295" y="2251"/>
                      <a:pt x="69501" y="2076"/>
                    </a:cubicBezTo>
                    <a:cubicBezTo>
                      <a:pt x="69818" y="1839"/>
                      <a:pt x="70182" y="1633"/>
                      <a:pt x="70626" y="1458"/>
                    </a:cubicBezTo>
                    <a:cubicBezTo>
                      <a:pt x="71545" y="1078"/>
                      <a:pt x="72559" y="872"/>
                      <a:pt x="73430" y="698"/>
                    </a:cubicBezTo>
                    <a:cubicBezTo>
                      <a:pt x="73462" y="698"/>
                      <a:pt x="73493" y="682"/>
                      <a:pt x="73525" y="650"/>
                    </a:cubicBezTo>
                    <a:cubicBezTo>
                      <a:pt x="73525" y="650"/>
                      <a:pt x="73541" y="619"/>
                      <a:pt x="73541" y="619"/>
                    </a:cubicBezTo>
                    <a:lnTo>
                      <a:pt x="69485" y="587"/>
                    </a:lnTo>
                    <a:lnTo>
                      <a:pt x="69327" y="587"/>
                    </a:lnTo>
                    <a:lnTo>
                      <a:pt x="44834" y="381"/>
                    </a:lnTo>
                    <a:lnTo>
                      <a:pt x="20310" y="175"/>
                    </a:lnTo>
                    <a:cubicBezTo>
                      <a:pt x="13736" y="112"/>
                      <a:pt x="7161" y="64"/>
                      <a:pt x="570" y="1"/>
                    </a:cubicBezTo>
                    <a:close/>
                  </a:path>
                </a:pathLst>
              </a:custGeom>
              <a:solidFill>
                <a:srgbClr val="3D88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08" name="Google Shape;11808;p94"/>
            <p:cNvSpPr/>
            <p:nvPr/>
          </p:nvSpPr>
          <p:spPr>
            <a:xfrm>
              <a:off x="2693075" y="4087250"/>
              <a:ext cx="531300" cy="35400"/>
            </a:xfrm>
            <a:prstGeom prst="rect">
              <a:avLst/>
            </a:pr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9" name="Google Shape;11809;p94"/>
          <p:cNvGrpSpPr/>
          <p:nvPr/>
        </p:nvGrpSpPr>
        <p:grpSpPr>
          <a:xfrm>
            <a:off x="1579811" y="1965029"/>
            <a:ext cx="563430" cy="1929709"/>
            <a:chOff x="3749846" y="1868342"/>
            <a:chExt cx="658212" cy="2254333"/>
          </a:xfrm>
        </p:grpSpPr>
        <p:grpSp>
          <p:nvGrpSpPr>
            <p:cNvPr id="11810" name="Google Shape;11810;p94"/>
            <p:cNvGrpSpPr/>
            <p:nvPr/>
          </p:nvGrpSpPr>
          <p:grpSpPr>
            <a:xfrm rot="-5400000">
              <a:off x="2954117" y="2664070"/>
              <a:ext cx="2249670" cy="658212"/>
              <a:chOff x="2745350" y="2450775"/>
              <a:chExt cx="2403750" cy="595075"/>
            </a:xfrm>
          </p:grpSpPr>
          <p:sp>
            <p:nvSpPr>
              <p:cNvPr id="11811" name="Google Shape;11811;p94"/>
              <p:cNvSpPr/>
              <p:nvPr/>
            </p:nvSpPr>
            <p:spPr>
              <a:xfrm>
                <a:off x="4875775" y="2674850"/>
                <a:ext cx="270150" cy="144200"/>
              </a:xfrm>
              <a:custGeom>
                <a:avLst/>
                <a:gdLst/>
                <a:ahLst/>
                <a:cxnLst/>
                <a:rect l="l" t="t" r="r" b="b"/>
                <a:pathLst>
                  <a:path w="10806" h="5768" extrusionOk="0">
                    <a:moveTo>
                      <a:pt x="2992" y="0"/>
                    </a:moveTo>
                    <a:cubicBezTo>
                      <a:pt x="2822" y="0"/>
                      <a:pt x="2655" y="8"/>
                      <a:pt x="2488" y="26"/>
                    </a:cubicBezTo>
                    <a:cubicBezTo>
                      <a:pt x="2171" y="58"/>
                      <a:pt x="1902" y="121"/>
                      <a:pt x="1648" y="232"/>
                    </a:cubicBezTo>
                    <a:cubicBezTo>
                      <a:pt x="1490" y="296"/>
                      <a:pt x="1331" y="391"/>
                      <a:pt x="1141" y="533"/>
                    </a:cubicBezTo>
                    <a:cubicBezTo>
                      <a:pt x="999" y="644"/>
                      <a:pt x="856" y="803"/>
                      <a:pt x="714" y="993"/>
                    </a:cubicBezTo>
                    <a:cubicBezTo>
                      <a:pt x="571" y="1183"/>
                      <a:pt x="476" y="1373"/>
                      <a:pt x="397" y="1516"/>
                    </a:cubicBezTo>
                    <a:cubicBezTo>
                      <a:pt x="302" y="1706"/>
                      <a:pt x="223" y="1912"/>
                      <a:pt x="159" y="2149"/>
                    </a:cubicBezTo>
                    <a:cubicBezTo>
                      <a:pt x="48" y="2561"/>
                      <a:pt x="1" y="2989"/>
                      <a:pt x="32" y="3417"/>
                    </a:cubicBezTo>
                    <a:cubicBezTo>
                      <a:pt x="48" y="3860"/>
                      <a:pt x="159" y="4256"/>
                      <a:pt x="333" y="4605"/>
                    </a:cubicBezTo>
                    <a:cubicBezTo>
                      <a:pt x="365" y="4652"/>
                      <a:pt x="397" y="4700"/>
                      <a:pt x="428" y="4747"/>
                    </a:cubicBezTo>
                    <a:cubicBezTo>
                      <a:pt x="587" y="4985"/>
                      <a:pt x="793" y="5207"/>
                      <a:pt x="1046" y="5365"/>
                    </a:cubicBezTo>
                    <a:cubicBezTo>
                      <a:pt x="1316" y="5524"/>
                      <a:pt x="1648" y="5650"/>
                      <a:pt x="2060" y="5714"/>
                    </a:cubicBezTo>
                    <a:cubicBezTo>
                      <a:pt x="2298" y="5749"/>
                      <a:pt x="2553" y="5767"/>
                      <a:pt x="2867" y="5767"/>
                    </a:cubicBezTo>
                    <a:cubicBezTo>
                      <a:pt x="2971" y="5767"/>
                      <a:pt x="3082" y="5765"/>
                      <a:pt x="3201" y="5761"/>
                    </a:cubicBezTo>
                    <a:cubicBezTo>
                      <a:pt x="3518" y="5746"/>
                      <a:pt x="3850" y="5714"/>
                      <a:pt x="4262" y="5650"/>
                    </a:cubicBezTo>
                    <a:cubicBezTo>
                      <a:pt x="5023" y="5540"/>
                      <a:pt x="5815" y="5381"/>
                      <a:pt x="6623" y="5159"/>
                    </a:cubicBezTo>
                    <a:cubicBezTo>
                      <a:pt x="7526" y="4906"/>
                      <a:pt x="8302" y="4621"/>
                      <a:pt x="8999" y="4288"/>
                    </a:cubicBezTo>
                    <a:cubicBezTo>
                      <a:pt x="9364" y="4114"/>
                      <a:pt x="9696" y="3924"/>
                      <a:pt x="9997" y="3718"/>
                    </a:cubicBezTo>
                    <a:cubicBezTo>
                      <a:pt x="10124" y="3638"/>
                      <a:pt x="10251" y="3528"/>
                      <a:pt x="10409" y="3417"/>
                    </a:cubicBezTo>
                    <a:cubicBezTo>
                      <a:pt x="10473" y="3353"/>
                      <a:pt x="10520" y="3306"/>
                      <a:pt x="10584" y="3242"/>
                    </a:cubicBezTo>
                    <a:lnTo>
                      <a:pt x="10631" y="3195"/>
                    </a:lnTo>
                    <a:cubicBezTo>
                      <a:pt x="10647" y="3179"/>
                      <a:pt x="10679" y="3147"/>
                      <a:pt x="10694" y="3131"/>
                    </a:cubicBezTo>
                    <a:cubicBezTo>
                      <a:pt x="10726" y="3116"/>
                      <a:pt x="10742" y="3100"/>
                      <a:pt x="10758" y="3068"/>
                    </a:cubicBezTo>
                    <a:cubicBezTo>
                      <a:pt x="10805" y="3005"/>
                      <a:pt x="10805" y="2926"/>
                      <a:pt x="10774" y="2862"/>
                    </a:cubicBezTo>
                    <a:cubicBezTo>
                      <a:pt x="10758" y="2830"/>
                      <a:pt x="10758" y="2799"/>
                      <a:pt x="10742" y="2783"/>
                    </a:cubicBezTo>
                    <a:lnTo>
                      <a:pt x="10726" y="2767"/>
                    </a:lnTo>
                    <a:cubicBezTo>
                      <a:pt x="10599" y="2593"/>
                      <a:pt x="10425" y="2419"/>
                      <a:pt x="10203" y="2244"/>
                    </a:cubicBezTo>
                    <a:cubicBezTo>
                      <a:pt x="9997" y="2086"/>
                      <a:pt x="9776" y="1927"/>
                      <a:pt x="9475" y="1753"/>
                    </a:cubicBezTo>
                    <a:cubicBezTo>
                      <a:pt x="8920" y="1436"/>
                      <a:pt x="8318" y="1167"/>
                      <a:pt x="7573" y="882"/>
                    </a:cubicBezTo>
                    <a:cubicBezTo>
                      <a:pt x="6876" y="644"/>
                      <a:pt x="6148" y="438"/>
                      <a:pt x="5403" y="280"/>
                    </a:cubicBezTo>
                    <a:cubicBezTo>
                      <a:pt x="4658" y="121"/>
                      <a:pt x="3993" y="26"/>
                      <a:pt x="3359" y="10"/>
                    </a:cubicBezTo>
                    <a:cubicBezTo>
                      <a:pt x="3235" y="4"/>
                      <a:pt x="3113" y="0"/>
                      <a:pt x="299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94"/>
              <p:cNvSpPr/>
              <p:nvPr/>
            </p:nvSpPr>
            <p:spPr>
              <a:xfrm>
                <a:off x="4911025" y="2741325"/>
                <a:ext cx="23450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9380" h="2963" extrusionOk="0">
                    <a:moveTo>
                      <a:pt x="1918" y="2611"/>
                    </a:moveTo>
                    <a:cubicBezTo>
                      <a:pt x="1921" y="2611"/>
                      <a:pt x="1925" y="2612"/>
                      <a:pt x="1929" y="2612"/>
                    </a:cubicBezTo>
                    <a:lnTo>
                      <a:pt x="1929" y="2612"/>
                    </a:lnTo>
                    <a:cubicBezTo>
                      <a:pt x="1926" y="2611"/>
                      <a:pt x="1923" y="2611"/>
                      <a:pt x="1918" y="2611"/>
                    </a:cubicBezTo>
                    <a:close/>
                    <a:moveTo>
                      <a:pt x="9173" y="1"/>
                    </a:moveTo>
                    <a:cubicBezTo>
                      <a:pt x="9153" y="1"/>
                      <a:pt x="9131" y="5"/>
                      <a:pt x="9110" y="13"/>
                    </a:cubicBezTo>
                    <a:cubicBezTo>
                      <a:pt x="9031" y="45"/>
                      <a:pt x="8983" y="140"/>
                      <a:pt x="9015" y="235"/>
                    </a:cubicBezTo>
                    <a:cubicBezTo>
                      <a:pt x="9015" y="235"/>
                      <a:pt x="9015" y="251"/>
                      <a:pt x="9015" y="251"/>
                    </a:cubicBezTo>
                    <a:cubicBezTo>
                      <a:pt x="9015" y="267"/>
                      <a:pt x="9015" y="267"/>
                      <a:pt x="9015" y="282"/>
                    </a:cubicBezTo>
                    <a:cubicBezTo>
                      <a:pt x="9015" y="298"/>
                      <a:pt x="9015" y="314"/>
                      <a:pt x="9015" y="330"/>
                    </a:cubicBezTo>
                    <a:cubicBezTo>
                      <a:pt x="8999" y="362"/>
                      <a:pt x="8983" y="377"/>
                      <a:pt x="8983" y="393"/>
                    </a:cubicBezTo>
                    <a:cubicBezTo>
                      <a:pt x="8936" y="457"/>
                      <a:pt x="8873" y="520"/>
                      <a:pt x="8825" y="568"/>
                    </a:cubicBezTo>
                    <a:cubicBezTo>
                      <a:pt x="8635" y="726"/>
                      <a:pt x="8445" y="853"/>
                      <a:pt x="8239" y="979"/>
                    </a:cubicBezTo>
                    <a:cubicBezTo>
                      <a:pt x="8033" y="1090"/>
                      <a:pt x="7827" y="1201"/>
                      <a:pt x="7621" y="1296"/>
                    </a:cubicBezTo>
                    <a:lnTo>
                      <a:pt x="7668" y="1280"/>
                    </a:lnTo>
                    <a:lnTo>
                      <a:pt x="7668" y="1280"/>
                    </a:lnTo>
                    <a:cubicBezTo>
                      <a:pt x="6718" y="1772"/>
                      <a:pt x="5720" y="2120"/>
                      <a:pt x="4690" y="2342"/>
                    </a:cubicBezTo>
                    <a:lnTo>
                      <a:pt x="4738" y="2342"/>
                    </a:lnTo>
                    <a:cubicBezTo>
                      <a:pt x="3961" y="2516"/>
                      <a:pt x="3162" y="2622"/>
                      <a:pt x="2359" y="2622"/>
                    </a:cubicBezTo>
                    <a:cubicBezTo>
                      <a:pt x="2216" y="2622"/>
                      <a:pt x="2072" y="2619"/>
                      <a:pt x="1929" y="2612"/>
                    </a:cubicBezTo>
                    <a:lnTo>
                      <a:pt x="1929" y="2612"/>
                    </a:lnTo>
                    <a:cubicBezTo>
                      <a:pt x="1933" y="2613"/>
                      <a:pt x="1933" y="2616"/>
                      <a:pt x="1933" y="2627"/>
                    </a:cubicBezTo>
                    <a:cubicBezTo>
                      <a:pt x="1918" y="2627"/>
                      <a:pt x="1918" y="2611"/>
                      <a:pt x="1902" y="2611"/>
                    </a:cubicBezTo>
                    <a:cubicBezTo>
                      <a:pt x="1331" y="2595"/>
                      <a:pt x="761" y="2500"/>
                      <a:pt x="207" y="2326"/>
                    </a:cubicBezTo>
                    <a:cubicBezTo>
                      <a:pt x="198" y="2323"/>
                      <a:pt x="188" y="2322"/>
                      <a:pt x="180" y="2322"/>
                    </a:cubicBezTo>
                    <a:cubicBezTo>
                      <a:pt x="142" y="2322"/>
                      <a:pt x="106" y="2345"/>
                      <a:pt x="80" y="2358"/>
                    </a:cubicBezTo>
                    <a:cubicBezTo>
                      <a:pt x="32" y="2389"/>
                      <a:pt x="17" y="2421"/>
                      <a:pt x="1" y="2469"/>
                    </a:cubicBezTo>
                    <a:cubicBezTo>
                      <a:pt x="1" y="2516"/>
                      <a:pt x="17" y="2564"/>
                      <a:pt x="32" y="2595"/>
                    </a:cubicBezTo>
                    <a:cubicBezTo>
                      <a:pt x="64" y="2643"/>
                      <a:pt x="96" y="2659"/>
                      <a:pt x="143" y="2675"/>
                    </a:cubicBezTo>
                    <a:cubicBezTo>
                      <a:pt x="832" y="2890"/>
                      <a:pt x="1559" y="2962"/>
                      <a:pt x="2290" y="2962"/>
                    </a:cubicBezTo>
                    <a:cubicBezTo>
                      <a:pt x="2367" y="2962"/>
                      <a:pt x="2443" y="2961"/>
                      <a:pt x="2520" y="2960"/>
                    </a:cubicBezTo>
                    <a:cubicBezTo>
                      <a:pt x="3375" y="2944"/>
                      <a:pt x="4231" y="2817"/>
                      <a:pt x="5054" y="2611"/>
                    </a:cubicBezTo>
                    <a:cubicBezTo>
                      <a:pt x="5862" y="2405"/>
                      <a:pt x="6655" y="2136"/>
                      <a:pt x="7415" y="1787"/>
                    </a:cubicBezTo>
                    <a:cubicBezTo>
                      <a:pt x="7700" y="1645"/>
                      <a:pt x="7985" y="1502"/>
                      <a:pt x="8270" y="1344"/>
                    </a:cubicBezTo>
                    <a:cubicBezTo>
                      <a:pt x="8540" y="1201"/>
                      <a:pt x="8825" y="1027"/>
                      <a:pt x="9063" y="821"/>
                    </a:cubicBezTo>
                    <a:cubicBezTo>
                      <a:pt x="9174" y="726"/>
                      <a:pt x="9269" y="615"/>
                      <a:pt x="9316" y="488"/>
                    </a:cubicBezTo>
                    <a:cubicBezTo>
                      <a:pt x="9379" y="362"/>
                      <a:pt x="9379" y="235"/>
                      <a:pt x="9332" y="108"/>
                    </a:cubicBezTo>
                    <a:cubicBezTo>
                      <a:pt x="9332" y="92"/>
                      <a:pt x="9332" y="92"/>
                      <a:pt x="9316" y="76"/>
                    </a:cubicBezTo>
                    <a:cubicBezTo>
                      <a:pt x="9281" y="30"/>
                      <a:pt x="9230" y="1"/>
                      <a:pt x="917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94"/>
              <p:cNvSpPr/>
              <p:nvPr/>
            </p:nvSpPr>
            <p:spPr>
              <a:xfrm>
                <a:off x="5087275" y="2714850"/>
                <a:ext cx="582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02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17"/>
                      <a:pt x="48" y="312"/>
                      <a:pt x="143" y="343"/>
                    </a:cubicBezTo>
                    <a:cubicBezTo>
                      <a:pt x="397" y="454"/>
                      <a:pt x="666" y="581"/>
                      <a:pt x="919" y="708"/>
                    </a:cubicBezTo>
                    <a:cubicBezTo>
                      <a:pt x="1220" y="866"/>
                      <a:pt x="1537" y="1040"/>
                      <a:pt x="1791" y="1278"/>
                    </a:cubicBezTo>
                    <a:cubicBezTo>
                      <a:pt x="1799" y="1278"/>
                      <a:pt x="1803" y="1282"/>
                      <a:pt x="1807" y="1286"/>
                    </a:cubicBezTo>
                    <a:lnTo>
                      <a:pt x="1807" y="1286"/>
                    </a:lnTo>
                    <a:cubicBezTo>
                      <a:pt x="1807" y="1284"/>
                      <a:pt x="1807" y="1281"/>
                      <a:pt x="1807" y="1278"/>
                    </a:cubicBezTo>
                    <a:lnTo>
                      <a:pt x="1807" y="1278"/>
                    </a:lnTo>
                    <a:cubicBezTo>
                      <a:pt x="1812" y="1283"/>
                      <a:pt x="1817" y="1289"/>
                      <a:pt x="1822" y="1294"/>
                    </a:cubicBezTo>
                    <a:lnTo>
                      <a:pt x="1822" y="1294"/>
                    </a:lnTo>
                    <a:cubicBezTo>
                      <a:pt x="1814" y="1294"/>
                      <a:pt x="1811" y="1290"/>
                      <a:pt x="1807" y="1286"/>
                    </a:cubicBezTo>
                    <a:lnTo>
                      <a:pt x="1807" y="1286"/>
                    </a:lnTo>
                    <a:cubicBezTo>
                      <a:pt x="1807" y="1294"/>
                      <a:pt x="1810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3" y="1294"/>
                    </a:cubicBez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61" y="1336"/>
                      <a:pt x="1891" y="1380"/>
                      <a:pt x="1933" y="1436"/>
                    </a:cubicBezTo>
                    <a:cubicBezTo>
                      <a:pt x="1933" y="1452"/>
                      <a:pt x="1949" y="1468"/>
                      <a:pt x="1965" y="1500"/>
                    </a:cubicBezTo>
                    <a:cubicBezTo>
                      <a:pt x="1965" y="1500"/>
                      <a:pt x="1965" y="1516"/>
                      <a:pt x="1965" y="1531"/>
                    </a:cubicBezTo>
                    <a:cubicBezTo>
                      <a:pt x="1965" y="1531"/>
                      <a:pt x="1965" y="1547"/>
                      <a:pt x="1965" y="1547"/>
                    </a:cubicBezTo>
                    <a:cubicBezTo>
                      <a:pt x="1949" y="1547"/>
                      <a:pt x="1949" y="1563"/>
                      <a:pt x="1949" y="1563"/>
                    </a:cubicBezTo>
                    <a:cubicBezTo>
                      <a:pt x="1933" y="1579"/>
                      <a:pt x="1918" y="1595"/>
                      <a:pt x="1886" y="1611"/>
                    </a:cubicBezTo>
                    <a:cubicBezTo>
                      <a:pt x="1838" y="1642"/>
                      <a:pt x="1775" y="1658"/>
                      <a:pt x="1712" y="1690"/>
                    </a:cubicBezTo>
                    <a:cubicBezTo>
                      <a:pt x="1601" y="1722"/>
                      <a:pt x="1490" y="1737"/>
                      <a:pt x="1379" y="1753"/>
                    </a:cubicBezTo>
                    <a:cubicBezTo>
                      <a:pt x="1284" y="1769"/>
                      <a:pt x="1236" y="1864"/>
                      <a:pt x="1252" y="1959"/>
                    </a:cubicBezTo>
                    <a:cubicBezTo>
                      <a:pt x="1268" y="2054"/>
                      <a:pt x="1347" y="2102"/>
                      <a:pt x="1442" y="2102"/>
                    </a:cubicBezTo>
                    <a:cubicBezTo>
                      <a:pt x="1648" y="2070"/>
                      <a:pt x="1838" y="2023"/>
                      <a:pt x="2028" y="1928"/>
                    </a:cubicBezTo>
                    <a:cubicBezTo>
                      <a:pt x="2139" y="1864"/>
                      <a:pt x="2266" y="1769"/>
                      <a:pt x="2298" y="1627"/>
                    </a:cubicBezTo>
                    <a:cubicBezTo>
                      <a:pt x="2329" y="1484"/>
                      <a:pt x="2298" y="1357"/>
                      <a:pt x="2219" y="1246"/>
                    </a:cubicBezTo>
                    <a:cubicBezTo>
                      <a:pt x="2139" y="1120"/>
                      <a:pt x="2028" y="1025"/>
                      <a:pt x="1918" y="929"/>
                    </a:cubicBezTo>
                    <a:cubicBezTo>
                      <a:pt x="1791" y="834"/>
                      <a:pt x="1648" y="739"/>
                      <a:pt x="1506" y="644"/>
                    </a:cubicBezTo>
                    <a:cubicBezTo>
                      <a:pt x="1347" y="549"/>
                      <a:pt x="1173" y="454"/>
                      <a:pt x="999" y="359"/>
                    </a:cubicBezTo>
                    <a:cubicBezTo>
                      <a:pt x="761" y="232"/>
                      <a:pt x="508" y="121"/>
                      <a:pt x="254" y="11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94"/>
              <p:cNvSpPr/>
              <p:nvPr/>
            </p:nvSpPr>
            <p:spPr>
              <a:xfrm>
                <a:off x="5069450" y="2706875"/>
                <a:ext cx="79650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279" extrusionOk="0">
                    <a:moveTo>
                      <a:pt x="183" y="1"/>
                    </a:moveTo>
                    <a:cubicBezTo>
                      <a:pt x="159" y="1"/>
                      <a:pt x="135" y="5"/>
                      <a:pt x="112" y="13"/>
                    </a:cubicBezTo>
                    <a:cubicBezTo>
                      <a:pt x="80" y="29"/>
                      <a:pt x="48" y="76"/>
                      <a:pt x="32" y="108"/>
                    </a:cubicBezTo>
                    <a:cubicBezTo>
                      <a:pt x="1" y="187"/>
                      <a:pt x="32" y="314"/>
                      <a:pt x="127" y="330"/>
                    </a:cubicBezTo>
                    <a:cubicBezTo>
                      <a:pt x="254" y="361"/>
                      <a:pt x="365" y="393"/>
                      <a:pt x="492" y="425"/>
                    </a:cubicBezTo>
                    <a:cubicBezTo>
                      <a:pt x="682" y="472"/>
                      <a:pt x="872" y="520"/>
                      <a:pt x="1062" y="567"/>
                    </a:cubicBezTo>
                    <a:cubicBezTo>
                      <a:pt x="1474" y="678"/>
                      <a:pt x="1902" y="821"/>
                      <a:pt x="2282" y="1011"/>
                    </a:cubicBezTo>
                    <a:cubicBezTo>
                      <a:pt x="2425" y="1090"/>
                      <a:pt x="2551" y="1169"/>
                      <a:pt x="2662" y="1264"/>
                    </a:cubicBezTo>
                    <a:cubicBezTo>
                      <a:pt x="2710" y="1312"/>
                      <a:pt x="2757" y="1359"/>
                      <a:pt x="2789" y="1407"/>
                    </a:cubicBezTo>
                    <a:cubicBezTo>
                      <a:pt x="2805" y="1439"/>
                      <a:pt x="2821" y="1470"/>
                      <a:pt x="2837" y="1502"/>
                    </a:cubicBezTo>
                    <a:cubicBezTo>
                      <a:pt x="2837" y="1534"/>
                      <a:pt x="2837" y="1549"/>
                      <a:pt x="2852" y="1581"/>
                    </a:cubicBezTo>
                    <a:cubicBezTo>
                      <a:pt x="2852" y="1613"/>
                      <a:pt x="2837" y="1645"/>
                      <a:pt x="2837" y="1676"/>
                    </a:cubicBezTo>
                    <a:cubicBezTo>
                      <a:pt x="2837" y="1692"/>
                      <a:pt x="2821" y="1724"/>
                      <a:pt x="2805" y="1755"/>
                    </a:cubicBezTo>
                    <a:cubicBezTo>
                      <a:pt x="2789" y="1803"/>
                      <a:pt x="2757" y="1850"/>
                      <a:pt x="2710" y="1882"/>
                    </a:cubicBezTo>
                    <a:cubicBezTo>
                      <a:pt x="2615" y="1993"/>
                      <a:pt x="2488" y="2072"/>
                      <a:pt x="2361" y="2151"/>
                    </a:cubicBezTo>
                    <a:lnTo>
                      <a:pt x="2377" y="2151"/>
                    </a:lnTo>
                    <a:cubicBezTo>
                      <a:pt x="2155" y="2278"/>
                      <a:pt x="1918" y="2405"/>
                      <a:pt x="1680" y="2500"/>
                    </a:cubicBezTo>
                    <a:cubicBezTo>
                      <a:pt x="1441" y="2605"/>
                      <a:pt x="1187" y="2695"/>
                      <a:pt x="933" y="2785"/>
                    </a:cubicBezTo>
                    <a:lnTo>
                      <a:pt x="933" y="2785"/>
                    </a:lnTo>
                    <a:cubicBezTo>
                      <a:pt x="934" y="2785"/>
                      <a:pt x="935" y="2785"/>
                      <a:pt x="935" y="2785"/>
                    </a:cubicBezTo>
                    <a:cubicBezTo>
                      <a:pt x="929" y="2787"/>
                      <a:pt x="922" y="2789"/>
                      <a:pt x="915" y="2792"/>
                    </a:cubicBezTo>
                    <a:lnTo>
                      <a:pt x="915" y="2792"/>
                    </a:lnTo>
                    <a:cubicBezTo>
                      <a:pt x="921" y="2789"/>
                      <a:pt x="927" y="2787"/>
                      <a:pt x="933" y="2785"/>
                    </a:cubicBezTo>
                    <a:lnTo>
                      <a:pt x="933" y="2785"/>
                    </a:lnTo>
                    <a:cubicBezTo>
                      <a:pt x="918" y="2785"/>
                      <a:pt x="904" y="2786"/>
                      <a:pt x="890" y="2799"/>
                    </a:cubicBezTo>
                    <a:lnTo>
                      <a:pt x="890" y="2799"/>
                    </a:lnTo>
                    <a:cubicBezTo>
                      <a:pt x="898" y="2797"/>
                      <a:pt x="906" y="2794"/>
                      <a:pt x="915" y="2792"/>
                    </a:cubicBezTo>
                    <a:lnTo>
                      <a:pt x="915" y="2792"/>
                    </a:lnTo>
                    <a:cubicBezTo>
                      <a:pt x="906" y="2795"/>
                      <a:pt x="897" y="2798"/>
                      <a:pt x="888" y="2801"/>
                    </a:cubicBezTo>
                    <a:cubicBezTo>
                      <a:pt x="889" y="2800"/>
                      <a:pt x="889" y="2800"/>
                      <a:pt x="890" y="2799"/>
                    </a:cubicBezTo>
                    <a:lnTo>
                      <a:pt x="890" y="2799"/>
                    </a:lnTo>
                    <a:cubicBezTo>
                      <a:pt x="699" y="2858"/>
                      <a:pt x="508" y="2914"/>
                      <a:pt x="318" y="2944"/>
                    </a:cubicBezTo>
                    <a:cubicBezTo>
                      <a:pt x="238" y="2959"/>
                      <a:pt x="175" y="3055"/>
                      <a:pt x="191" y="3134"/>
                    </a:cubicBezTo>
                    <a:cubicBezTo>
                      <a:pt x="205" y="3219"/>
                      <a:pt x="270" y="3279"/>
                      <a:pt x="352" y="3279"/>
                    </a:cubicBezTo>
                    <a:cubicBezTo>
                      <a:pt x="361" y="3279"/>
                      <a:pt x="371" y="3278"/>
                      <a:pt x="381" y="3276"/>
                    </a:cubicBezTo>
                    <a:cubicBezTo>
                      <a:pt x="634" y="3245"/>
                      <a:pt x="872" y="3165"/>
                      <a:pt x="1094" y="3086"/>
                    </a:cubicBezTo>
                    <a:cubicBezTo>
                      <a:pt x="1427" y="2975"/>
                      <a:pt x="1743" y="2849"/>
                      <a:pt x="2060" y="2706"/>
                    </a:cubicBezTo>
                    <a:cubicBezTo>
                      <a:pt x="2203" y="2643"/>
                      <a:pt x="2345" y="2563"/>
                      <a:pt x="2488" y="2484"/>
                    </a:cubicBezTo>
                    <a:cubicBezTo>
                      <a:pt x="2615" y="2405"/>
                      <a:pt x="2741" y="2310"/>
                      <a:pt x="2868" y="2215"/>
                    </a:cubicBezTo>
                    <a:cubicBezTo>
                      <a:pt x="3042" y="2056"/>
                      <a:pt x="3185" y="1850"/>
                      <a:pt x="3185" y="1597"/>
                    </a:cubicBezTo>
                    <a:cubicBezTo>
                      <a:pt x="3185" y="1454"/>
                      <a:pt x="3153" y="1328"/>
                      <a:pt x="3074" y="1217"/>
                    </a:cubicBezTo>
                    <a:cubicBezTo>
                      <a:pt x="3027" y="1138"/>
                      <a:pt x="2947" y="1058"/>
                      <a:pt x="2884" y="995"/>
                    </a:cubicBezTo>
                    <a:cubicBezTo>
                      <a:pt x="2678" y="821"/>
                      <a:pt x="2425" y="694"/>
                      <a:pt x="2171" y="583"/>
                    </a:cubicBezTo>
                    <a:cubicBezTo>
                      <a:pt x="1632" y="345"/>
                      <a:pt x="1062" y="219"/>
                      <a:pt x="508" y="76"/>
                    </a:cubicBezTo>
                    <a:cubicBezTo>
                      <a:pt x="413" y="60"/>
                      <a:pt x="333" y="29"/>
                      <a:pt x="254" y="13"/>
                    </a:cubicBezTo>
                    <a:cubicBezTo>
                      <a:pt x="230" y="5"/>
                      <a:pt x="207" y="1"/>
                      <a:pt x="18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94"/>
              <p:cNvSpPr/>
              <p:nvPr/>
            </p:nvSpPr>
            <p:spPr>
              <a:xfrm>
                <a:off x="5066275" y="2702525"/>
                <a:ext cx="614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132" extrusionOk="0">
                    <a:moveTo>
                      <a:pt x="175" y="1"/>
                    </a:moveTo>
                    <a:cubicBezTo>
                      <a:pt x="155" y="1"/>
                      <a:pt x="136" y="5"/>
                      <a:pt x="112" y="12"/>
                    </a:cubicBezTo>
                    <a:cubicBezTo>
                      <a:pt x="64" y="28"/>
                      <a:pt x="33" y="60"/>
                      <a:pt x="17" y="108"/>
                    </a:cubicBezTo>
                    <a:cubicBezTo>
                      <a:pt x="1" y="155"/>
                      <a:pt x="1" y="203"/>
                      <a:pt x="17" y="234"/>
                    </a:cubicBezTo>
                    <a:cubicBezTo>
                      <a:pt x="33" y="282"/>
                      <a:pt x="80" y="313"/>
                      <a:pt x="128" y="329"/>
                    </a:cubicBezTo>
                    <a:cubicBezTo>
                      <a:pt x="856" y="504"/>
                      <a:pt x="1522" y="836"/>
                      <a:pt x="2219" y="1121"/>
                    </a:cubicBezTo>
                    <a:cubicBezTo>
                      <a:pt x="2236" y="1128"/>
                      <a:pt x="2254" y="1131"/>
                      <a:pt x="2273" y="1131"/>
                    </a:cubicBezTo>
                    <a:cubicBezTo>
                      <a:pt x="2342" y="1131"/>
                      <a:pt x="2416" y="1089"/>
                      <a:pt x="2441" y="1026"/>
                    </a:cubicBezTo>
                    <a:cubicBezTo>
                      <a:pt x="2457" y="963"/>
                      <a:pt x="2457" y="915"/>
                      <a:pt x="2425" y="868"/>
                    </a:cubicBezTo>
                    <a:cubicBezTo>
                      <a:pt x="2409" y="836"/>
                      <a:pt x="2377" y="820"/>
                      <a:pt x="2330" y="805"/>
                    </a:cubicBezTo>
                    <a:cubicBezTo>
                      <a:pt x="1649" y="504"/>
                      <a:pt x="967" y="171"/>
                      <a:pt x="239" y="12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94"/>
              <p:cNvSpPr/>
              <p:nvPr/>
            </p:nvSpPr>
            <p:spPr>
              <a:xfrm>
                <a:off x="5063900" y="2699025"/>
                <a:ext cx="693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369" extrusionOk="0">
                    <a:moveTo>
                      <a:pt x="195" y="0"/>
                    </a:moveTo>
                    <a:cubicBezTo>
                      <a:pt x="122" y="0"/>
                      <a:pt x="58" y="46"/>
                      <a:pt x="33" y="121"/>
                    </a:cubicBezTo>
                    <a:cubicBezTo>
                      <a:pt x="1" y="200"/>
                      <a:pt x="48" y="311"/>
                      <a:pt x="128" y="343"/>
                    </a:cubicBezTo>
                    <a:cubicBezTo>
                      <a:pt x="951" y="644"/>
                      <a:pt x="1744" y="976"/>
                      <a:pt x="2536" y="1357"/>
                    </a:cubicBezTo>
                    <a:cubicBezTo>
                      <a:pt x="2552" y="1364"/>
                      <a:pt x="2575" y="1368"/>
                      <a:pt x="2599" y="1368"/>
                    </a:cubicBezTo>
                    <a:cubicBezTo>
                      <a:pt x="2623" y="1368"/>
                      <a:pt x="2647" y="1364"/>
                      <a:pt x="2662" y="1357"/>
                    </a:cubicBezTo>
                    <a:cubicBezTo>
                      <a:pt x="2710" y="1341"/>
                      <a:pt x="2742" y="1293"/>
                      <a:pt x="2758" y="1261"/>
                    </a:cubicBezTo>
                    <a:cubicBezTo>
                      <a:pt x="2773" y="1214"/>
                      <a:pt x="2773" y="1166"/>
                      <a:pt x="2758" y="1135"/>
                    </a:cubicBezTo>
                    <a:cubicBezTo>
                      <a:pt x="2742" y="1119"/>
                      <a:pt x="2742" y="1119"/>
                      <a:pt x="2742" y="1103"/>
                    </a:cubicBezTo>
                    <a:cubicBezTo>
                      <a:pt x="2726" y="1071"/>
                      <a:pt x="2694" y="1055"/>
                      <a:pt x="2647" y="1040"/>
                    </a:cubicBezTo>
                    <a:cubicBezTo>
                      <a:pt x="1870" y="659"/>
                      <a:pt x="1062" y="327"/>
                      <a:pt x="254" y="10"/>
                    </a:cubicBezTo>
                    <a:cubicBezTo>
                      <a:pt x="235" y="3"/>
                      <a:pt x="215" y="0"/>
                      <a:pt x="19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94"/>
              <p:cNvSpPr/>
              <p:nvPr/>
            </p:nvSpPr>
            <p:spPr>
              <a:xfrm>
                <a:off x="5054800" y="2696650"/>
                <a:ext cx="816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537" extrusionOk="0">
                    <a:moveTo>
                      <a:pt x="2902" y="1461"/>
                    </a:moveTo>
                    <a:cubicBezTo>
                      <a:pt x="2905" y="1464"/>
                      <a:pt x="2909" y="1467"/>
                      <a:pt x="2916" y="1467"/>
                    </a:cubicBezTo>
                    <a:lnTo>
                      <a:pt x="2916" y="1467"/>
                    </a:lnTo>
                    <a:cubicBezTo>
                      <a:pt x="2911" y="1465"/>
                      <a:pt x="2907" y="1463"/>
                      <a:pt x="2902" y="1461"/>
                    </a:cubicBezTo>
                    <a:close/>
                    <a:moveTo>
                      <a:pt x="201" y="0"/>
                    </a:moveTo>
                    <a:cubicBezTo>
                      <a:pt x="132" y="0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43"/>
                    </a:cubicBezTo>
                    <a:cubicBezTo>
                      <a:pt x="1078" y="644"/>
                      <a:pt x="1997" y="992"/>
                      <a:pt x="2884" y="1452"/>
                    </a:cubicBezTo>
                    <a:cubicBezTo>
                      <a:pt x="2890" y="1455"/>
                      <a:pt x="2896" y="1458"/>
                      <a:pt x="2902" y="1461"/>
                    </a:cubicBezTo>
                    <a:lnTo>
                      <a:pt x="2902" y="1461"/>
                    </a:lnTo>
                    <a:cubicBezTo>
                      <a:pt x="2900" y="1456"/>
                      <a:pt x="2900" y="1452"/>
                      <a:pt x="2900" y="1452"/>
                    </a:cubicBezTo>
                    <a:lnTo>
                      <a:pt x="2900" y="1452"/>
                    </a:lnTo>
                    <a:cubicBezTo>
                      <a:pt x="2900" y="1452"/>
                      <a:pt x="2916" y="1467"/>
                      <a:pt x="2916" y="1467"/>
                    </a:cubicBezTo>
                    <a:lnTo>
                      <a:pt x="2916" y="1467"/>
                    </a:lnTo>
                    <a:cubicBezTo>
                      <a:pt x="2937" y="1478"/>
                      <a:pt x="2958" y="1488"/>
                      <a:pt x="2979" y="1499"/>
                    </a:cubicBezTo>
                    <a:cubicBezTo>
                      <a:pt x="3014" y="1522"/>
                      <a:pt x="3040" y="1537"/>
                      <a:pt x="3076" y="1537"/>
                    </a:cubicBezTo>
                    <a:cubicBezTo>
                      <a:pt x="3090" y="1537"/>
                      <a:pt x="3105" y="1535"/>
                      <a:pt x="3122" y="1531"/>
                    </a:cubicBezTo>
                    <a:cubicBezTo>
                      <a:pt x="3153" y="1515"/>
                      <a:pt x="3201" y="1499"/>
                      <a:pt x="3217" y="1467"/>
                    </a:cubicBezTo>
                    <a:cubicBezTo>
                      <a:pt x="3248" y="1420"/>
                      <a:pt x="3264" y="1372"/>
                      <a:pt x="3248" y="1325"/>
                    </a:cubicBezTo>
                    <a:cubicBezTo>
                      <a:pt x="3248" y="1309"/>
                      <a:pt x="3248" y="1277"/>
                      <a:pt x="3232" y="1261"/>
                    </a:cubicBezTo>
                    <a:cubicBezTo>
                      <a:pt x="3217" y="1246"/>
                      <a:pt x="3201" y="1230"/>
                      <a:pt x="3185" y="1214"/>
                    </a:cubicBezTo>
                    <a:cubicBezTo>
                      <a:pt x="2725" y="976"/>
                      <a:pt x="2266" y="754"/>
                      <a:pt x="1791" y="564"/>
                    </a:cubicBezTo>
                    <a:cubicBezTo>
                      <a:pt x="1284" y="358"/>
                      <a:pt x="777" y="184"/>
                      <a:pt x="254" y="10"/>
                    </a:cubicBezTo>
                    <a:cubicBezTo>
                      <a:pt x="237" y="3"/>
                      <a:pt x="220" y="0"/>
                      <a:pt x="201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94"/>
              <p:cNvSpPr/>
              <p:nvPr/>
            </p:nvSpPr>
            <p:spPr>
              <a:xfrm>
                <a:off x="5081725" y="2761775"/>
                <a:ext cx="4597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950" extrusionOk="0">
                    <a:moveTo>
                      <a:pt x="1661" y="1"/>
                    </a:moveTo>
                    <a:cubicBezTo>
                      <a:pt x="1641" y="1"/>
                      <a:pt x="1621" y="5"/>
                      <a:pt x="1601" y="19"/>
                    </a:cubicBezTo>
                    <a:cubicBezTo>
                      <a:pt x="1126" y="256"/>
                      <a:pt x="635" y="478"/>
                      <a:pt x="112" y="621"/>
                    </a:cubicBezTo>
                    <a:cubicBezTo>
                      <a:pt x="80" y="621"/>
                      <a:pt x="33" y="668"/>
                      <a:pt x="17" y="700"/>
                    </a:cubicBezTo>
                    <a:cubicBezTo>
                      <a:pt x="1" y="748"/>
                      <a:pt x="1" y="795"/>
                      <a:pt x="17" y="843"/>
                    </a:cubicBezTo>
                    <a:cubicBezTo>
                      <a:pt x="33" y="874"/>
                      <a:pt x="64" y="922"/>
                      <a:pt x="112" y="938"/>
                    </a:cubicBezTo>
                    <a:cubicBezTo>
                      <a:pt x="128" y="946"/>
                      <a:pt x="147" y="950"/>
                      <a:pt x="169" y="950"/>
                    </a:cubicBezTo>
                    <a:cubicBezTo>
                      <a:pt x="191" y="950"/>
                      <a:pt x="215" y="946"/>
                      <a:pt x="238" y="938"/>
                    </a:cubicBezTo>
                    <a:cubicBezTo>
                      <a:pt x="761" y="811"/>
                      <a:pt x="1252" y="589"/>
                      <a:pt x="1728" y="336"/>
                    </a:cubicBezTo>
                    <a:cubicBezTo>
                      <a:pt x="1759" y="320"/>
                      <a:pt x="1791" y="288"/>
                      <a:pt x="1823" y="241"/>
                    </a:cubicBezTo>
                    <a:cubicBezTo>
                      <a:pt x="1839" y="209"/>
                      <a:pt x="1839" y="161"/>
                      <a:pt x="1823" y="114"/>
                    </a:cubicBezTo>
                    <a:cubicBezTo>
                      <a:pt x="1823" y="98"/>
                      <a:pt x="1807" y="98"/>
                      <a:pt x="1807" y="82"/>
                    </a:cubicBezTo>
                    <a:cubicBezTo>
                      <a:pt x="1791" y="51"/>
                      <a:pt x="1759" y="35"/>
                      <a:pt x="1743" y="19"/>
                    </a:cubicBezTo>
                    <a:cubicBezTo>
                      <a:pt x="1716" y="10"/>
                      <a:pt x="1689" y="1"/>
                      <a:pt x="1661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94"/>
              <p:cNvSpPr/>
              <p:nvPr/>
            </p:nvSpPr>
            <p:spPr>
              <a:xfrm>
                <a:off x="5076575" y="2761525"/>
                <a:ext cx="5270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1101" extrusionOk="0">
                    <a:moveTo>
                      <a:pt x="1924" y="1"/>
                    </a:moveTo>
                    <a:cubicBezTo>
                      <a:pt x="1905" y="1"/>
                      <a:pt x="1887" y="5"/>
                      <a:pt x="1870" y="13"/>
                    </a:cubicBezTo>
                    <a:cubicBezTo>
                      <a:pt x="1300" y="298"/>
                      <a:pt x="745" y="583"/>
                      <a:pt x="128" y="758"/>
                    </a:cubicBezTo>
                    <a:cubicBezTo>
                      <a:pt x="48" y="789"/>
                      <a:pt x="1" y="900"/>
                      <a:pt x="33" y="979"/>
                    </a:cubicBezTo>
                    <a:cubicBezTo>
                      <a:pt x="58" y="1055"/>
                      <a:pt x="132" y="1100"/>
                      <a:pt x="202" y="1100"/>
                    </a:cubicBezTo>
                    <a:cubicBezTo>
                      <a:pt x="220" y="1100"/>
                      <a:pt x="238" y="1097"/>
                      <a:pt x="254" y="1090"/>
                    </a:cubicBezTo>
                    <a:cubicBezTo>
                      <a:pt x="856" y="900"/>
                      <a:pt x="1427" y="615"/>
                      <a:pt x="1981" y="330"/>
                    </a:cubicBezTo>
                    <a:cubicBezTo>
                      <a:pt x="2029" y="314"/>
                      <a:pt x="2060" y="298"/>
                      <a:pt x="2076" y="251"/>
                    </a:cubicBezTo>
                    <a:cubicBezTo>
                      <a:pt x="2108" y="203"/>
                      <a:pt x="2108" y="156"/>
                      <a:pt x="2092" y="108"/>
                    </a:cubicBezTo>
                    <a:cubicBezTo>
                      <a:pt x="2092" y="108"/>
                      <a:pt x="2076" y="92"/>
                      <a:pt x="2076" y="92"/>
                    </a:cubicBezTo>
                    <a:cubicBezTo>
                      <a:pt x="2041" y="33"/>
                      <a:pt x="1980" y="1"/>
                      <a:pt x="192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94"/>
              <p:cNvSpPr/>
              <p:nvPr/>
            </p:nvSpPr>
            <p:spPr>
              <a:xfrm>
                <a:off x="5075800" y="2763350"/>
                <a:ext cx="51100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91" extrusionOk="0">
                    <a:moveTo>
                      <a:pt x="1859" y="1"/>
                    </a:moveTo>
                    <a:cubicBezTo>
                      <a:pt x="1839" y="1"/>
                      <a:pt x="1820" y="6"/>
                      <a:pt x="1806" y="19"/>
                    </a:cubicBezTo>
                    <a:cubicBezTo>
                      <a:pt x="1268" y="304"/>
                      <a:pt x="713" y="574"/>
                      <a:pt x="143" y="764"/>
                    </a:cubicBezTo>
                    <a:cubicBezTo>
                      <a:pt x="48" y="796"/>
                      <a:pt x="0" y="891"/>
                      <a:pt x="32" y="986"/>
                    </a:cubicBezTo>
                    <a:cubicBezTo>
                      <a:pt x="69" y="1048"/>
                      <a:pt x="136" y="1091"/>
                      <a:pt x="201" y="1091"/>
                    </a:cubicBezTo>
                    <a:cubicBezTo>
                      <a:pt x="219" y="1091"/>
                      <a:pt x="237" y="1087"/>
                      <a:pt x="254" y="1081"/>
                    </a:cubicBezTo>
                    <a:cubicBezTo>
                      <a:pt x="840" y="891"/>
                      <a:pt x="1378" y="621"/>
                      <a:pt x="1917" y="336"/>
                    </a:cubicBezTo>
                    <a:cubicBezTo>
                      <a:pt x="1965" y="320"/>
                      <a:pt x="1996" y="289"/>
                      <a:pt x="2012" y="257"/>
                    </a:cubicBezTo>
                    <a:cubicBezTo>
                      <a:pt x="2044" y="209"/>
                      <a:pt x="2044" y="162"/>
                      <a:pt x="2028" y="114"/>
                    </a:cubicBezTo>
                    <a:cubicBezTo>
                      <a:pt x="2012" y="98"/>
                      <a:pt x="2012" y="98"/>
                      <a:pt x="2012" y="83"/>
                    </a:cubicBezTo>
                    <a:cubicBezTo>
                      <a:pt x="1996" y="51"/>
                      <a:pt x="1965" y="35"/>
                      <a:pt x="1933" y="19"/>
                    </a:cubicBezTo>
                    <a:cubicBezTo>
                      <a:pt x="1915" y="10"/>
                      <a:pt x="1886" y="1"/>
                      <a:pt x="185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94"/>
              <p:cNvSpPr/>
              <p:nvPr/>
            </p:nvSpPr>
            <p:spPr>
              <a:xfrm>
                <a:off x="5073425" y="2764050"/>
                <a:ext cx="5387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126" extrusionOk="0">
                    <a:moveTo>
                      <a:pt x="1977" y="1"/>
                    </a:moveTo>
                    <a:cubicBezTo>
                      <a:pt x="1946" y="1"/>
                      <a:pt x="1920" y="16"/>
                      <a:pt x="1885" y="39"/>
                    </a:cubicBezTo>
                    <a:cubicBezTo>
                      <a:pt x="1858" y="52"/>
                      <a:pt x="1831" y="66"/>
                      <a:pt x="1804" y="80"/>
                    </a:cubicBezTo>
                    <a:lnTo>
                      <a:pt x="1804" y="80"/>
                    </a:lnTo>
                    <a:cubicBezTo>
                      <a:pt x="1805" y="77"/>
                      <a:pt x="1806" y="74"/>
                      <a:pt x="1806" y="70"/>
                    </a:cubicBezTo>
                    <a:lnTo>
                      <a:pt x="1806" y="70"/>
                    </a:lnTo>
                    <a:cubicBezTo>
                      <a:pt x="1268" y="356"/>
                      <a:pt x="697" y="577"/>
                      <a:pt x="127" y="799"/>
                    </a:cubicBezTo>
                    <a:cubicBezTo>
                      <a:pt x="48" y="831"/>
                      <a:pt x="0" y="926"/>
                      <a:pt x="32" y="1021"/>
                    </a:cubicBezTo>
                    <a:cubicBezTo>
                      <a:pt x="57" y="1083"/>
                      <a:pt x="121" y="1126"/>
                      <a:pt x="193" y="1126"/>
                    </a:cubicBezTo>
                    <a:cubicBezTo>
                      <a:pt x="213" y="1126"/>
                      <a:pt x="233" y="1123"/>
                      <a:pt x="254" y="1116"/>
                    </a:cubicBezTo>
                    <a:cubicBezTo>
                      <a:pt x="555" y="1005"/>
                      <a:pt x="856" y="878"/>
                      <a:pt x="1157" y="752"/>
                    </a:cubicBezTo>
                    <a:cubicBezTo>
                      <a:pt x="1473" y="625"/>
                      <a:pt x="1790" y="482"/>
                      <a:pt x="2091" y="308"/>
                    </a:cubicBezTo>
                    <a:cubicBezTo>
                      <a:pt x="2123" y="292"/>
                      <a:pt x="2155" y="245"/>
                      <a:pt x="2155" y="197"/>
                    </a:cubicBezTo>
                    <a:cubicBezTo>
                      <a:pt x="2155" y="165"/>
                      <a:pt x="2155" y="118"/>
                      <a:pt x="2123" y="86"/>
                    </a:cubicBezTo>
                    <a:cubicBezTo>
                      <a:pt x="2123" y="86"/>
                      <a:pt x="2123" y="70"/>
                      <a:pt x="2123" y="70"/>
                    </a:cubicBezTo>
                    <a:cubicBezTo>
                      <a:pt x="2107" y="39"/>
                      <a:pt x="2060" y="7"/>
                      <a:pt x="2012" y="7"/>
                    </a:cubicBezTo>
                    <a:cubicBezTo>
                      <a:pt x="1999" y="3"/>
                      <a:pt x="1988" y="1"/>
                      <a:pt x="1977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94"/>
              <p:cNvSpPr/>
              <p:nvPr/>
            </p:nvSpPr>
            <p:spPr>
              <a:xfrm>
                <a:off x="4351800" y="2459925"/>
                <a:ext cx="648775" cy="581800"/>
              </a:xfrm>
              <a:custGeom>
                <a:avLst/>
                <a:gdLst/>
                <a:ahLst/>
                <a:cxnLst/>
                <a:rect l="l" t="t" r="r" b="b"/>
                <a:pathLst>
                  <a:path w="25951" h="23272" extrusionOk="0">
                    <a:moveTo>
                      <a:pt x="8176" y="1"/>
                    </a:moveTo>
                    <a:cubicBezTo>
                      <a:pt x="8165" y="1"/>
                      <a:pt x="8154" y="2"/>
                      <a:pt x="8143" y="5"/>
                    </a:cubicBezTo>
                    <a:cubicBezTo>
                      <a:pt x="7985" y="52"/>
                      <a:pt x="7826" y="84"/>
                      <a:pt x="7652" y="116"/>
                    </a:cubicBezTo>
                    <a:cubicBezTo>
                      <a:pt x="7303" y="132"/>
                      <a:pt x="6955" y="179"/>
                      <a:pt x="6606" y="227"/>
                    </a:cubicBezTo>
                    <a:cubicBezTo>
                      <a:pt x="6511" y="243"/>
                      <a:pt x="6416" y="258"/>
                      <a:pt x="6337" y="274"/>
                    </a:cubicBezTo>
                    <a:cubicBezTo>
                      <a:pt x="6290" y="274"/>
                      <a:pt x="6258" y="306"/>
                      <a:pt x="6226" y="338"/>
                    </a:cubicBezTo>
                    <a:cubicBezTo>
                      <a:pt x="6194" y="385"/>
                      <a:pt x="6194" y="433"/>
                      <a:pt x="6194" y="480"/>
                    </a:cubicBezTo>
                    <a:cubicBezTo>
                      <a:pt x="5941" y="575"/>
                      <a:pt x="5688" y="655"/>
                      <a:pt x="5418" y="734"/>
                    </a:cubicBezTo>
                    <a:cubicBezTo>
                      <a:pt x="4943" y="892"/>
                      <a:pt x="4515" y="1066"/>
                      <a:pt x="4103" y="1257"/>
                    </a:cubicBezTo>
                    <a:cubicBezTo>
                      <a:pt x="3691" y="1447"/>
                      <a:pt x="3311" y="1668"/>
                      <a:pt x="2978" y="1906"/>
                    </a:cubicBezTo>
                    <a:cubicBezTo>
                      <a:pt x="2646" y="2160"/>
                      <a:pt x="2329" y="2445"/>
                      <a:pt x="2044" y="2762"/>
                    </a:cubicBezTo>
                    <a:cubicBezTo>
                      <a:pt x="1774" y="3047"/>
                      <a:pt x="1537" y="3379"/>
                      <a:pt x="1315" y="3744"/>
                    </a:cubicBezTo>
                    <a:cubicBezTo>
                      <a:pt x="919" y="4393"/>
                      <a:pt x="602" y="5170"/>
                      <a:pt x="364" y="6025"/>
                    </a:cubicBezTo>
                    <a:cubicBezTo>
                      <a:pt x="174" y="6786"/>
                      <a:pt x="63" y="7625"/>
                      <a:pt x="16" y="8528"/>
                    </a:cubicBezTo>
                    <a:cubicBezTo>
                      <a:pt x="0" y="8908"/>
                      <a:pt x="0" y="9305"/>
                      <a:pt x="16" y="9764"/>
                    </a:cubicBezTo>
                    <a:cubicBezTo>
                      <a:pt x="16" y="10081"/>
                      <a:pt x="48" y="10414"/>
                      <a:pt x="79" y="10730"/>
                    </a:cubicBezTo>
                    <a:lnTo>
                      <a:pt x="79" y="10889"/>
                    </a:lnTo>
                    <a:cubicBezTo>
                      <a:pt x="111" y="11206"/>
                      <a:pt x="127" y="11538"/>
                      <a:pt x="158" y="11871"/>
                    </a:cubicBezTo>
                    <a:cubicBezTo>
                      <a:pt x="190" y="12267"/>
                      <a:pt x="206" y="12647"/>
                      <a:pt x="238" y="13028"/>
                    </a:cubicBezTo>
                    <a:cubicBezTo>
                      <a:pt x="317" y="13946"/>
                      <a:pt x="412" y="14739"/>
                      <a:pt x="507" y="15451"/>
                    </a:cubicBezTo>
                    <a:cubicBezTo>
                      <a:pt x="650" y="16370"/>
                      <a:pt x="808" y="17162"/>
                      <a:pt x="1014" y="17907"/>
                    </a:cubicBezTo>
                    <a:cubicBezTo>
                      <a:pt x="1252" y="18747"/>
                      <a:pt x="1537" y="19460"/>
                      <a:pt x="1885" y="20109"/>
                    </a:cubicBezTo>
                    <a:cubicBezTo>
                      <a:pt x="1980" y="20268"/>
                      <a:pt x="2075" y="20442"/>
                      <a:pt x="2170" y="20584"/>
                    </a:cubicBezTo>
                    <a:cubicBezTo>
                      <a:pt x="2487" y="21076"/>
                      <a:pt x="2852" y="21488"/>
                      <a:pt x="3248" y="21836"/>
                    </a:cubicBezTo>
                    <a:cubicBezTo>
                      <a:pt x="3517" y="22074"/>
                      <a:pt x="3818" y="22264"/>
                      <a:pt x="4135" y="22438"/>
                    </a:cubicBezTo>
                    <a:cubicBezTo>
                      <a:pt x="4452" y="22597"/>
                      <a:pt x="4816" y="22739"/>
                      <a:pt x="5244" y="22866"/>
                    </a:cubicBezTo>
                    <a:cubicBezTo>
                      <a:pt x="5608" y="22977"/>
                      <a:pt x="6020" y="23056"/>
                      <a:pt x="6495" y="23135"/>
                    </a:cubicBezTo>
                    <a:cubicBezTo>
                      <a:pt x="6923" y="23199"/>
                      <a:pt x="7367" y="23246"/>
                      <a:pt x="7826" y="23262"/>
                    </a:cubicBezTo>
                    <a:cubicBezTo>
                      <a:pt x="7983" y="23268"/>
                      <a:pt x="8139" y="23271"/>
                      <a:pt x="8296" y="23271"/>
                    </a:cubicBezTo>
                    <a:cubicBezTo>
                      <a:pt x="8567" y="23271"/>
                      <a:pt x="8838" y="23260"/>
                      <a:pt x="9110" y="23230"/>
                    </a:cubicBezTo>
                    <a:cubicBezTo>
                      <a:pt x="9537" y="23199"/>
                      <a:pt x="9902" y="23135"/>
                      <a:pt x="10250" y="23040"/>
                    </a:cubicBezTo>
                    <a:cubicBezTo>
                      <a:pt x="10646" y="22945"/>
                      <a:pt x="11058" y="22818"/>
                      <a:pt x="11549" y="22612"/>
                    </a:cubicBezTo>
                    <a:cubicBezTo>
                      <a:pt x="11945" y="22470"/>
                      <a:pt x="12373" y="22280"/>
                      <a:pt x="12880" y="22042"/>
                    </a:cubicBezTo>
                    <a:cubicBezTo>
                      <a:pt x="13736" y="21630"/>
                      <a:pt x="14591" y="21155"/>
                      <a:pt x="15415" y="20711"/>
                    </a:cubicBezTo>
                    <a:lnTo>
                      <a:pt x="15478" y="20664"/>
                    </a:lnTo>
                    <a:cubicBezTo>
                      <a:pt x="16381" y="20173"/>
                      <a:pt x="17268" y="19697"/>
                      <a:pt x="18251" y="19190"/>
                    </a:cubicBezTo>
                    <a:cubicBezTo>
                      <a:pt x="19154" y="18715"/>
                      <a:pt x="20215" y="18145"/>
                      <a:pt x="21229" y="17559"/>
                    </a:cubicBezTo>
                    <a:cubicBezTo>
                      <a:pt x="22290" y="16941"/>
                      <a:pt x="23209" y="16339"/>
                      <a:pt x="24049" y="15705"/>
                    </a:cubicBezTo>
                    <a:cubicBezTo>
                      <a:pt x="24366" y="15483"/>
                      <a:pt x="24651" y="15246"/>
                      <a:pt x="24952" y="15008"/>
                    </a:cubicBezTo>
                    <a:lnTo>
                      <a:pt x="25142" y="14865"/>
                    </a:lnTo>
                    <a:cubicBezTo>
                      <a:pt x="25253" y="14770"/>
                      <a:pt x="25396" y="14659"/>
                      <a:pt x="25522" y="14548"/>
                    </a:cubicBezTo>
                    <a:cubicBezTo>
                      <a:pt x="25602" y="14485"/>
                      <a:pt x="25665" y="14422"/>
                      <a:pt x="25728" y="14343"/>
                    </a:cubicBezTo>
                    <a:cubicBezTo>
                      <a:pt x="25792" y="14279"/>
                      <a:pt x="25839" y="14216"/>
                      <a:pt x="25903" y="14152"/>
                    </a:cubicBezTo>
                    <a:lnTo>
                      <a:pt x="25871" y="14137"/>
                    </a:lnTo>
                    <a:cubicBezTo>
                      <a:pt x="25728" y="14057"/>
                      <a:pt x="25570" y="13962"/>
                      <a:pt x="25443" y="13851"/>
                    </a:cubicBezTo>
                    <a:cubicBezTo>
                      <a:pt x="25364" y="13788"/>
                      <a:pt x="25301" y="13725"/>
                      <a:pt x="25237" y="13661"/>
                    </a:cubicBezTo>
                    <a:cubicBezTo>
                      <a:pt x="25190" y="13598"/>
                      <a:pt x="25142" y="13535"/>
                      <a:pt x="25110" y="13471"/>
                    </a:cubicBezTo>
                    <a:cubicBezTo>
                      <a:pt x="25031" y="13344"/>
                      <a:pt x="24984" y="13218"/>
                      <a:pt x="24968" y="13075"/>
                    </a:cubicBezTo>
                    <a:cubicBezTo>
                      <a:pt x="24952" y="12948"/>
                      <a:pt x="24952" y="12822"/>
                      <a:pt x="25000" y="12695"/>
                    </a:cubicBezTo>
                    <a:cubicBezTo>
                      <a:pt x="25031" y="12600"/>
                      <a:pt x="25079" y="12489"/>
                      <a:pt x="25142" y="12394"/>
                    </a:cubicBezTo>
                    <a:cubicBezTo>
                      <a:pt x="25253" y="12188"/>
                      <a:pt x="25411" y="12014"/>
                      <a:pt x="25507" y="11792"/>
                    </a:cubicBezTo>
                    <a:cubicBezTo>
                      <a:pt x="25522" y="11760"/>
                      <a:pt x="25538" y="11713"/>
                      <a:pt x="25554" y="11681"/>
                    </a:cubicBezTo>
                    <a:cubicBezTo>
                      <a:pt x="25554" y="11649"/>
                      <a:pt x="25570" y="11602"/>
                      <a:pt x="25570" y="11570"/>
                    </a:cubicBezTo>
                    <a:cubicBezTo>
                      <a:pt x="25586" y="11507"/>
                      <a:pt x="25586" y="11459"/>
                      <a:pt x="25586" y="11396"/>
                    </a:cubicBezTo>
                    <a:lnTo>
                      <a:pt x="25570" y="11396"/>
                    </a:lnTo>
                    <a:cubicBezTo>
                      <a:pt x="25570" y="11364"/>
                      <a:pt x="25570" y="11332"/>
                      <a:pt x="25554" y="11301"/>
                    </a:cubicBezTo>
                    <a:cubicBezTo>
                      <a:pt x="25554" y="11269"/>
                      <a:pt x="25538" y="11237"/>
                      <a:pt x="25522" y="11206"/>
                    </a:cubicBezTo>
                    <a:cubicBezTo>
                      <a:pt x="25491" y="11142"/>
                      <a:pt x="25459" y="11079"/>
                      <a:pt x="25427" y="11031"/>
                    </a:cubicBezTo>
                    <a:cubicBezTo>
                      <a:pt x="25380" y="10968"/>
                      <a:pt x="25332" y="10921"/>
                      <a:pt x="25285" y="10873"/>
                    </a:cubicBezTo>
                    <a:cubicBezTo>
                      <a:pt x="25237" y="10810"/>
                      <a:pt x="25174" y="10762"/>
                      <a:pt x="25110" y="10715"/>
                    </a:cubicBezTo>
                    <a:cubicBezTo>
                      <a:pt x="25015" y="10635"/>
                      <a:pt x="24936" y="10540"/>
                      <a:pt x="24857" y="10445"/>
                    </a:cubicBezTo>
                    <a:cubicBezTo>
                      <a:pt x="24794" y="10350"/>
                      <a:pt x="24730" y="10255"/>
                      <a:pt x="24730" y="10128"/>
                    </a:cubicBezTo>
                    <a:cubicBezTo>
                      <a:pt x="24730" y="10065"/>
                      <a:pt x="24730" y="10002"/>
                      <a:pt x="24746" y="9922"/>
                    </a:cubicBezTo>
                    <a:cubicBezTo>
                      <a:pt x="24762" y="9859"/>
                      <a:pt x="24778" y="9796"/>
                      <a:pt x="24809" y="9732"/>
                    </a:cubicBezTo>
                    <a:cubicBezTo>
                      <a:pt x="24857" y="9653"/>
                      <a:pt x="24904" y="9574"/>
                      <a:pt x="24952" y="9495"/>
                    </a:cubicBezTo>
                    <a:cubicBezTo>
                      <a:pt x="25000" y="9431"/>
                      <a:pt x="25047" y="9384"/>
                      <a:pt x="25095" y="9320"/>
                    </a:cubicBezTo>
                    <a:cubicBezTo>
                      <a:pt x="25206" y="9210"/>
                      <a:pt x="25332" y="9114"/>
                      <a:pt x="25475" y="9019"/>
                    </a:cubicBezTo>
                    <a:cubicBezTo>
                      <a:pt x="25602" y="8924"/>
                      <a:pt x="25744" y="8845"/>
                      <a:pt x="25903" y="8798"/>
                    </a:cubicBezTo>
                    <a:cubicBezTo>
                      <a:pt x="25918" y="8782"/>
                      <a:pt x="25934" y="8782"/>
                      <a:pt x="25950" y="8782"/>
                    </a:cubicBezTo>
                    <a:cubicBezTo>
                      <a:pt x="25728" y="8592"/>
                      <a:pt x="25507" y="8417"/>
                      <a:pt x="25301" y="8259"/>
                    </a:cubicBezTo>
                    <a:cubicBezTo>
                      <a:pt x="24984" y="8005"/>
                      <a:pt x="24651" y="7784"/>
                      <a:pt x="24350" y="7578"/>
                    </a:cubicBezTo>
                    <a:lnTo>
                      <a:pt x="23463" y="6976"/>
                    </a:lnTo>
                    <a:lnTo>
                      <a:pt x="23051" y="6691"/>
                    </a:lnTo>
                    <a:cubicBezTo>
                      <a:pt x="20659" y="5043"/>
                      <a:pt x="18171" y="3332"/>
                      <a:pt x="15510" y="2033"/>
                    </a:cubicBezTo>
                    <a:cubicBezTo>
                      <a:pt x="13941" y="1272"/>
                      <a:pt x="12500" y="750"/>
                      <a:pt x="11106" y="433"/>
                    </a:cubicBezTo>
                    <a:cubicBezTo>
                      <a:pt x="10361" y="274"/>
                      <a:pt x="9601" y="163"/>
                      <a:pt x="8856" y="116"/>
                    </a:cubicBezTo>
                    <a:cubicBezTo>
                      <a:pt x="8682" y="116"/>
                      <a:pt x="8507" y="116"/>
                      <a:pt x="8333" y="100"/>
                    </a:cubicBezTo>
                    <a:cubicBezTo>
                      <a:pt x="8294" y="34"/>
                      <a:pt x="8232" y="1"/>
                      <a:pt x="8176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94"/>
              <p:cNvSpPr/>
              <p:nvPr/>
            </p:nvSpPr>
            <p:spPr>
              <a:xfrm>
                <a:off x="4541900" y="2458850"/>
                <a:ext cx="453125" cy="227750"/>
              </a:xfrm>
              <a:custGeom>
                <a:avLst/>
                <a:gdLst/>
                <a:ahLst/>
                <a:cxnLst/>
                <a:rect l="l" t="t" r="r" b="b"/>
                <a:pathLst>
                  <a:path w="18125" h="9110" extrusionOk="0">
                    <a:moveTo>
                      <a:pt x="1205" y="0"/>
                    </a:moveTo>
                    <a:cubicBezTo>
                      <a:pt x="1030" y="0"/>
                      <a:pt x="856" y="0"/>
                      <a:pt x="682" y="16"/>
                    </a:cubicBezTo>
                    <a:cubicBezTo>
                      <a:pt x="507" y="16"/>
                      <a:pt x="333" y="32"/>
                      <a:pt x="159" y="64"/>
                    </a:cubicBezTo>
                    <a:cubicBezTo>
                      <a:pt x="64" y="80"/>
                      <a:pt x="0" y="175"/>
                      <a:pt x="32" y="270"/>
                    </a:cubicBezTo>
                    <a:cubicBezTo>
                      <a:pt x="46" y="353"/>
                      <a:pt x="120" y="399"/>
                      <a:pt x="202" y="399"/>
                    </a:cubicBezTo>
                    <a:cubicBezTo>
                      <a:pt x="214" y="399"/>
                      <a:pt x="226" y="399"/>
                      <a:pt x="238" y="396"/>
                    </a:cubicBezTo>
                    <a:cubicBezTo>
                      <a:pt x="301" y="381"/>
                      <a:pt x="365" y="381"/>
                      <a:pt x="444" y="365"/>
                    </a:cubicBezTo>
                    <a:cubicBezTo>
                      <a:pt x="634" y="349"/>
                      <a:pt x="824" y="349"/>
                      <a:pt x="1014" y="349"/>
                    </a:cubicBezTo>
                    <a:cubicBezTo>
                      <a:pt x="1205" y="349"/>
                      <a:pt x="1395" y="349"/>
                      <a:pt x="1585" y="365"/>
                    </a:cubicBezTo>
                    <a:cubicBezTo>
                      <a:pt x="1949" y="381"/>
                      <a:pt x="2313" y="412"/>
                      <a:pt x="2694" y="476"/>
                    </a:cubicBezTo>
                    <a:cubicBezTo>
                      <a:pt x="3898" y="682"/>
                      <a:pt x="5038" y="1125"/>
                      <a:pt x="6147" y="1632"/>
                    </a:cubicBezTo>
                    <a:cubicBezTo>
                      <a:pt x="7019" y="2044"/>
                      <a:pt x="7874" y="2504"/>
                      <a:pt x="8730" y="2979"/>
                    </a:cubicBezTo>
                    <a:cubicBezTo>
                      <a:pt x="9664" y="3502"/>
                      <a:pt x="10567" y="4056"/>
                      <a:pt x="11470" y="4642"/>
                    </a:cubicBezTo>
                    <a:cubicBezTo>
                      <a:pt x="13276" y="5815"/>
                      <a:pt x="15019" y="7066"/>
                      <a:pt x="16762" y="8334"/>
                    </a:cubicBezTo>
                    <a:cubicBezTo>
                      <a:pt x="17110" y="8587"/>
                      <a:pt x="17459" y="8856"/>
                      <a:pt x="17807" y="9110"/>
                    </a:cubicBezTo>
                    <a:cubicBezTo>
                      <a:pt x="17823" y="9094"/>
                      <a:pt x="17839" y="9078"/>
                      <a:pt x="17871" y="9062"/>
                    </a:cubicBezTo>
                    <a:cubicBezTo>
                      <a:pt x="17950" y="9015"/>
                      <a:pt x="18029" y="8951"/>
                      <a:pt x="18124" y="8920"/>
                    </a:cubicBezTo>
                    <a:cubicBezTo>
                      <a:pt x="16445" y="7684"/>
                      <a:pt x="14766" y="6448"/>
                      <a:pt x="13055" y="5276"/>
                    </a:cubicBezTo>
                    <a:cubicBezTo>
                      <a:pt x="11296" y="4088"/>
                      <a:pt x="9474" y="2947"/>
                      <a:pt x="7573" y="1965"/>
                    </a:cubicBezTo>
                    <a:cubicBezTo>
                      <a:pt x="6433" y="1363"/>
                      <a:pt x="5260" y="808"/>
                      <a:pt x="4024" y="444"/>
                    </a:cubicBezTo>
                    <a:cubicBezTo>
                      <a:pt x="3422" y="270"/>
                      <a:pt x="2820" y="127"/>
                      <a:pt x="2187" y="64"/>
                    </a:cubicBezTo>
                    <a:cubicBezTo>
                      <a:pt x="1870" y="16"/>
                      <a:pt x="1537" y="0"/>
                      <a:pt x="120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94"/>
              <p:cNvSpPr/>
              <p:nvPr/>
            </p:nvSpPr>
            <p:spPr>
              <a:xfrm>
                <a:off x="4545850" y="2457175"/>
                <a:ext cx="164000" cy="4947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979" extrusionOk="0">
                    <a:moveTo>
                      <a:pt x="1138" y="1"/>
                    </a:moveTo>
                    <a:cubicBezTo>
                      <a:pt x="806" y="1"/>
                      <a:pt x="475" y="23"/>
                      <a:pt x="143" y="83"/>
                    </a:cubicBezTo>
                    <a:cubicBezTo>
                      <a:pt x="64" y="99"/>
                      <a:pt x="1" y="194"/>
                      <a:pt x="17" y="289"/>
                    </a:cubicBezTo>
                    <a:cubicBezTo>
                      <a:pt x="31" y="372"/>
                      <a:pt x="105" y="419"/>
                      <a:pt x="187" y="419"/>
                    </a:cubicBezTo>
                    <a:cubicBezTo>
                      <a:pt x="199" y="419"/>
                      <a:pt x="211" y="418"/>
                      <a:pt x="223" y="416"/>
                    </a:cubicBezTo>
                    <a:cubicBezTo>
                      <a:pt x="349" y="400"/>
                      <a:pt x="492" y="384"/>
                      <a:pt x="619" y="368"/>
                    </a:cubicBezTo>
                    <a:lnTo>
                      <a:pt x="603" y="368"/>
                    </a:lnTo>
                    <a:cubicBezTo>
                      <a:pt x="798" y="351"/>
                      <a:pt x="993" y="343"/>
                      <a:pt x="1187" y="343"/>
                    </a:cubicBezTo>
                    <a:cubicBezTo>
                      <a:pt x="1704" y="343"/>
                      <a:pt x="2219" y="399"/>
                      <a:pt x="2726" y="479"/>
                    </a:cubicBezTo>
                    <a:lnTo>
                      <a:pt x="2678" y="479"/>
                    </a:lnTo>
                    <a:cubicBezTo>
                      <a:pt x="3502" y="622"/>
                      <a:pt x="4326" y="860"/>
                      <a:pt x="5086" y="1208"/>
                    </a:cubicBezTo>
                    <a:cubicBezTo>
                      <a:pt x="5514" y="1414"/>
                      <a:pt x="5926" y="1652"/>
                      <a:pt x="6290" y="1953"/>
                    </a:cubicBezTo>
                    <a:cubicBezTo>
                      <a:pt x="6309" y="1971"/>
                      <a:pt x="6333" y="1979"/>
                      <a:pt x="6359" y="1979"/>
                    </a:cubicBezTo>
                    <a:cubicBezTo>
                      <a:pt x="6378" y="1979"/>
                      <a:pt x="6397" y="1975"/>
                      <a:pt x="6417" y="1969"/>
                    </a:cubicBezTo>
                    <a:cubicBezTo>
                      <a:pt x="6449" y="1969"/>
                      <a:pt x="6496" y="1937"/>
                      <a:pt x="6528" y="1905"/>
                    </a:cubicBezTo>
                    <a:cubicBezTo>
                      <a:pt x="6544" y="1858"/>
                      <a:pt x="6560" y="1810"/>
                      <a:pt x="6544" y="1763"/>
                    </a:cubicBezTo>
                    <a:cubicBezTo>
                      <a:pt x="6544" y="1747"/>
                      <a:pt x="6528" y="1731"/>
                      <a:pt x="6528" y="1715"/>
                    </a:cubicBezTo>
                    <a:cubicBezTo>
                      <a:pt x="6512" y="1699"/>
                      <a:pt x="6496" y="1683"/>
                      <a:pt x="6465" y="1668"/>
                    </a:cubicBezTo>
                    <a:cubicBezTo>
                      <a:pt x="6069" y="1319"/>
                      <a:pt x="5609" y="1066"/>
                      <a:pt x="5118" y="860"/>
                    </a:cubicBezTo>
                    <a:cubicBezTo>
                      <a:pt x="4595" y="606"/>
                      <a:pt x="4025" y="432"/>
                      <a:pt x="3455" y="289"/>
                    </a:cubicBezTo>
                    <a:cubicBezTo>
                      <a:pt x="2884" y="147"/>
                      <a:pt x="2298" y="52"/>
                      <a:pt x="1712" y="20"/>
                    </a:cubicBezTo>
                    <a:cubicBezTo>
                      <a:pt x="1521" y="8"/>
                      <a:pt x="1329" y="1"/>
                      <a:pt x="1138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94"/>
              <p:cNvSpPr/>
              <p:nvPr/>
            </p:nvSpPr>
            <p:spPr>
              <a:xfrm>
                <a:off x="4651225" y="2478000"/>
                <a:ext cx="108125" cy="55000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2200" extrusionOk="0">
                    <a:moveTo>
                      <a:pt x="185" y="1"/>
                    </a:moveTo>
                    <a:cubicBezTo>
                      <a:pt x="116" y="1"/>
                      <a:pt x="44" y="46"/>
                      <a:pt x="32" y="122"/>
                    </a:cubicBezTo>
                    <a:cubicBezTo>
                      <a:pt x="0" y="201"/>
                      <a:pt x="48" y="312"/>
                      <a:pt x="143" y="328"/>
                    </a:cubicBezTo>
                    <a:cubicBezTo>
                      <a:pt x="840" y="534"/>
                      <a:pt x="1521" y="803"/>
                      <a:pt x="2186" y="1104"/>
                    </a:cubicBezTo>
                    <a:cubicBezTo>
                      <a:pt x="2186" y="1104"/>
                      <a:pt x="2185" y="1103"/>
                      <a:pt x="2183" y="1101"/>
                    </a:cubicBezTo>
                    <a:lnTo>
                      <a:pt x="2183" y="1101"/>
                    </a:lnTo>
                    <a:cubicBezTo>
                      <a:pt x="2838" y="1399"/>
                      <a:pt x="3462" y="1759"/>
                      <a:pt x="4056" y="2165"/>
                    </a:cubicBezTo>
                    <a:cubicBezTo>
                      <a:pt x="4085" y="2189"/>
                      <a:pt x="4118" y="2199"/>
                      <a:pt x="4151" y="2199"/>
                    </a:cubicBezTo>
                    <a:cubicBezTo>
                      <a:pt x="4208" y="2199"/>
                      <a:pt x="4263" y="2168"/>
                      <a:pt x="4293" y="2118"/>
                    </a:cubicBezTo>
                    <a:cubicBezTo>
                      <a:pt x="4325" y="2054"/>
                      <a:pt x="4325" y="1991"/>
                      <a:pt x="4293" y="1928"/>
                    </a:cubicBezTo>
                    <a:cubicBezTo>
                      <a:pt x="4277" y="1912"/>
                      <a:pt x="4262" y="1896"/>
                      <a:pt x="4246" y="1880"/>
                    </a:cubicBezTo>
                    <a:cubicBezTo>
                      <a:pt x="3644" y="1452"/>
                      <a:pt x="2994" y="1104"/>
                      <a:pt x="2329" y="803"/>
                    </a:cubicBezTo>
                    <a:cubicBezTo>
                      <a:pt x="1663" y="486"/>
                      <a:pt x="966" y="217"/>
                      <a:pt x="238" y="11"/>
                    </a:cubicBezTo>
                    <a:cubicBezTo>
                      <a:pt x="221" y="4"/>
                      <a:pt x="203" y="1"/>
                      <a:pt x="18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94"/>
              <p:cNvSpPr/>
              <p:nvPr/>
            </p:nvSpPr>
            <p:spPr>
              <a:xfrm>
                <a:off x="4654775" y="2476425"/>
                <a:ext cx="104575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129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27"/>
                    </a:cubicBezTo>
                    <a:cubicBezTo>
                      <a:pt x="729" y="486"/>
                      <a:pt x="1300" y="707"/>
                      <a:pt x="1838" y="961"/>
                    </a:cubicBezTo>
                    <a:cubicBezTo>
                      <a:pt x="2551" y="1294"/>
                      <a:pt x="3248" y="1690"/>
                      <a:pt x="3914" y="2102"/>
                    </a:cubicBezTo>
                    <a:cubicBezTo>
                      <a:pt x="3943" y="2119"/>
                      <a:pt x="3978" y="2128"/>
                      <a:pt x="4011" y="2128"/>
                    </a:cubicBezTo>
                    <a:cubicBezTo>
                      <a:pt x="4067" y="2128"/>
                      <a:pt x="4122" y="2104"/>
                      <a:pt x="4151" y="2054"/>
                    </a:cubicBezTo>
                    <a:cubicBezTo>
                      <a:pt x="4183" y="1991"/>
                      <a:pt x="4183" y="1927"/>
                      <a:pt x="4151" y="1864"/>
                    </a:cubicBezTo>
                    <a:cubicBezTo>
                      <a:pt x="4135" y="1848"/>
                      <a:pt x="4120" y="1832"/>
                      <a:pt x="4104" y="1816"/>
                    </a:cubicBezTo>
                    <a:cubicBezTo>
                      <a:pt x="3502" y="1436"/>
                      <a:pt x="2900" y="1088"/>
                      <a:pt x="2266" y="771"/>
                    </a:cubicBezTo>
                    <a:cubicBezTo>
                      <a:pt x="1617" y="454"/>
                      <a:pt x="935" y="185"/>
                      <a:pt x="254" y="10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94"/>
              <p:cNvSpPr/>
              <p:nvPr/>
            </p:nvSpPr>
            <p:spPr>
              <a:xfrm>
                <a:off x="4646850" y="2472100"/>
                <a:ext cx="114100" cy="5795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2318" extrusionOk="0">
                    <a:moveTo>
                      <a:pt x="187" y="1"/>
                    </a:moveTo>
                    <a:cubicBezTo>
                      <a:pt x="111" y="1"/>
                      <a:pt x="43" y="55"/>
                      <a:pt x="17" y="120"/>
                    </a:cubicBezTo>
                    <a:cubicBezTo>
                      <a:pt x="1" y="215"/>
                      <a:pt x="48" y="310"/>
                      <a:pt x="127" y="342"/>
                    </a:cubicBezTo>
                    <a:cubicBezTo>
                      <a:pt x="825" y="564"/>
                      <a:pt x="1490" y="833"/>
                      <a:pt x="2155" y="1134"/>
                    </a:cubicBezTo>
                    <a:cubicBezTo>
                      <a:pt x="2884" y="1482"/>
                      <a:pt x="3597" y="1863"/>
                      <a:pt x="4294" y="2290"/>
                    </a:cubicBezTo>
                    <a:cubicBezTo>
                      <a:pt x="4324" y="2308"/>
                      <a:pt x="4358" y="2317"/>
                      <a:pt x="4392" y="2317"/>
                    </a:cubicBezTo>
                    <a:cubicBezTo>
                      <a:pt x="4448" y="2317"/>
                      <a:pt x="4502" y="2292"/>
                      <a:pt x="4532" y="2243"/>
                    </a:cubicBezTo>
                    <a:cubicBezTo>
                      <a:pt x="4563" y="2180"/>
                      <a:pt x="4563" y="2116"/>
                      <a:pt x="4532" y="2053"/>
                    </a:cubicBezTo>
                    <a:cubicBezTo>
                      <a:pt x="4516" y="2037"/>
                      <a:pt x="4500" y="2021"/>
                      <a:pt x="4484" y="2005"/>
                    </a:cubicBezTo>
                    <a:cubicBezTo>
                      <a:pt x="3138" y="1181"/>
                      <a:pt x="1728" y="500"/>
                      <a:pt x="238" y="9"/>
                    </a:cubicBezTo>
                    <a:cubicBezTo>
                      <a:pt x="221" y="3"/>
                      <a:pt x="204" y="1"/>
                      <a:pt x="187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94"/>
              <p:cNvSpPr/>
              <p:nvPr/>
            </p:nvSpPr>
            <p:spPr>
              <a:xfrm>
                <a:off x="4661125" y="2476825"/>
                <a:ext cx="11250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4500" h="2394" extrusionOk="0">
                    <a:moveTo>
                      <a:pt x="1886" y="1049"/>
                    </a:moveTo>
                    <a:cubicBezTo>
                      <a:pt x="1890" y="1052"/>
                      <a:pt x="1894" y="1056"/>
                      <a:pt x="1901" y="1056"/>
                    </a:cubicBezTo>
                    <a:cubicBezTo>
                      <a:pt x="1896" y="1053"/>
                      <a:pt x="1891" y="1051"/>
                      <a:pt x="1886" y="1049"/>
                    </a:cubicBezTo>
                    <a:close/>
                    <a:moveTo>
                      <a:pt x="179" y="0"/>
                    </a:moveTo>
                    <a:cubicBezTo>
                      <a:pt x="106" y="0"/>
                      <a:pt x="41" y="46"/>
                      <a:pt x="16" y="121"/>
                    </a:cubicBezTo>
                    <a:cubicBezTo>
                      <a:pt x="0" y="216"/>
                      <a:pt x="48" y="311"/>
                      <a:pt x="127" y="343"/>
                    </a:cubicBezTo>
                    <a:cubicBezTo>
                      <a:pt x="739" y="547"/>
                      <a:pt x="1321" y="782"/>
                      <a:pt x="1886" y="1049"/>
                    </a:cubicBezTo>
                    <a:lnTo>
                      <a:pt x="1886" y="1049"/>
                    </a:lnTo>
                    <a:cubicBezTo>
                      <a:pt x="1886" y="1048"/>
                      <a:pt x="1885" y="1047"/>
                      <a:pt x="1884" y="1047"/>
                    </a:cubicBezTo>
                    <a:lnTo>
                      <a:pt x="1884" y="1047"/>
                    </a:lnTo>
                    <a:cubicBezTo>
                      <a:pt x="2703" y="1425"/>
                      <a:pt x="3490" y="1867"/>
                      <a:pt x="4230" y="2371"/>
                    </a:cubicBezTo>
                    <a:cubicBezTo>
                      <a:pt x="4255" y="2386"/>
                      <a:pt x="4284" y="2393"/>
                      <a:pt x="4313" y="2393"/>
                    </a:cubicBezTo>
                    <a:cubicBezTo>
                      <a:pt x="4374" y="2393"/>
                      <a:pt x="4435" y="2361"/>
                      <a:pt x="4468" y="2307"/>
                    </a:cubicBezTo>
                    <a:cubicBezTo>
                      <a:pt x="4499" y="2260"/>
                      <a:pt x="4499" y="2181"/>
                      <a:pt x="4468" y="2133"/>
                    </a:cubicBezTo>
                    <a:cubicBezTo>
                      <a:pt x="4452" y="2101"/>
                      <a:pt x="4436" y="2086"/>
                      <a:pt x="4420" y="2070"/>
                    </a:cubicBezTo>
                    <a:cubicBezTo>
                      <a:pt x="3121" y="1198"/>
                      <a:pt x="1711" y="533"/>
                      <a:pt x="238" y="10"/>
                    </a:cubicBezTo>
                    <a:cubicBezTo>
                      <a:pt x="218" y="4"/>
                      <a:pt x="198" y="0"/>
                      <a:pt x="179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94"/>
              <p:cNvSpPr/>
              <p:nvPr/>
            </p:nvSpPr>
            <p:spPr>
              <a:xfrm>
                <a:off x="4640125" y="2469700"/>
                <a:ext cx="108550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2128" extrusionOk="0">
                    <a:moveTo>
                      <a:pt x="195" y="0"/>
                    </a:moveTo>
                    <a:cubicBezTo>
                      <a:pt x="122" y="0"/>
                      <a:pt x="57" y="46"/>
                      <a:pt x="32" y="121"/>
                    </a:cubicBezTo>
                    <a:cubicBezTo>
                      <a:pt x="0" y="200"/>
                      <a:pt x="64" y="311"/>
                      <a:pt x="143" y="327"/>
                    </a:cubicBezTo>
                    <a:cubicBezTo>
                      <a:pt x="872" y="533"/>
                      <a:pt x="1585" y="802"/>
                      <a:pt x="2266" y="1119"/>
                    </a:cubicBezTo>
                    <a:cubicBezTo>
                      <a:pt x="2884" y="1420"/>
                      <a:pt x="3486" y="1737"/>
                      <a:pt x="4072" y="2101"/>
                    </a:cubicBezTo>
                    <a:cubicBezTo>
                      <a:pt x="4102" y="2119"/>
                      <a:pt x="4136" y="2128"/>
                      <a:pt x="4169" y="2128"/>
                    </a:cubicBezTo>
                    <a:cubicBezTo>
                      <a:pt x="4225" y="2128"/>
                      <a:pt x="4280" y="2103"/>
                      <a:pt x="4310" y="2054"/>
                    </a:cubicBezTo>
                    <a:cubicBezTo>
                      <a:pt x="4341" y="1990"/>
                      <a:pt x="4341" y="1911"/>
                      <a:pt x="4310" y="1864"/>
                    </a:cubicBezTo>
                    <a:cubicBezTo>
                      <a:pt x="4294" y="1848"/>
                      <a:pt x="4278" y="1816"/>
                      <a:pt x="4262" y="1816"/>
                    </a:cubicBezTo>
                    <a:cubicBezTo>
                      <a:pt x="3010" y="1040"/>
                      <a:pt x="1664" y="390"/>
                      <a:pt x="254" y="10"/>
                    </a:cubicBezTo>
                    <a:cubicBezTo>
                      <a:pt x="234" y="3"/>
                      <a:pt x="214" y="0"/>
                      <a:pt x="19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94"/>
              <p:cNvSpPr/>
              <p:nvPr/>
            </p:nvSpPr>
            <p:spPr>
              <a:xfrm>
                <a:off x="4647250" y="2473025"/>
                <a:ext cx="792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1536" extrusionOk="0">
                    <a:moveTo>
                      <a:pt x="202" y="1"/>
                    </a:moveTo>
                    <a:cubicBezTo>
                      <a:pt x="120" y="1"/>
                      <a:pt x="44" y="48"/>
                      <a:pt x="16" y="131"/>
                    </a:cubicBezTo>
                    <a:cubicBezTo>
                      <a:pt x="1" y="210"/>
                      <a:pt x="48" y="321"/>
                      <a:pt x="127" y="336"/>
                    </a:cubicBezTo>
                    <a:cubicBezTo>
                      <a:pt x="725" y="494"/>
                      <a:pt x="1275" y="698"/>
                      <a:pt x="1826" y="949"/>
                    </a:cubicBezTo>
                    <a:lnTo>
                      <a:pt x="1826" y="949"/>
                    </a:lnTo>
                    <a:cubicBezTo>
                      <a:pt x="1824" y="946"/>
                      <a:pt x="1823" y="943"/>
                      <a:pt x="1822" y="939"/>
                    </a:cubicBezTo>
                    <a:lnTo>
                      <a:pt x="1822" y="939"/>
                    </a:lnTo>
                    <a:cubicBezTo>
                      <a:pt x="1823" y="943"/>
                      <a:pt x="1824" y="947"/>
                      <a:pt x="1826" y="949"/>
                    </a:cubicBezTo>
                    <a:lnTo>
                      <a:pt x="1826" y="949"/>
                    </a:lnTo>
                    <a:cubicBezTo>
                      <a:pt x="1830" y="950"/>
                      <a:pt x="1833" y="952"/>
                      <a:pt x="1836" y="953"/>
                    </a:cubicBezTo>
                    <a:lnTo>
                      <a:pt x="1836" y="953"/>
                    </a:lnTo>
                    <a:cubicBezTo>
                      <a:pt x="1832" y="953"/>
                      <a:pt x="1829" y="951"/>
                      <a:pt x="1826" y="949"/>
                    </a:cubicBezTo>
                    <a:lnTo>
                      <a:pt x="1826" y="949"/>
                    </a:lnTo>
                    <a:cubicBezTo>
                      <a:pt x="1826" y="949"/>
                      <a:pt x="1826" y="949"/>
                      <a:pt x="1826" y="949"/>
                    </a:cubicBezTo>
                    <a:lnTo>
                      <a:pt x="1826" y="949"/>
                    </a:lnTo>
                    <a:cubicBezTo>
                      <a:pt x="1830" y="954"/>
                      <a:pt x="1838" y="954"/>
                      <a:pt x="1838" y="954"/>
                    </a:cubicBezTo>
                    <a:cubicBezTo>
                      <a:pt x="1838" y="954"/>
                      <a:pt x="1837" y="954"/>
                      <a:pt x="1836" y="953"/>
                    </a:cubicBezTo>
                    <a:lnTo>
                      <a:pt x="1836" y="953"/>
                    </a:lnTo>
                    <a:cubicBezTo>
                      <a:pt x="1841" y="954"/>
                      <a:pt x="1848" y="954"/>
                      <a:pt x="1854" y="954"/>
                    </a:cubicBezTo>
                    <a:cubicBezTo>
                      <a:pt x="2219" y="1129"/>
                      <a:pt x="2551" y="1319"/>
                      <a:pt x="2900" y="1509"/>
                    </a:cubicBezTo>
                    <a:cubicBezTo>
                      <a:pt x="2929" y="1527"/>
                      <a:pt x="2961" y="1536"/>
                      <a:pt x="2993" y="1536"/>
                    </a:cubicBezTo>
                    <a:cubicBezTo>
                      <a:pt x="3046" y="1536"/>
                      <a:pt x="3098" y="1511"/>
                      <a:pt x="3137" y="1461"/>
                    </a:cubicBezTo>
                    <a:cubicBezTo>
                      <a:pt x="3169" y="1414"/>
                      <a:pt x="3169" y="1335"/>
                      <a:pt x="3122" y="1271"/>
                    </a:cubicBezTo>
                    <a:cubicBezTo>
                      <a:pt x="3122" y="1255"/>
                      <a:pt x="3106" y="1239"/>
                      <a:pt x="3074" y="1224"/>
                    </a:cubicBezTo>
                    <a:cubicBezTo>
                      <a:pt x="2187" y="701"/>
                      <a:pt x="1236" y="273"/>
                      <a:pt x="238" y="4"/>
                    </a:cubicBezTo>
                    <a:cubicBezTo>
                      <a:pt x="226" y="2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94"/>
              <p:cNvSpPr/>
              <p:nvPr/>
            </p:nvSpPr>
            <p:spPr>
              <a:xfrm>
                <a:off x="4544275" y="2812775"/>
                <a:ext cx="452325" cy="230800"/>
              </a:xfrm>
              <a:custGeom>
                <a:avLst/>
                <a:gdLst/>
                <a:ahLst/>
                <a:cxnLst/>
                <a:rect l="l" t="t" r="r" b="b"/>
                <a:pathLst>
                  <a:path w="18093" h="9232" extrusionOk="0">
                    <a:moveTo>
                      <a:pt x="17911" y="0"/>
                    </a:moveTo>
                    <a:cubicBezTo>
                      <a:pt x="17885" y="0"/>
                      <a:pt x="17860" y="7"/>
                      <a:pt x="17839" y="23"/>
                    </a:cubicBezTo>
                    <a:cubicBezTo>
                      <a:pt x="16809" y="704"/>
                      <a:pt x="15875" y="1512"/>
                      <a:pt x="14892" y="2256"/>
                    </a:cubicBezTo>
                    <a:lnTo>
                      <a:pt x="14908" y="2256"/>
                    </a:lnTo>
                    <a:cubicBezTo>
                      <a:pt x="14718" y="2383"/>
                      <a:pt x="14528" y="2526"/>
                      <a:pt x="14338" y="2652"/>
                    </a:cubicBezTo>
                    <a:cubicBezTo>
                      <a:pt x="14116" y="2811"/>
                      <a:pt x="13894" y="2953"/>
                      <a:pt x="13657" y="3080"/>
                    </a:cubicBezTo>
                    <a:cubicBezTo>
                      <a:pt x="13197" y="3365"/>
                      <a:pt x="12738" y="3651"/>
                      <a:pt x="12278" y="3936"/>
                    </a:cubicBezTo>
                    <a:cubicBezTo>
                      <a:pt x="11344" y="4490"/>
                      <a:pt x="10409" y="5029"/>
                      <a:pt x="9459" y="5552"/>
                    </a:cubicBezTo>
                    <a:cubicBezTo>
                      <a:pt x="9062" y="5758"/>
                      <a:pt x="8666" y="5979"/>
                      <a:pt x="8270" y="6185"/>
                    </a:cubicBezTo>
                    <a:cubicBezTo>
                      <a:pt x="7890" y="6407"/>
                      <a:pt x="7494" y="6613"/>
                      <a:pt x="7082" y="6835"/>
                    </a:cubicBezTo>
                    <a:cubicBezTo>
                      <a:pt x="6290" y="7247"/>
                      <a:pt x="5482" y="7643"/>
                      <a:pt x="4658" y="7976"/>
                    </a:cubicBezTo>
                    <a:lnTo>
                      <a:pt x="4627" y="7976"/>
                    </a:lnTo>
                    <a:cubicBezTo>
                      <a:pt x="3628" y="8387"/>
                      <a:pt x="2583" y="8688"/>
                      <a:pt x="1506" y="8815"/>
                    </a:cubicBezTo>
                    <a:cubicBezTo>
                      <a:pt x="1167" y="8864"/>
                      <a:pt x="828" y="8884"/>
                      <a:pt x="489" y="8884"/>
                    </a:cubicBezTo>
                    <a:cubicBezTo>
                      <a:pt x="384" y="8884"/>
                      <a:pt x="280" y="8882"/>
                      <a:pt x="175" y="8879"/>
                    </a:cubicBezTo>
                    <a:cubicBezTo>
                      <a:pt x="80" y="8879"/>
                      <a:pt x="1" y="8958"/>
                      <a:pt x="1" y="9053"/>
                    </a:cubicBezTo>
                    <a:cubicBezTo>
                      <a:pt x="1" y="9148"/>
                      <a:pt x="80" y="9211"/>
                      <a:pt x="159" y="9227"/>
                    </a:cubicBezTo>
                    <a:cubicBezTo>
                      <a:pt x="254" y="9230"/>
                      <a:pt x="350" y="9232"/>
                      <a:pt x="445" y="9232"/>
                    </a:cubicBezTo>
                    <a:cubicBezTo>
                      <a:pt x="1281" y="9232"/>
                      <a:pt x="2103" y="9109"/>
                      <a:pt x="2900" y="8910"/>
                    </a:cubicBezTo>
                    <a:cubicBezTo>
                      <a:pt x="3803" y="8688"/>
                      <a:pt x="4674" y="8356"/>
                      <a:pt x="5530" y="7976"/>
                    </a:cubicBezTo>
                    <a:cubicBezTo>
                      <a:pt x="6385" y="7595"/>
                      <a:pt x="7225" y="7152"/>
                      <a:pt x="8049" y="6708"/>
                    </a:cubicBezTo>
                    <a:cubicBezTo>
                      <a:pt x="8952" y="6217"/>
                      <a:pt x="9855" y="5726"/>
                      <a:pt x="10758" y="5219"/>
                    </a:cubicBezTo>
                    <a:cubicBezTo>
                      <a:pt x="11312" y="4902"/>
                      <a:pt x="11882" y="4569"/>
                      <a:pt x="12437" y="4221"/>
                    </a:cubicBezTo>
                    <a:cubicBezTo>
                      <a:pt x="12738" y="4062"/>
                      <a:pt x="13023" y="3888"/>
                      <a:pt x="13308" y="3698"/>
                    </a:cubicBezTo>
                    <a:cubicBezTo>
                      <a:pt x="13593" y="3524"/>
                      <a:pt x="13894" y="3349"/>
                      <a:pt x="14180" y="3175"/>
                    </a:cubicBezTo>
                    <a:cubicBezTo>
                      <a:pt x="15257" y="2478"/>
                      <a:pt x="16223" y="1623"/>
                      <a:pt x="17253" y="846"/>
                    </a:cubicBezTo>
                    <a:cubicBezTo>
                      <a:pt x="17269" y="846"/>
                      <a:pt x="17269" y="846"/>
                      <a:pt x="17285" y="831"/>
                    </a:cubicBezTo>
                    <a:cubicBezTo>
                      <a:pt x="17443" y="704"/>
                      <a:pt x="17617" y="577"/>
                      <a:pt x="17808" y="466"/>
                    </a:cubicBezTo>
                    <a:cubicBezTo>
                      <a:pt x="17871" y="387"/>
                      <a:pt x="17950" y="308"/>
                      <a:pt x="18029" y="229"/>
                    </a:cubicBezTo>
                    <a:cubicBezTo>
                      <a:pt x="18045" y="213"/>
                      <a:pt x="18077" y="197"/>
                      <a:pt x="18093" y="165"/>
                    </a:cubicBezTo>
                    <a:cubicBezTo>
                      <a:pt x="18093" y="149"/>
                      <a:pt x="18077" y="118"/>
                      <a:pt x="18061" y="86"/>
                    </a:cubicBezTo>
                    <a:cubicBezTo>
                      <a:pt x="18029" y="32"/>
                      <a:pt x="17967" y="0"/>
                      <a:pt x="17911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94"/>
              <p:cNvSpPr/>
              <p:nvPr/>
            </p:nvSpPr>
            <p:spPr>
              <a:xfrm>
                <a:off x="4351400" y="2458050"/>
                <a:ext cx="647975" cy="586700"/>
              </a:xfrm>
              <a:custGeom>
                <a:avLst/>
                <a:gdLst/>
                <a:ahLst/>
                <a:cxnLst/>
                <a:rect l="l" t="t" r="r" b="b"/>
                <a:pathLst>
                  <a:path w="25919" h="23468" extrusionOk="0">
                    <a:moveTo>
                      <a:pt x="8175" y="1"/>
                    </a:moveTo>
                    <a:cubicBezTo>
                      <a:pt x="8096" y="17"/>
                      <a:pt x="8001" y="32"/>
                      <a:pt x="7921" y="48"/>
                    </a:cubicBezTo>
                    <a:cubicBezTo>
                      <a:pt x="7890" y="48"/>
                      <a:pt x="7874" y="64"/>
                      <a:pt x="7842" y="80"/>
                    </a:cubicBezTo>
                    <a:lnTo>
                      <a:pt x="7779" y="96"/>
                    </a:lnTo>
                    <a:cubicBezTo>
                      <a:pt x="7716" y="96"/>
                      <a:pt x="7668" y="143"/>
                      <a:pt x="7652" y="191"/>
                    </a:cubicBezTo>
                    <a:cubicBezTo>
                      <a:pt x="7319" y="207"/>
                      <a:pt x="6971" y="238"/>
                      <a:pt x="6622" y="302"/>
                    </a:cubicBezTo>
                    <a:cubicBezTo>
                      <a:pt x="6527" y="318"/>
                      <a:pt x="6432" y="318"/>
                      <a:pt x="6353" y="333"/>
                    </a:cubicBezTo>
                    <a:cubicBezTo>
                      <a:pt x="6306" y="349"/>
                      <a:pt x="6258" y="365"/>
                      <a:pt x="6242" y="413"/>
                    </a:cubicBezTo>
                    <a:cubicBezTo>
                      <a:pt x="6210" y="460"/>
                      <a:pt x="6210" y="508"/>
                      <a:pt x="6210" y="555"/>
                    </a:cubicBezTo>
                    <a:cubicBezTo>
                      <a:pt x="6068" y="603"/>
                      <a:pt x="5925" y="650"/>
                      <a:pt x="5767" y="698"/>
                    </a:cubicBezTo>
                    <a:cubicBezTo>
                      <a:pt x="5656" y="730"/>
                      <a:pt x="5545" y="777"/>
                      <a:pt x="5434" y="809"/>
                    </a:cubicBezTo>
                    <a:cubicBezTo>
                      <a:pt x="4943" y="967"/>
                      <a:pt x="4515" y="1141"/>
                      <a:pt x="4119" y="1316"/>
                    </a:cubicBezTo>
                    <a:cubicBezTo>
                      <a:pt x="3707" y="1522"/>
                      <a:pt x="3327" y="1743"/>
                      <a:pt x="2994" y="1981"/>
                    </a:cubicBezTo>
                    <a:cubicBezTo>
                      <a:pt x="2662" y="2219"/>
                      <a:pt x="2345" y="2504"/>
                      <a:pt x="2060" y="2821"/>
                    </a:cubicBezTo>
                    <a:cubicBezTo>
                      <a:pt x="1790" y="3122"/>
                      <a:pt x="1537" y="3454"/>
                      <a:pt x="1331" y="3819"/>
                    </a:cubicBezTo>
                    <a:cubicBezTo>
                      <a:pt x="919" y="4468"/>
                      <a:pt x="602" y="5245"/>
                      <a:pt x="380" y="6100"/>
                    </a:cubicBezTo>
                    <a:cubicBezTo>
                      <a:pt x="190" y="6861"/>
                      <a:pt x="64" y="7700"/>
                      <a:pt x="32" y="8603"/>
                    </a:cubicBezTo>
                    <a:cubicBezTo>
                      <a:pt x="0" y="8983"/>
                      <a:pt x="0" y="9395"/>
                      <a:pt x="16" y="9839"/>
                    </a:cubicBezTo>
                    <a:cubicBezTo>
                      <a:pt x="32" y="10108"/>
                      <a:pt x="48" y="10393"/>
                      <a:pt x="64" y="10663"/>
                    </a:cubicBezTo>
                    <a:lnTo>
                      <a:pt x="79" y="10726"/>
                    </a:lnTo>
                    <a:lnTo>
                      <a:pt x="79" y="10805"/>
                    </a:lnTo>
                    <a:lnTo>
                      <a:pt x="95" y="10964"/>
                    </a:lnTo>
                    <a:lnTo>
                      <a:pt x="143" y="11629"/>
                    </a:lnTo>
                    <a:lnTo>
                      <a:pt x="174" y="11946"/>
                    </a:lnTo>
                    <a:lnTo>
                      <a:pt x="174" y="12089"/>
                    </a:lnTo>
                    <a:cubicBezTo>
                      <a:pt x="206" y="12421"/>
                      <a:pt x="222" y="12770"/>
                      <a:pt x="254" y="13103"/>
                    </a:cubicBezTo>
                    <a:cubicBezTo>
                      <a:pt x="333" y="14021"/>
                      <a:pt x="412" y="14814"/>
                      <a:pt x="523" y="15526"/>
                    </a:cubicBezTo>
                    <a:cubicBezTo>
                      <a:pt x="650" y="16430"/>
                      <a:pt x="824" y="17237"/>
                      <a:pt x="1030" y="17982"/>
                    </a:cubicBezTo>
                    <a:cubicBezTo>
                      <a:pt x="1268" y="18822"/>
                      <a:pt x="1553" y="19551"/>
                      <a:pt x="1901" y="20200"/>
                    </a:cubicBezTo>
                    <a:cubicBezTo>
                      <a:pt x="1981" y="20358"/>
                      <a:pt x="2076" y="20517"/>
                      <a:pt x="2171" y="20675"/>
                    </a:cubicBezTo>
                    <a:cubicBezTo>
                      <a:pt x="2487" y="21151"/>
                      <a:pt x="2852" y="21578"/>
                      <a:pt x="3264" y="21911"/>
                    </a:cubicBezTo>
                    <a:cubicBezTo>
                      <a:pt x="3533" y="22149"/>
                      <a:pt x="3834" y="22355"/>
                      <a:pt x="4151" y="22513"/>
                    </a:cubicBezTo>
                    <a:cubicBezTo>
                      <a:pt x="4468" y="22672"/>
                      <a:pt x="4816" y="22814"/>
                      <a:pt x="5244" y="22941"/>
                    </a:cubicBezTo>
                    <a:cubicBezTo>
                      <a:pt x="5624" y="23052"/>
                      <a:pt x="6036" y="23147"/>
                      <a:pt x="6511" y="23226"/>
                    </a:cubicBezTo>
                    <a:cubicBezTo>
                      <a:pt x="6908" y="23289"/>
                      <a:pt x="7319" y="23321"/>
                      <a:pt x="7747" y="23337"/>
                    </a:cubicBezTo>
                    <a:lnTo>
                      <a:pt x="7747" y="23353"/>
                    </a:lnTo>
                    <a:cubicBezTo>
                      <a:pt x="7779" y="23384"/>
                      <a:pt x="7826" y="23416"/>
                      <a:pt x="7874" y="23416"/>
                    </a:cubicBezTo>
                    <a:lnTo>
                      <a:pt x="8302" y="23416"/>
                    </a:lnTo>
                    <a:cubicBezTo>
                      <a:pt x="8333" y="23448"/>
                      <a:pt x="8365" y="23464"/>
                      <a:pt x="8413" y="23464"/>
                    </a:cubicBezTo>
                    <a:cubicBezTo>
                      <a:pt x="8492" y="23466"/>
                      <a:pt x="8573" y="23468"/>
                      <a:pt x="8655" y="23468"/>
                    </a:cubicBezTo>
                    <a:cubicBezTo>
                      <a:pt x="9078" y="23468"/>
                      <a:pt x="9527" y="23432"/>
                      <a:pt x="9965" y="23353"/>
                    </a:cubicBezTo>
                    <a:cubicBezTo>
                      <a:pt x="10456" y="23258"/>
                      <a:pt x="10979" y="23115"/>
                      <a:pt x="11534" y="22909"/>
                    </a:cubicBezTo>
                    <a:cubicBezTo>
                      <a:pt x="11977" y="22751"/>
                      <a:pt x="12437" y="22545"/>
                      <a:pt x="12959" y="22291"/>
                    </a:cubicBezTo>
                    <a:lnTo>
                      <a:pt x="13102" y="22228"/>
                    </a:lnTo>
                    <a:lnTo>
                      <a:pt x="13245" y="22165"/>
                    </a:lnTo>
                    <a:cubicBezTo>
                      <a:pt x="14148" y="21768"/>
                      <a:pt x="15019" y="21309"/>
                      <a:pt x="15764" y="20897"/>
                    </a:cubicBezTo>
                    <a:cubicBezTo>
                      <a:pt x="16730" y="20390"/>
                      <a:pt x="17585" y="19915"/>
                      <a:pt x="18473" y="19424"/>
                    </a:cubicBezTo>
                    <a:cubicBezTo>
                      <a:pt x="19043" y="19091"/>
                      <a:pt x="19597" y="18758"/>
                      <a:pt x="20168" y="18426"/>
                    </a:cubicBezTo>
                    <a:cubicBezTo>
                      <a:pt x="20453" y="18251"/>
                      <a:pt x="20738" y="18077"/>
                      <a:pt x="21023" y="17903"/>
                    </a:cubicBezTo>
                    <a:lnTo>
                      <a:pt x="21150" y="17824"/>
                    </a:lnTo>
                    <a:cubicBezTo>
                      <a:pt x="21403" y="17681"/>
                      <a:pt x="21641" y="17523"/>
                      <a:pt x="21895" y="17364"/>
                    </a:cubicBezTo>
                    <a:cubicBezTo>
                      <a:pt x="22449" y="17016"/>
                      <a:pt x="22972" y="16620"/>
                      <a:pt x="23415" y="16271"/>
                    </a:cubicBezTo>
                    <a:cubicBezTo>
                      <a:pt x="23637" y="16113"/>
                      <a:pt x="23859" y="15954"/>
                      <a:pt x="24081" y="15796"/>
                    </a:cubicBezTo>
                    <a:cubicBezTo>
                      <a:pt x="24350" y="15590"/>
                      <a:pt x="24619" y="15368"/>
                      <a:pt x="24889" y="15162"/>
                    </a:cubicBezTo>
                    <a:lnTo>
                      <a:pt x="24968" y="15099"/>
                    </a:lnTo>
                    <a:lnTo>
                      <a:pt x="25158" y="14956"/>
                    </a:lnTo>
                    <a:lnTo>
                      <a:pt x="25237" y="14893"/>
                    </a:lnTo>
                    <a:cubicBezTo>
                      <a:pt x="25301" y="14829"/>
                      <a:pt x="25380" y="14766"/>
                      <a:pt x="25459" y="14703"/>
                    </a:cubicBezTo>
                    <a:cubicBezTo>
                      <a:pt x="25554" y="14608"/>
                      <a:pt x="25649" y="14513"/>
                      <a:pt x="25744" y="14418"/>
                    </a:cubicBezTo>
                    <a:cubicBezTo>
                      <a:pt x="25808" y="14354"/>
                      <a:pt x="25871" y="14291"/>
                      <a:pt x="25919" y="14227"/>
                    </a:cubicBezTo>
                    <a:cubicBezTo>
                      <a:pt x="25903" y="14212"/>
                      <a:pt x="25903" y="14212"/>
                      <a:pt x="25887" y="14212"/>
                    </a:cubicBezTo>
                    <a:cubicBezTo>
                      <a:pt x="25744" y="14132"/>
                      <a:pt x="25586" y="14037"/>
                      <a:pt x="25459" y="13926"/>
                    </a:cubicBezTo>
                    <a:cubicBezTo>
                      <a:pt x="25396" y="13863"/>
                      <a:pt x="25317" y="13800"/>
                      <a:pt x="25253" y="13736"/>
                    </a:cubicBezTo>
                    <a:cubicBezTo>
                      <a:pt x="25206" y="13673"/>
                      <a:pt x="25158" y="13610"/>
                      <a:pt x="25126" y="13546"/>
                    </a:cubicBezTo>
                    <a:cubicBezTo>
                      <a:pt x="25047" y="13419"/>
                      <a:pt x="25000" y="13293"/>
                      <a:pt x="24984" y="13150"/>
                    </a:cubicBezTo>
                    <a:cubicBezTo>
                      <a:pt x="24968" y="13039"/>
                      <a:pt x="24968" y="12928"/>
                      <a:pt x="25000" y="12817"/>
                    </a:cubicBezTo>
                    <a:lnTo>
                      <a:pt x="25000" y="12817"/>
                    </a:lnTo>
                    <a:cubicBezTo>
                      <a:pt x="24984" y="12833"/>
                      <a:pt x="24952" y="12865"/>
                      <a:pt x="24936" y="12881"/>
                    </a:cubicBezTo>
                    <a:cubicBezTo>
                      <a:pt x="24794" y="12992"/>
                      <a:pt x="24651" y="13118"/>
                      <a:pt x="24509" y="13229"/>
                    </a:cubicBezTo>
                    <a:cubicBezTo>
                      <a:pt x="24334" y="13372"/>
                      <a:pt x="24144" y="13514"/>
                      <a:pt x="23970" y="13657"/>
                    </a:cubicBezTo>
                    <a:cubicBezTo>
                      <a:pt x="23574" y="13942"/>
                      <a:pt x="23178" y="14227"/>
                      <a:pt x="22766" y="14481"/>
                    </a:cubicBezTo>
                    <a:cubicBezTo>
                      <a:pt x="21831" y="15067"/>
                      <a:pt x="20849" y="15590"/>
                      <a:pt x="19835" y="16065"/>
                    </a:cubicBezTo>
                    <a:cubicBezTo>
                      <a:pt x="19566" y="16192"/>
                      <a:pt x="19265" y="16303"/>
                      <a:pt x="18980" y="16414"/>
                    </a:cubicBezTo>
                    <a:cubicBezTo>
                      <a:pt x="18536" y="16588"/>
                      <a:pt x="18077" y="16746"/>
                      <a:pt x="17601" y="16905"/>
                    </a:cubicBezTo>
                    <a:cubicBezTo>
                      <a:pt x="17094" y="17063"/>
                      <a:pt x="16571" y="17222"/>
                      <a:pt x="16033" y="17333"/>
                    </a:cubicBezTo>
                    <a:cubicBezTo>
                      <a:pt x="15779" y="17380"/>
                      <a:pt x="15526" y="17428"/>
                      <a:pt x="15272" y="17459"/>
                    </a:cubicBezTo>
                    <a:cubicBezTo>
                      <a:pt x="15051" y="17491"/>
                      <a:pt x="14813" y="17523"/>
                      <a:pt x="14591" y="17523"/>
                    </a:cubicBezTo>
                    <a:cubicBezTo>
                      <a:pt x="14385" y="17523"/>
                      <a:pt x="14195" y="17507"/>
                      <a:pt x="14005" y="17459"/>
                    </a:cubicBezTo>
                    <a:cubicBezTo>
                      <a:pt x="13926" y="17443"/>
                      <a:pt x="13831" y="17428"/>
                      <a:pt x="13752" y="17396"/>
                    </a:cubicBezTo>
                    <a:cubicBezTo>
                      <a:pt x="13688" y="17364"/>
                      <a:pt x="13625" y="17333"/>
                      <a:pt x="13561" y="17285"/>
                    </a:cubicBezTo>
                    <a:cubicBezTo>
                      <a:pt x="13530" y="17269"/>
                      <a:pt x="13498" y="17237"/>
                      <a:pt x="13466" y="17206"/>
                    </a:cubicBezTo>
                    <a:cubicBezTo>
                      <a:pt x="13451" y="17190"/>
                      <a:pt x="13419" y="17158"/>
                      <a:pt x="13403" y="17127"/>
                    </a:cubicBezTo>
                    <a:cubicBezTo>
                      <a:pt x="13355" y="17079"/>
                      <a:pt x="13324" y="17016"/>
                      <a:pt x="13292" y="16952"/>
                    </a:cubicBezTo>
                    <a:cubicBezTo>
                      <a:pt x="13229" y="16794"/>
                      <a:pt x="13213" y="16635"/>
                      <a:pt x="13245" y="16461"/>
                    </a:cubicBezTo>
                    <a:cubicBezTo>
                      <a:pt x="13245" y="16366"/>
                      <a:pt x="13276" y="16255"/>
                      <a:pt x="13308" y="16144"/>
                    </a:cubicBezTo>
                    <a:cubicBezTo>
                      <a:pt x="13324" y="16097"/>
                      <a:pt x="13340" y="16033"/>
                      <a:pt x="13355" y="15986"/>
                    </a:cubicBezTo>
                    <a:cubicBezTo>
                      <a:pt x="13387" y="15923"/>
                      <a:pt x="13403" y="15859"/>
                      <a:pt x="13435" y="15812"/>
                    </a:cubicBezTo>
                    <a:cubicBezTo>
                      <a:pt x="13561" y="15558"/>
                      <a:pt x="13752" y="15336"/>
                      <a:pt x="13910" y="15099"/>
                    </a:cubicBezTo>
                    <a:cubicBezTo>
                      <a:pt x="14005" y="14972"/>
                      <a:pt x="14100" y="14829"/>
                      <a:pt x="14163" y="14671"/>
                    </a:cubicBezTo>
                    <a:cubicBezTo>
                      <a:pt x="14195" y="14608"/>
                      <a:pt x="14211" y="14528"/>
                      <a:pt x="14227" y="14449"/>
                    </a:cubicBezTo>
                    <a:cubicBezTo>
                      <a:pt x="14227" y="14386"/>
                      <a:pt x="14227" y="14322"/>
                      <a:pt x="14227" y="14259"/>
                    </a:cubicBezTo>
                    <a:cubicBezTo>
                      <a:pt x="14211" y="14212"/>
                      <a:pt x="14211" y="14164"/>
                      <a:pt x="14195" y="14132"/>
                    </a:cubicBezTo>
                    <a:cubicBezTo>
                      <a:pt x="14179" y="14101"/>
                      <a:pt x="14163" y="14069"/>
                      <a:pt x="14163" y="14037"/>
                    </a:cubicBezTo>
                    <a:cubicBezTo>
                      <a:pt x="14116" y="13958"/>
                      <a:pt x="14068" y="13879"/>
                      <a:pt x="14021" y="13800"/>
                    </a:cubicBezTo>
                    <a:lnTo>
                      <a:pt x="14005" y="13800"/>
                    </a:lnTo>
                    <a:cubicBezTo>
                      <a:pt x="13973" y="13752"/>
                      <a:pt x="13926" y="13705"/>
                      <a:pt x="13862" y="13657"/>
                    </a:cubicBezTo>
                    <a:cubicBezTo>
                      <a:pt x="13783" y="13610"/>
                      <a:pt x="13688" y="13562"/>
                      <a:pt x="13593" y="13514"/>
                    </a:cubicBezTo>
                    <a:cubicBezTo>
                      <a:pt x="13165" y="13356"/>
                      <a:pt x="12706" y="13324"/>
                      <a:pt x="12278" y="13150"/>
                    </a:cubicBezTo>
                    <a:cubicBezTo>
                      <a:pt x="12167" y="13118"/>
                      <a:pt x="12072" y="13071"/>
                      <a:pt x="11977" y="13008"/>
                    </a:cubicBezTo>
                    <a:cubicBezTo>
                      <a:pt x="11898" y="12960"/>
                      <a:pt x="11819" y="12897"/>
                      <a:pt x="11755" y="12817"/>
                    </a:cubicBezTo>
                    <a:cubicBezTo>
                      <a:pt x="11692" y="12738"/>
                      <a:pt x="11629" y="12659"/>
                      <a:pt x="11581" y="12564"/>
                    </a:cubicBezTo>
                    <a:cubicBezTo>
                      <a:pt x="11534" y="12485"/>
                      <a:pt x="11502" y="12390"/>
                      <a:pt x="11470" y="12295"/>
                    </a:cubicBezTo>
                    <a:cubicBezTo>
                      <a:pt x="11454" y="12184"/>
                      <a:pt x="11423" y="12089"/>
                      <a:pt x="11423" y="11978"/>
                    </a:cubicBezTo>
                    <a:cubicBezTo>
                      <a:pt x="11423" y="11883"/>
                      <a:pt x="11423" y="11788"/>
                      <a:pt x="11439" y="11693"/>
                    </a:cubicBezTo>
                    <a:cubicBezTo>
                      <a:pt x="11470" y="11471"/>
                      <a:pt x="11534" y="11265"/>
                      <a:pt x="11597" y="11059"/>
                    </a:cubicBezTo>
                    <a:cubicBezTo>
                      <a:pt x="11740" y="10631"/>
                      <a:pt x="11914" y="10203"/>
                      <a:pt x="11977" y="9744"/>
                    </a:cubicBezTo>
                    <a:cubicBezTo>
                      <a:pt x="11966" y="9744"/>
                      <a:pt x="11963" y="9752"/>
                      <a:pt x="11962" y="9757"/>
                    </a:cubicBezTo>
                    <a:lnTo>
                      <a:pt x="11962" y="9757"/>
                    </a:lnTo>
                    <a:cubicBezTo>
                      <a:pt x="11993" y="9488"/>
                      <a:pt x="11993" y="9220"/>
                      <a:pt x="11945" y="8952"/>
                    </a:cubicBezTo>
                    <a:cubicBezTo>
                      <a:pt x="11930" y="8857"/>
                      <a:pt x="11914" y="8762"/>
                      <a:pt x="11882" y="8667"/>
                    </a:cubicBezTo>
                    <a:cubicBezTo>
                      <a:pt x="11850" y="8572"/>
                      <a:pt x="11819" y="8477"/>
                      <a:pt x="11771" y="8381"/>
                    </a:cubicBezTo>
                    <a:lnTo>
                      <a:pt x="11787" y="8381"/>
                    </a:lnTo>
                    <a:cubicBezTo>
                      <a:pt x="11740" y="8286"/>
                      <a:pt x="11692" y="8191"/>
                      <a:pt x="11629" y="8096"/>
                    </a:cubicBezTo>
                    <a:cubicBezTo>
                      <a:pt x="11581" y="8017"/>
                      <a:pt x="11518" y="7938"/>
                      <a:pt x="11454" y="7859"/>
                    </a:cubicBezTo>
                    <a:lnTo>
                      <a:pt x="11454" y="7859"/>
                    </a:lnTo>
                    <a:cubicBezTo>
                      <a:pt x="11470" y="7875"/>
                      <a:pt x="11470" y="7875"/>
                      <a:pt x="11470" y="7875"/>
                    </a:cubicBezTo>
                    <a:cubicBezTo>
                      <a:pt x="11359" y="7748"/>
                      <a:pt x="11233" y="7605"/>
                      <a:pt x="11106" y="7494"/>
                    </a:cubicBezTo>
                    <a:cubicBezTo>
                      <a:pt x="10963" y="7368"/>
                      <a:pt x="10821" y="7257"/>
                      <a:pt x="10678" y="7146"/>
                    </a:cubicBezTo>
                    <a:lnTo>
                      <a:pt x="10678" y="7146"/>
                    </a:lnTo>
                    <a:lnTo>
                      <a:pt x="10694" y="7162"/>
                    </a:lnTo>
                    <a:cubicBezTo>
                      <a:pt x="10488" y="7019"/>
                      <a:pt x="10282" y="6876"/>
                      <a:pt x="10076" y="6750"/>
                    </a:cubicBezTo>
                    <a:cubicBezTo>
                      <a:pt x="9712" y="6496"/>
                      <a:pt x="9331" y="6259"/>
                      <a:pt x="8983" y="5989"/>
                    </a:cubicBezTo>
                    <a:cubicBezTo>
                      <a:pt x="8809" y="5847"/>
                      <a:pt x="8650" y="5720"/>
                      <a:pt x="8508" y="5561"/>
                    </a:cubicBezTo>
                    <a:cubicBezTo>
                      <a:pt x="8397" y="5451"/>
                      <a:pt x="8302" y="5324"/>
                      <a:pt x="8207" y="5181"/>
                    </a:cubicBezTo>
                    <a:cubicBezTo>
                      <a:pt x="7779" y="4595"/>
                      <a:pt x="7541" y="3882"/>
                      <a:pt x="7446" y="3169"/>
                    </a:cubicBezTo>
                    <a:cubicBezTo>
                      <a:pt x="7415" y="2789"/>
                      <a:pt x="7399" y="2425"/>
                      <a:pt x="7446" y="2044"/>
                    </a:cubicBezTo>
                    <a:cubicBezTo>
                      <a:pt x="7478" y="1680"/>
                      <a:pt x="7557" y="1316"/>
                      <a:pt x="7684" y="983"/>
                    </a:cubicBezTo>
                    <a:cubicBezTo>
                      <a:pt x="7795" y="634"/>
                      <a:pt x="7953" y="318"/>
                      <a:pt x="8159" y="17"/>
                    </a:cubicBezTo>
                    <a:cubicBezTo>
                      <a:pt x="8175" y="17"/>
                      <a:pt x="8175" y="17"/>
                      <a:pt x="8175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94"/>
              <p:cNvSpPr/>
              <p:nvPr/>
            </p:nvSpPr>
            <p:spPr>
              <a:xfrm>
                <a:off x="4701525" y="280302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94"/>
              <p:cNvSpPr/>
              <p:nvPr/>
            </p:nvSpPr>
            <p:spPr>
              <a:xfrm>
                <a:off x="4701525" y="28030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16" y="1"/>
                      <a:pt x="16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94"/>
              <p:cNvSpPr/>
              <p:nvPr/>
            </p:nvSpPr>
            <p:spPr>
              <a:xfrm>
                <a:off x="4707450" y="2891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94"/>
              <p:cNvSpPr/>
              <p:nvPr/>
            </p:nvSpPr>
            <p:spPr>
              <a:xfrm>
                <a:off x="2745350" y="2450775"/>
                <a:ext cx="1850050" cy="595075"/>
              </a:xfrm>
              <a:custGeom>
                <a:avLst/>
                <a:gdLst/>
                <a:ahLst/>
                <a:cxnLst/>
                <a:rect l="l" t="t" r="r" b="b"/>
                <a:pathLst>
                  <a:path w="74002" h="23803" extrusionOk="0">
                    <a:moveTo>
                      <a:pt x="1785" y="0"/>
                    </a:moveTo>
                    <a:cubicBezTo>
                      <a:pt x="1757" y="0"/>
                      <a:pt x="1734" y="11"/>
                      <a:pt x="1712" y="22"/>
                    </a:cubicBezTo>
                    <a:cubicBezTo>
                      <a:pt x="1648" y="70"/>
                      <a:pt x="1633" y="117"/>
                      <a:pt x="1617" y="165"/>
                    </a:cubicBezTo>
                    <a:cubicBezTo>
                      <a:pt x="1617" y="181"/>
                      <a:pt x="1601" y="197"/>
                      <a:pt x="1601" y="213"/>
                    </a:cubicBezTo>
                    <a:cubicBezTo>
                      <a:pt x="397" y="3143"/>
                      <a:pt x="1" y="6613"/>
                      <a:pt x="381" y="11128"/>
                    </a:cubicBezTo>
                    <a:cubicBezTo>
                      <a:pt x="460" y="11936"/>
                      <a:pt x="555" y="12792"/>
                      <a:pt x="682" y="13853"/>
                    </a:cubicBezTo>
                    <a:cubicBezTo>
                      <a:pt x="730" y="14186"/>
                      <a:pt x="777" y="14534"/>
                      <a:pt x="825" y="14867"/>
                    </a:cubicBezTo>
                    <a:cubicBezTo>
                      <a:pt x="888" y="15390"/>
                      <a:pt x="951" y="15913"/>
                      <a:pt x="1031" y="16420"/>
                    </a:cubicBezTo>
                    <a:cubicBezTo>
                      <a:pt x="1173" y="17497"/>
                      <a:pt x="1332" y="18384"/>
                      <a:pt x="1522" y="19192"/>
                    </a:cubicBezTo>
                    <a:cubicBezTo>
                      <a:pt x="1759" y="20206"/>
                      <a:pt x="2045" y="21061"/>
                      <a:pt x="2393" y="21806"/>
                    </a:cubicBezTo>
                    <a:cubicBezTo>
                      <a:pt x="2536" y="22123"/>
                      <a:pt x="2710" y="22424"/>
                      <a:pt x="2900" y="22709"/>
                    </a:cubicBezTo>
                    <a:lnTo>
                      <a:pt x="2916" y="22757"/>
                    </a:lnTo>
                    <a:cubicBezTo>
                      <a:pt x="2995" y="22883"/>
                      <a:pt x="3090" y="23010"/>
                      <a:pt x="3185" y="23121"/>
                    </a:cubicBezTo>
                    <a:cubicBezTo>
                      <a:pt x="3217" y="23168"/>
                      <a:pt x="3249" y="23216"/>
                      <a:pt x="3296" y="23248"/>
                    </a:cubicBezTo>
                    <a:cubicBezTo>
                      <a:pt x="3328" y="23279"/>
                      <a:pt x="3359" y="23311"/>
                      <a:pt x="3391" y="23343"/>
                    </a:cubicBezTo>
                    <a:lnTo>
                      <a:pt x="3375" y="23390"/>
                    </a:lnTo>
                    <a:cubicBezTo>
                      <a:pt x="3375" y="23390"/>
                      <a:pt x="3375" y="23406"/>
                      <a:pt x="3375" y="23422"/>
                    </a:cubicBezTo>
                    <a:cubicBezTo>
                      <a:pt x="3375" y="23469"/>
                      <a:pt x="3375" y="23517"/>
                      <a:pt x="3407" y="23549"/>
                    </a:cubicBezTo>
                    <a:cubicBezTo>
                      <a:pt x="3439" y="23596"/>
                      <a:pt x="3486" y="23628"/>
                      <a:pt x="3534" y="23628"/>
                    </a:cubicBezTo>
                    <a:lnTo>
                      <a:pt x="15685" y="23660"/>
                    </a:lnTo>
                    <a:lnTo>
                      <a:pt x="23083" y="23675"/>
                    </a:lnTo>
                    <a:lnTo>
                      <a:pt x="38926" y="23723"/>
                    </a:lnTo>
                    <a:lnTo>
                      <a:pt x="45136" y="23739"/>
                    </a:lnTo>
                    <a:cubicBezTo>
                      <a:pt x="52059" y="23755"/>
                      <a:pt x="58983" y="23770"/>
                      <a:pt x="65906" y="23786"/>
                    </a:cubicBezTo>
                    <a:lnTo>
                      <a:pt x="66064" y="23786"/>
                    </a:lnTo>
                    <a:lnTo>
                      <a:pt x="68852" y="23802"/>
                    </a:lnTo>
                    <a:lnTo>
                      <a:pt x="73463" y="23802"/>
                    </a:lnTo>
                    <a:cubicBezTo>
                      <a:pt x="73494" y="23802"/>
                      <a:pt x="73542" y="23802"/>
                      <a:pt x="73589" y="23770"/>
                    </a:cubicBezTo>
                    <a:cubicBezTo>
                      <a:pt x="73621" y="23739"/>
                      <a:pt x="73653" y="23691"/>
                      <a:pt x="73653" y="23644"/>
                    </a:cubicBezTo>
                    <a:cubicBezTo>
                      <a:pt x="73669" y="23612"/>
                      <a:pt x="73653" y="23565"/>
                      <a:pt x="73621" y="23517"/>
                    </a:cubicBezTo>
                    <a:cubicBezTo>
                      <a:pt x="73621" y="23517"/>
                      <a:pt x="73605" y="23501"/>
                      <a:pt x="73589" y="23485"/>
                    </a:cubicBezTo>
                    <a:cubicBezTo>
                      <a:pt x="73558" y="23438"/>
                      <a:pt x="73526" y="23422"/>
                      <a:pt x="73478" y="23406"/>
                    </a:cubicBezTo>
                    <a:cubicBezTo>
                      <a:pt x="73225" y="23327"/>
                      <a:pt x="72971" y="23248"/>
                      <a:pt x="72702" y="23168"/>
                    </a:cubicBezTo>
                    <a:cubicBezTo>
                      <a:pt x="72163" y="23026"/>
                      <a:pt x="71609" y="22867"/>
                      <a:pt x="71102" y="22661"/>
                    </a:cubicBezTo>
                    <a:cubicBezTo>
                      <a:pt x="70912" y="22566"/>
                      <a:pt x="70753" y="22487"/>
                      <a:pt x="70611" y="22408"/>
                    </a:cubicBezTo>
                    <a:cubicBezTo>
                      <a:pt x="70468" y="22329"/>
                      <a:pt x="70326" y="22234"/>
                      <a:pt x="70183" y="22123"/>
                    </a:cubicBezTo>
                    <a:lnTo>
                      <a:pt x="70151" y="22091"/>
                    </a:lnTo>
                    <a:cubicBezTo>
                      <a:pt x="69914" y="21901"/>
                      <a:pt x="69692" y="21679"/>
                      <a:pt x="69502" y="21442"/>
                    </a:cubicBezTo>
                    <a:cubicBezTo>
                      <a:pt x="69439" y="21378"/>
                      <a:pt x="69391" y="21299"/>
                      <a:pt x="69344" y="21220"/>
                    </a:cubicBezTo>
                    <a:cubicBezTo>
                      <a:pt x="69248" y="21061"/>
                      <a:pt x="69153" y="20903"/>
                      <a:pt x="69090" y="20745"/>
                    </a:cubicBezTo>
                    <a:cubicBezTo>
                      <a:pt x="69011" y="20539"/>
                      <a:pt x="68947" y="20333"/>
                      <a:pt x="68916" y="20111"/>
                    </a:cubicBezTo>
                    <a:cubicBezTo>
                      <a:pt x="68884" y="19905"/>
                      <a:pt x="68900" y="19715"/>
                      <a:pt x="68916" y="19509"/>
                    </a:cubicBezTo>
                    <a:cubicBezTo>
                      <a:pt x="68947" y="19319"/>
                      <a:pt x="68995" y="19129"/>
                      <a:pt x="69074" y="18954"/>
                    </a:cubicBezTo>
                    <a:cubicBezTo>
                      <a:pt x="69153" y="18780"/>
                      <a:pt x="69248" y="18622"/>
                      <a:pt x="69359" y="18479"/>
                    </a:cubicBezTo>
                    <a:cubicBezTo>
                      <a:pt x="69502" y="18289"/>
                      <a:pt x="69676" y="18131"/>
                      <a:pt x="69882" y="17956"/>
                    </a:cubicBezTo>
                    <a:cubicBezTo>
                      <a:pt x="70199" y="17719"/>
                      <a:pt x="70563" y="17513"/>
                      <a:pt x="71007" y="17338"/>
                    </a:cubicBezTo>
                    <a:cubicBezTo>
                      <a:pt x="71926" y="16958"/>
                      <a:pt x="72940" y="16752"/>
                      <a:pt x="73811" y="16594"/>
                    </a:cubicBezTo>
                    <a:cubicBezTo>
                      <a:pt x="73843" y="16578"/>
                      <a:pt x="73874" y="16562"/>
                      <a:pt x="73906" y="16530"/>
                    </a:cubicBezTo>
                    <a:cubicBezTo>
                      <a:pt x="73938" y="16499"/>
                      <a:pt x="73985" y="16467"/>
                      <a:pt x="73985" y="16420"/>
                    </a:cubicBezTo>
                    <a:cubicBezTo>
                      <a:pt x="74001" y="16372"/>
                      <a:pt x="74001" y="16309"/>
                      <a:pt x="73970" y="16261"/>
                    </a:cubicBezTo>
                    <a:cubicBezTo>
                      <a:pt x="73938" y="16229"/>
                      <a:pt x="73906" y="16198"/>
                      <a:pt x="73859" y="16198"/>
                    </a:cubicBezTo>
                    <a:cubicBezTo>
                      <a:pt x="72876" y="16008"/>
                      <a:pt x="72084" y="15786"/>
                      <a:pt x="71371" y="15485"/>
                    </a:cubicBezTo>
                    <a:cubicBezTo>
                      <a:pt x="70785" y="15247"/>
                      <a:pt x="70310" y="14962"/>
                      <a:pt x="69882" y="14629"/>
                    </a:cubicBezTo>
                    <a:cubicBezTo>
                      <a:pt x="69502" y="14344"/>
                      <a:pt x="69185" y="14027"/>
                      <a:pt x="68932" y="13679"/>
                    </a:cubicBezTo>
                    <a:lnTo>
                      <a:pt x="68932" y="13726"/>
                    </a:lnTo>
                    <a:lnTo>
                      <a:pt x="68868" y="13584"/>
                    </a:lnTo>
                    <a:lnTo>
                      <a:pt x="68773" y="13457"/>
                    </a:lnTo>
                    <a:cubicBezTo>
                      <a:pt x="68662" y="13283"/>
                      <a:pt x="68583" y="13124"/>
                      <a:pt x="68504" y="12966"/>
                    </a:cubicBezTo>
                    <a:cubicBezTo>
                      <a:pt x="68440" y="12792"/>
                      <a:pt x="68393" y="12617"/>
                      <a:pt x="68361" y="12443"/>
                    </a:cubicBezTo>
                    <a:cubicBezTo>
                      <a:pt x="68345" y="12269"/>
                      <a:pt x="68345" y="12110"/>
                      <a:pt x="68361" y="11968"/>
                    </a:cubicBezTo>
                    <a:cubicBezTo>
                      <a:pt x="68377" y="11825"/>
                      <a:pt x="68425" y="11667"/>
                      <a:pt x="68488" y="11524"/>
                    </a:cubicBezTo>
                    <a:cubicBezTo>
                      <a:pt x="68567" y="11334"/>
                      <a:pt x="68662" y="11176"/>
                      <a:pt x="68789" y="11001"/>
                    </a:cubicBezTo>
                    <a:cubicBezTo>
                      <a:pt x="68963" y="10795"/>
                      <a:pt x="69169" y="10589"/>
                      <a:pt x="69439" y="10383"/>
                    </a:cubicBezTo>
                    <a:lnTo>
                      <a:pt x="69439" y="10383"/>
                    </a:lnTo>
                    <a:lnTo>
                      <a:pt x="69391" y="10399"/>
                    </a:lnTo>
                    <a:cubicBezTo>
                      <a:pt x="69819" y="10098"/>
                      <a:pt x="70294" y="9845"/>
                      <a:pt x="70864" y="9591"/>
                    </a:cubicBezTo>
                    <a:cubicBezTo>
                      <a:pt x="71641" y="9274"/>
                      <a:pt x="72464" y="9053"/>
                      <a:pt x="73320" y="8942"/>
                    </a:cubicBezTo>
                    <a:cubicBezTo>
                      <a:pt x="73463" y="8926"/>
                      <a:pt x="73621" y="8910"/>
                      <a:pt x="73779" y="8910"/>
                    </a:cubicBezTo>
                    <a:cubicBezTo>
                      <a:pt x="73890" y="8894"/>
                      <a:pt x="73970" y="8815"/>
                      <a:pt x="73970" y="8720"/>
                    </a:cubicBezTo>
                    <a:cubicBezTo>
                      <a:pt x="73970" y="8704"/>
                      <a:pt x="73970" y="8688"/>
                      <a:pt x="73954" y="8672"/>
                    </a:cubicBezTo>
                    <a:cubicBezTo>
                      <a:pt x="73954" y="8657"/>
                      <a:pt x="73954" y="8641"/>
                      <a:pt x="73938" y="8625"/>
                    </a:cubicBezTo>
                    <a:cubicBezTo>
                      <a:pt x="73906" y="8577"/>
                      <a:pt x="73843" y="8530"/>
                      <a:pt x="73779" y="8530"/>
                    </a:cubicBezTo>
                    <a:cubicBezTo>
                      <a:pt x="73431" y="8514"/>
                      <a:pt x="73098" y="8482"/>
                      <a:pt x="72813" y="8435"/>
                    </a:cubicBezTo>
                    <a:lnTo>
                      <a:pt x="72765" y="8435"/>
                    </a:lnTo>
                    <a:cubicBezTo>
                      <a:pt x="72433" y="8387"/>
                      <a:pt x="72132" y="8324"/>
                      <a:pt x="71862" y="8261"/>
                    </a:cubicBezTo>
                    <a:cubicBezTo>
                      <a:pt x="71657" y="8197"/>
                      <a:pt x="71419" y="8118"/>
                      <a:pt x="71150" y="8007"/>
                    </a:cubicBezTo>
                    <a:cubicBezTo>
                      <a:pt x="70690" y="7817"/>
                      <a:pt x="70247" y="7563"/>
                      <a:pt x="69850" y="7247"/>
                    </a:cubicBezTo>
                    <a:cubicBezTo>
                      <a:pt x="69534" y="6993"/>
                      <a:pt x="69248" y="6724"/>
                      <a:pt x="69027" y="6439"/>
                    </a:cubicBezTo>
                    <a:lnTo>
                      <a:pt x="68995" y="6423"/>
                    </a:lnTo>
                    <a:cubicBezTo>
                      <a:pt x="68995" y="6407"/>
                      <a:pt x="68979" y="6375"/>
                      <a:pt x="68963" y="6359"/>
                    </a:cubicBezTo>
                    <a:lnTo>
                      <a:pt x="68916" y="6296"/>
                    </a:lnTo>
                    <a:lnTo>
                      <a:pt x="68868" y="6201"/>
                    </a:lnTo>
                    <a:cubicBezTo>
                      <a:pt x="68757" y="6043"/>
                      <a:pt x="68678" y="5884"/>
                      <a:pt x="68599" y="5710"/>
                    </a:cubicBezTo>
                    <a:lnTo>
                      <a:pt x="68599" y="5757"/>
                    </a:lnTo>
                    <a:cubicBezTo>
                      <a:pt x="68520" y="5504"/>
                      <a:pt x="68456" y="5282"/>
                      <a:pt x="68425" y="5076"/>
                    </a:cubicBezTo>
                    <a:cubicBezTo>
                      <a:pt x="68409" y="4886"/>
                      <a:pt x="68409" y="4696"/>
                      <a:pt x="68440" y="4506"/>
                    </a:cubicBezTo>
                    <a:cubicBezTo>
                      <a:pt x="68472" y="4300"/>
                      <a:pt x="68520" y="4110"/>
                      <a:pt x="68599" y="3888"/>
                    </a:cubicBezTo>
                    <a:cubicBezTo>
                      <a:pt x="68694" y="3682"/>
                      <a:pt x="68821" y="3460"/>
                      <a:pt x="68995" y="3254"/>
                    </a:cubicBezTo>
                    <a:cubicBezTo>
                      <a:pt x="69217" y="2953"/>
                      <a:pt x="69518" y="2668"/>
                      <a:pt x="69898" y="2367"/>
                    </a:cubicBezTo>
                    <a:lnTo>
                      <a:pt x="69898" y="2367"/>
                    </a:lnTo>
                    <a:lnTo>
                      <a:pt x="69850" y="2383"/>
                    </a:lnTo>
                    <a:cubicBezTo>
                      <a:pt x="70532" y="1892"/>
                      <a:pt x="71324" y="1448"/>
                      <a:pt x="72338" y="1021"/>
                    </a:cubicBezTo>
                    <a:cubicBezTo>
                      <a:pt x="72734" y="862"/>
                      <a:pt x="73130" y="704"/>
                      <a:pt x="73542" y="577"/>
                    </a:cubicBezTo>
                    <a:cubicBezTo>
                      <a:pt x="73605" y="545"/>
                      <a:pt x="73669" y="482"/>
                      <a:pt x="73669" y="418"/>
                    </a:cubicBezTo>
                    <a:cubicBezTo>
                      <a:pt x="73669" y="355"/>
                      <a:pt x="73669" y="308"/>
                      <a:pt x="73637" y="260"/>
                    </a:cubicBezTo>
                    <a:cubicBezTo>
                      <a:pt x="73605" y="213"/>
                      <a:pt x="73558" y="181"/>
                      <a:pt x="73510" y="181"/>
                    </a:cubicBezTo>
                    <a:lnTo>
                      <a:pt x="68187" y="165"/>
                    </a:lnTo>
                    <a:lnTo>
                      <a:pt x="52978" y="133"/>
                    </a:lnTo>
                    <a:cubicBezTo>
                      <a:pt x="45976" y="117"/>
                      <a:pt x="38958" y="102"/>
                      <a:pt x="31955" y="86"/>
                    </a:cubicBezTo>
                    <a:lnTo>
                      <a:pt x="31908" y="70"/>
                    </a:lnTo>
                    <a:lnTo>
                      <a:pt x="10425" y="22"/>
                    </a:lnTo>
                    <a:lnTo>
                      <a:pt x="1823" y="7"/>
                    </a:lnTo>
                    <a:cubicBezTo>
                      <a:pt x="1809" y="2"/>
                      <a:pt x="1796" y="0"/>
                      <a:pt x="178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94"/>
              <p:cNvSpPr/>
              <p:nvPr/>
            </p:nvSpPr>
            <p:spPr>
              <a:xfrm>
                <a:off x="2751300" y="2450775"/>
                <a:ext cx="1842900" cy="217225"/>
              </a:xfrm>
              <a:custGeom>
                <a:avLst/>
                <a:gdLst/>
                <a:ahLst/>
                <a:cxnLst/>
                <a:rect l="l" t="t" r="r" b="b"/>
                <a:pathLst>
                  <a:path w="73716" h="8689" extrusionOk="0">
                    <a:moveTo>
                      <a:pt x="1547" y="0"/>
                    </a:moveTo>
                    <a:cubicBezTo>
                      <a:pt x="1519" y="0"/>
                      <a:pt x="1496" y="11"/>
                      <a:pt x="1474" y="22"/>
                    </a:cubicBezTo>
                    <a:cubicBezTo>
                      <a:pt x="1410" y="70"/>
                      <a:pt x="1395" y="117"/>
                      <a:pt x="1379" y="165"/>
                    </a:cubicBezTo>
                    <a:cubicBezTo>
                      <a:pt x="1379" y="181"/>
                      <a:pt x="1363" y="197"/>
                      <a:pt x="1363" y="213"/>
                    </a:cubicBezTo>
                    <a:cubicBezTo>
                      <a:pt x="444" y="2446"/>
                      <a:pt x="0" y="5013"/>
                      <a:pt x="16" y="8055"/>
                    </a:cubicBezTo>
                    <a:lnTo>
                      <a:pt x="3628" y="8102"/>
                    </a:lnTo>
                    <a:lnTo>
                      <a:pt x="15574" y="8197"/>
                    </a:lnTo>
                    <a:lnTo>
                      <a:pt x="27519" y="8308"/>
                    </a:lnTo>
                    <a:lnTo>
                      <a:pt x="51473" y="8498"/>
                    </a:lnTo>
                    <a:lnTo>
                      <a:pt x="62578" y="8593"/>
                    </a:lnTo>
                    <a:lnTo>
                      <a:pt x="73716" y="8688"/>
                    </a:lnTo>
                    <a:cubicBezTo>
                      <a:pt x="73716" y="8657"/>
                      <a:pt x="73716" y="8641"/>
                      <a:pt x="73700" y="8625"/>
                    </a:cubicBezTo>
                    <a:cubicBezTo>
                      <a:pt x="73668" y="8577"/>
                      <a:pt x="73605" y="8546"/>
                      <a:pt x="73541" y="8530"/>
                    </a:cubicBezTo>
                    <a:cubicBezTo>
                      <a:pt x="73193" y="8514"/>
                      <a:pt x="72876" y="8482"/>
                      <a:pt x="72575" y="8435"/>
                    </a:cubicBezTo>
                    <a:lnTo>
                      <a:pt x="72527" y="8435"/>
                    </a:lnTo>
                    <a:cubicBezTo>
                      <a:pt x="72195" y="8387"/>
                      <a:pt x="71894" y="8324"/>
                      <a:pt x="71624" y="8261"/>
                    </a:cubicBezTo>
                    <a:cubicBezTo>
                      <a:pt x="71419" y="8197"/>
                      <a:pt x="71181" y="8118"/>
                      <a:pt x="70912" y="8007"/>
                    </a:cubicBezTo>
                    <a:cubicBezTo>
                      <a:pt x="70452" y="7817"/>
                      <a:pt x="70009" y="7563"/>
                      <a:pt x="69612" y="7247"/>
                    </a:cubicBezTo>
                    <a:cubicBezTo>
                      <a:pt x="69296" y="6993"/>
                      <a:pt x="69010" y="6724"/>
                      <a:pt x="68789" y="6439"/>
                    </a:cubicBezTo>
                    <a:lnTo>
                      <a:pt x="68757" y="6423"/>
                    </a:lnTo>
                    <a:cubicBezTo>
                      <a:pt x="68757" y="6407"/>
                      <a:pt x="68741" y="6391"/>
                      <a:pt x="68725" y="6359"/>
                    </a:cubicBezTo>
                    <a:lnTo>
                      <a:pt x="68678" y="6296"/>
                    </a:lnTo>
                    <a:lnTo>
                      <a:pt x="68630" y="6201"/>
                    </a:lnTo>
                    <a:cubicBezTo>
                      <a:pt x="68519" y="6043"/>
                      <a:pt x="68424" y="5868"/>
                      <a:pt x="68361" y="5710"/>
                    </a:cubicBezTo>
                    <a:lnTo>
                      <a:pt x="68361" y="5757"/>
                    </a:lnTo>
                    <a:cubicBezTo>
                      <a:pt x="68282" y="5504"/>
                      <a:pt x="68218" y="5282"/>
                      <a:pt x="68187" y="5076"/>
                    </a:cubicBezTo>
                    <a:cubicBezTo>
                      <a:pt x="68171" y="4886"/>
                      <a:pt x="68171" y="4696"/>
                      <a:pt x="68202" y="4506"/>
                    </a:cubicBezTo>
                    <a:cubicBezTo>
                      <a:pt x="68234" y="4300"/>
                      <a:pt x="68282" y="4110"/>
                      <a:pt x="68361" y="3888"/>
                    </a:cubicBezTo>
                    <a:cubicBezTo>
                      <a:pt x="68456" y="3682"/>
                      <a:pt x="68583" y="3460"/>
                      <a:pt x="68757" y="3254"/>
                    </a:cubicBezTo>
                    <a:cubicBezTo>
                      <a:pt x="68979" y="2953"/>
                      <a:pt x="69280" y="2668"/>
                      <a:pt x="69660" y="2367"/>
                    </a:cubicBezTo>
                    <a:lnTo>
                      <a:pt x="69660" y="2367"/>
                    </a:lnTo>
                    <a:lnTo>
                      <a:pt x="69612" y="2383"/>
                    </a:lnTo>
                    <a:cubicBezTo>
                      <a:pt x="70294" y="1892"/>
                      <a:pt x="71086" y="1448"/>
                      <a:pt x="72100" y="1021"/>
                    </a:cubicBezTo>
                    <a:cubicBezTo>
                      <a:pt x="72496" y="862"/>
                      <a:pt x="72892" y="704"/>
                      <a:pt x="73304" y="577"/>
                    </a:cubicBezTo>
                    <a:cubicBezTo>
                      <a:pt x="73367" y="545"/>
                      <a:pt x="73431" y="482"/>
                      <a:pt x="73431" y="418"/>
                    </a:cubicBezTo>
                    <a:cubicBezTo>
                      <a:pt x="73431" y="355"/>
                      <a:pt x="73431" y="308"/>
                      <a:pt x="73399" y="260"/>
                    </a:cubicBezTo>
                    <a:cubicBezTo>
                      <a:pt x="73367" y="213"/>
                      <a:pt x="73320" y="181"/>
                      <a:pt x="73272" y="181"/>
                    </a:cubicBezTo>
                    <a:lnTo>
                      <a:pt x="67949" y="165"/>
                    </a:lnTo>
                    <a:lnTo>
                      <a:pt x="52740" y="133"/>
                    </a:lnTo>
                    <a:cubicBezTo>
                      <a:pt x="45738" y="117"/>
                      <a:pt x="38720" y="102"/>
                      <a:pt x="31717" y="86"/>
                    </a:cubicBezTo>
                    <a:lnTo>
                      <a:pt x="31670" y="70"/>
                    </a:lnTo>
                    <a:lnTo>
                      <a:pt x="10187" y="22"/>
                    </a:lnTo>
                    <a:lnTo>
                      <a:pt x="1585" y="7"/>
                    </a:lnTo>
                    <a:cubicBezTo>
                      <a:pt x="1571" y="2"/>
                      <a:pt x="1558" y="0"/>
                      <a:pt x="1547" y="0"/>
                    </a:cubicBezTo>
                    <a:close/>
                  </a:path>
                </a:pathLst>
              </a:custGeom>
              <a:solidFill>
                <a:srgbClr val="FBB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94"/>
              <p:cNvSpPr/>
              <p:nvPr/>
            </p:nvSpPr>
            <p:spPr>
              <a:xfrm>
                <a:off x="2754875" y="2847775"/>
                <a:ext cx="183852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73541" h="7923" extrusionOk="0">
                    <a:moveTo>
                      <a:pt x="570" y="1"/>
                    </a:moveTo>
                    <a:lnTo>
                      <a:pt x="570" y="1"/>
                    </a:lnTo>
                    <a:cubicBezTo>
                      <a:pt x="586" y="191"/>
                      <a:pt x="618" y="365"/>
                      <a:pt x="634" y="540"/>
                    </a:cubicBezTo>
                    <a:cubicBezTo>
                      <a:pt x="792" y="1617"/>
                      <a:pt x="951" y="2504"/>
                      <a:pt x="1141" y="3312"/>
                    </a:cubicBezTo>
                    <a:cubicBezTo>
                      <a:pt x="1378" y="4326"/>
                      <a:pt x="0" y="5181"/>
                      <a:pt x="349" y="5926"/>
                    </a:cubicBezTo>
                    <a:cubicBezTo>
                      <a:pt x="491" y="6243"/>
                      <a:pt x="665" y="6544"/>
                      <a:pt x="856" y="6829"/>
                    </a:cubicBezTo>
                    <a:lnTo>
                      <a:pt x="871" y="6877"/>
                    </a:lnTo>
                    <a:cubicBezTo>
                      <a:pt x="951" y="7003"/>
                      <a:pt x="1046" y="7130"/>
                      <a:pt x="1141" y="7241"/>
                    </a:cubicBezTo>
                    <a:cubicBezTo>
                      <a:pt x="1172" y="7288"/>
                      <a:pt x="1220" y="7336"/>
                      <a:pt x="1252" y="7368"/>
                    </a:cubicBezTo>
                    <a:cubicBezTo>
                      <a:pt x="1283" y="7399"/>
                      <a:pt x="1315" y="7431"/>
                      <a:pt x="1347" y="7463"/>
                    </a:cubicBezTo>
                    <a:lnTo>
                      <a:pt x="1347" y="7494"/>
                    </a:lnTo>
                    <a:cubicBezTo>
                      <a:pt x="1331" y="7510"/>
                      <a:pt x="1331" y="7526"/>
                      <a:pt x="1331" y="7542"/>
                    </a:cubicBezTo>
                    <a:cubicBezTo>
                      <a:pt x="1331" y="7589"/>
                      <a:pt x="1331" y="7637"/>
                      <a:pt x="1363" y="7669"/>
                    </a:cubicBezTo>
                    <a:cubicBezTo>
                      <a:pt x="1394" y="7716"/>
                      <a:pt x="1442" y="7748"/>
                      <a:pt x="1489" y="7748"/>
                    </a:cubicBezTo>
                    <a:lnTo>
                      <a:pt x="15304" y="7780"/>
                    </a:lnTo>
                    <a:lnTo>
                      <a:pt x="22702" y="7795"/>
                    </a:lnTo>
                    <a:lnTo>
                      <a:pt x="38545" y="7843"/>
                    </a:lnTo>
                    <a:lnTo>
                      <a:pt x="44755" y="7859"/>
                    </a:lnTo>
                    <a:cubicBezTo>
                      <a:pt x="51726" y="7875"/>
                      <a:pt x="58697" y="7890"/>
                      <a:pt x="65683" y="7906"/>
                    </a:cubicBezTo>
                    <a:lnTo>
                      <a:pt x="68471" y="7922"/>
                    </a:lnTo>
                    <a:lnTo>
                      <a:pt x="73082" y="7922"/>
                    </a:lnTo>
                    <a:cubicBezTo>
                      <a:pt x="73113" y="7922"/>
                      <a:pt x="73161" y="7922"/>
                      <a:pt x="73208" y="7890"/>
                    </a:cubicBezTo>
                    <a:cubicBezTo>
                      <a:pt x="73240" y="7859"/>
                      <a:pt x="73272" y="7811"/>
                      <a:pt x="73272" y="7764"/>
                    </a:cubicBezTo>
                    <a:cubicBezTo>
                      <a:pt x="73288" y="7732"/>
                      <a:pt x="73272" y="7685"/>
                      <a:pt x="73240" y="7637"/>
                    </a:cubicBezTo>
                    <a:cubicBezTo>
                      <a:pt x="73240" y="7637"/>
                      <a:pt x="73224" y="7621"/>
                      <a:pt x="73208" y="7605"/>
                    </a:cubicBezTo>
                    <a:cubicBezTo>
                      <a:pt x="73177" y="7558"/>
                      <a:pt x="73145" y="7542"/>
                      <a:pt x="73097" y="7526"/>
                    </a:cubicBezTo>
                    <a:cubicBezTo>
                      <a:pt x="72844" y="7447"/>
                      <a:pt x="72590" y="7368"/>
                      <a:pt x="72321" y="7288"/>
                    </a:cubicBezTo>
                    <a:cubicBezTo>
                      <a:pt x="71767" y="7146"/>
                      <a:pt x="71228" y="6987"/>
                      <a:pt x="70721" y="6781"/>
                    </a:cubicBezTo>
                    <a:cubicBezTo>
                      <a:pt x="70547" y="6686"/>
                      <a:pt x="70388" y="6623"/>
                      <a:pt x="70230" y="6528"/>
                    </a:cubicBezTo>
                    <a:cubicBezTo>
                      <a:pt x="70087" y="6449"/>
                      <a:pt x="69945" y="6338"/>
                      <a:pt x="69802" y="6243"/>
                    </a:cubicBezTo>
                    <a:lnTo>
                      <a:pt x="69770" y="6211"/>
                    </a:lnTo>
                    <a:cubicBezTo>
                      <a:pt x="69517" y="6005"/>
                      <a:pt x="69295" y="5783"/>
                      <a:pt x="69121" y="5562"/>
                    </a:cubicBezTo>
                    <a:cubicBezTo>
                      <a:pt x="69058" y="5498"/>
                      <a:pt x="69010" y="5419"/>
                      <a:pt x="68963" y="5340"/>
                    </a:cubicBezTo>
                    <a:cubicBezTo>
                      <a:pt x="68867" y="5181"/>
                      <a:pt x="68772" y="5023"/>
                      <a:pt x="68709" y="4865"/>
                    </a:cubicBezTo>
                    <a:cubicBezTo>
                      <a:pt x="68614" y="4659"/>
                      <a:pt x="68566" y="4453"/>
                      <a:pt x="68535" y="4231"/>
                    </a:cubicBezTo>
                    <a:cubicBezTo>
                      <a:pt x="68503" y="4025"/>
                      <a:pt x="68519" y="3835"/>
                      <a:pt x="68535" y="3629"/>
                    </a:cubicBezTo>
                    <a:cubicBezTo>
                      <a:pt x="68566" y="3439"/>
                      <a:pt x="68614" y="3249"/>
                      <a:pt x="68693" y="3074"/>
                    </a:cubicBezTo>
                    <a:cubicBezTo>
                      <a:pt x="68772" y="2900"/>
                      <a:pt x="68867" y="2742"/>
                      <a:pt x="68978" y="2599"/>
                    </a:cubicBezTo>
                    <a:cubicBezTo>
                      <a:pt x="69121" y="2409"/>
                      <a:pt x="69295" y="2251"/>
                      <a:pt x="69501" y="2076"/>
                    </a:cubicBezTo>
                    <a:cubicBezTo>
                      <a:pt x="69818" y="1839"/>
                      <a:pt x="70182" y="1633"/>
                      <a:pt x="70626" y="1458"/>
                    </a:cubicBezTo>
                    <a:cubicBezTo>
                      <a:pt x="71545" y="1078"/>
                      <a:pt x="72559" y="872"/>
                      <a:pt x="73430" y="698"/>
                    </a:cubicBezTo>
                    <a:cubicBezTo>
                      <a:pt x="73462" y="698"/>
                      <a:pt x="73493" y="682"/>
                      <a:pt x="73525" y="650"/>
                    </a:cubicBezTo>
                    <a:cubicBezTo>
                      <a:pt x="73525" y="650"/>
                      <a:pt x="73541" y="619"/>
                      <a:pt x="73541" y="619"/>
                    </a:cubicBezTo>
                    <a:lnTo>
                      <a:pt x="69485" y="587"/>
                    </a:lnTo>
                    <a:lnTo>
                      <a:pt x="69327" y="587"/>
                    </a:lnTo>
                    <a:lnTo>
                      <a:pt x="44834" y="381"/>
                    </a:lnTo>
                    <a:lnTo>
                      <a:pt x="20310" y="175"/>
                    </a:lnTo>
                    <a:cubicBezTo>
                      <a:pt x="13736" y="112"/>
                      <a:pt x="7161" y="64"/>
                      <a:pt x="570" y="1"/>
                    </a:cubicBezTo>
                    <a:close/>
                  </a:path>
                </a:pathLst>
              </a:custGeom>
              <a:solidFill>
                <a:srgbClr val="FBB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39" name="Google Shape;11839;p94"/>
            <p:cNvSpPr/>
            <p:nvPr/>
          </p:nvSpPr>
          <p:spPr>
            <a:xfrm>
              <a:off x="3749900" y="4069575"/>
              <a:ext cx="654000" cy="53100"/>
            </a:xfrm>
            <a:prstGeom prst="rect">
              <a:avLst/>
            </a:pr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0" name="Google Shape;11840;p94"/>
          <p:cNvGrpSpPr/>
          <p:nvPr/>
        </p:nvGrpSpPr>
        <p:grpSpPr>
          <a:xfrm>
            <a:off x="2426170" y="2721736"/>
            <a:ext cx="344534" cy="1177159"/>
            <a:chOff x="4929675" y="2752346"/>
            <a:chExt cx="402493" cy="1375185"/>
          </a:xfrm>
        </p:grpSpPr>
        <p:grpSp>
          <p:nvGrpSpPr>
            <p:cNvPr id="11841" name="Google Shape;11841;p94"/>
            <p:cNvGrpSpPr/>
            <p:nvPr/>
          </p:nvGrpSpPr>
          <p:grpSpPr>
            <a:xfrm rot="-5400000">
              <a:off x="4443380" y="3238743"/>
              <a:ext cx="1375185" cy="402390"/>
              <a:chOff x="2745350" y="2450775"/>
              <a:chExt cx="2403750" cy="595075"/>
            </a:xfrm>
          </p:grpSpPr>
          <p:sp>
            <p:nvSpPr>
              <p:cNvPr id="11842" name="Google Shape;11842;p94"/>
              <p:cNvSpPr/>
              <p:nvPr/>
            </p:nvSpPr>
            <p:spPr>
              <a:xfrm>
                <a:off x="4875775" y="2674850"/>
                <a:ext cx="270150" cy="144200"/>
              </a:xfrm>
              <a:custGeom>
                <a:avLst/>
                <a:gdLst/>
                <a:ahLst/>
                <a:cxnLst/>
                <a:rect l="l" t="t" r="r" b="b"/>
                <a:pathLst>
                  <a:path w="10806" h="5768" extrusionOk="0">
                    <a:moveTo>
                      <a:pt x="2992" y="0"/>
                    </a:moveTo>
                    <a:cubicBezTo>
                      <a:pt x="2822" y="0"/>
                      <a:pt x="2655" y="8"/>
                      <a:pt x="2488" y="26"/>
                    </a:cubicBezTo>
                    <a:cubicBezTo>
                      <a:pt x="2171" y="58"/>
                      <a:pt x="1902" y="121"/>
                      <a:pt x="1648" y="232"/>
                    </a:cubicBezTo>
                    <a:cubicBezTo>
                      <a:pt x="1490" y="296"/>
                      <a:pt x="1331" y="391"/>
                      <a:pt x="1141" y="533"/>
                    </a:cubicBezTo>
                    <a:cubicBezTo>
                      <a:pt x="999" y="644"/>
                      <a:pt x="856" y="803"/>
                      <a:pt x="714" y="993"/>
                    </a:cubicBezTo>
                    <a:cubicBezTo>
                      <a:pt x="571" y="1183"/>
                      <a:pt x="476" y="1373"/>
                      <a:pt x="397" y="1516"/>
                    </a:cubicBezTo>
                    <a:cubicBezTo>
                      <a:pt x="302" y="1706"/>
                      <a:pt x="223" y="1912"/>
                      <a:pt x="159" y="2149"/>
                    </a:cubicBezTo>
                    <a:cubicBezTo>
                      <a:pt x="48" y="2561"/>
                      <a:pt x="1" y="2989"/>
                      <a:pt x="32" y="3417"/>
                    </a:cubicBezTo>
                    <a:cubicBezTo>
                      <a:pt x="48" y="3860"/>
                      <a:pt x="159" y="4256"/>
                      <a:pt x="333" y="4605"/>
                    </a:cubicBezTo>
                    <a:cubicBezTo>
                      <a:pt x="365" y="4652"/>
                      <a:pt x="397" y="4700"/>
                      <a:pt x="428" y="4747"/>
                    </a:cubicBezTo>
                    <a:cubicBezTo>
                      <a:pt x="587" y="4985"/>
                      <a:pt x="793" y="5207"/>
                      <a:pt x="1046" y="5365"/>
                    </a:cubicBezTo>
                    <a:cubicBezTo>
                      <a:pt x="1316" y="5524"/>
                      <a:pt x="1648" y="5650"/>
                      <a:pt x="2060" y="5714"/>
                    </a:cubicBezTo>
                    <a:cubicBezTo>
                      <a:pt x="2298" y="5749"/>
                      <a:pt x="2553" y="5767"/>
                      <a:pt x="2867" y="5767"/>
                    </a:cubicBezTo>
                    <a:cubicBezTo>
                      <a:pt x="2971" y="5767"/>
                      <a:pt x="3082" y="5765"/>
                      <a:pt x="3201" y="5761"/>
                    </a:cubicBezTo>
                    <a:cubicBezTo>
                      <a:pt x="3518" y="5746"/>
                      <a:pt x="3850" y="5714"/>
                      <a:pt x="4262" y="5650"/>
                    </a:cubicBezTo>
                    <a:cubicBezTo>
                      <a:pt x="5023" y="5540"/>
                      <a:pt x="5815" y="5381"/>
                      <a:pt x="6623" y="5159"/>
                    </a:cubicBezTo>
                    <a:cubicBezTo>
                      <a:pt x="7526" y="4906"/>
                      <a:pt x="8302" y="4621"/>
                      <a:pt x="8999" y="4288"/>
                    </a:cubicBezTo>
                    <a:cubicBezTo>
                      <a:pt x="9364" y="4114"/>
                      <a:pt x="9696" y="3924"/>
                      <a:pt x="9997" y="3718"/>
                    </a:cubicBezTo>
                    <a:cubicBezTo>
                      <a:pt x="10124" y="3638"/>
                      <a:pt x="10251" y="3528"/>
                      <a:pt x="10409" y="3417"/>
                    </a:cubicBezTo>
                    <a:cubicBezTo>
                      <a:pt x="10473" y="3353"/>
                      <a:pt x="10520" y="3306"/>
                      <a:pt x="10584" y="3242"/>
                    </a:cubicBezTo>
                    <a:lnTo>
                      <a:pt x="10631" y="3195"/>
                    </a:lnTo>
                    <a:cubicBezTo>
                      <a:pt x="10647" y="3179"/>
                      <a:pt x="10679" y="3147"/>
                      <a:pt x="10694" y="3131"/>
                    </a:cubicBezTo>
                    <a:cubicBezTo>
                      <a:pt x="10726" y="3116"/>
                      <a:pt x="10742" y="3100"/>
                      <a:pt x="10758" y="3068"/>
                    </a:cubicBezTo>
                    <a:cubicBezTo>
                      <a:pt x="10805" y="3005"/>
                      <a:pt x="10805" y="2926"/>
                      <a:pt x="10774" y="2862"/>
                    </a:cubicBezTo>
                    <a:cubicBezTo>
                      <a:pt x="10758" y="2830"/>
                      <a:pt x="10758" y="2799"/>
                      <a:pt x="10742" y="2783"/>
                    </a:cubicBezTo>
                    <a:lnTo>
                      <a:pt x="10726" y="2767"/>
                    </a:lnTo>
                    <a:cubicBezTo>
                      <a:pt x="10599" y="2593"/>
                      <a:pt x="10425" y="2419"/>
                      <a:pt x="10203" y="2244"/>
                    </a:cubicBezTo>
                    <a:cubicBezTo>
                      <a:pt x="9997" y="2086"/>
                      <a:pt x="9776" y="1927"/>
                      <a:pt x="9475" y="1753"/>
                    </a:cubicBezTo>
                    <a:cubicBezTo>
                      <a:pt x="8920" y="1436"/>
                      <a:pt x="8318" y="1167"/>
                      <a:pt x="7573" y="882"/>
                    </a:cubicBezTo>
                    <a:cubicBezTo>
                      <a:pt x="6876" y="644"/>
                      <a:pt x="6148" y="438"/>
                      <a:pt x="5403" y="280"/>
                    </a:cubicBezTo>
                    <a:cubicBezTo>
                      <a:pt x="4658" y="121"/>
                      <a:pt x="3993" y="26"/>
                      <a:pt x="3359" y="10"/>
                    </a:cubicBezTo>
                    <a:cubicBezTo>
                      <a:pt x="3235" y="4"/>
                      <a:pt x="3113" y="0"/>
                      <a:pt x="299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94"/>
              <p:cNvSpPr/>
              <p:nvPr/>
            </p:nvSpPr>
            <p:spPr>
              <a:xfrm>
                <a:off x="4911025" y="2741325"/>
                <a:ext cx="23450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9380" h="2963" extrusionOk="0">
                    <a:moveTo>
                      <a:pt x="1918" y="2611"/>
                    </a:moveTo>
                    <a:cubicBezTo>
                      <a:pt x="1921" y="2611"/>
                      <a:pt x="1925" y="2612"/>
                      <a:pt x="1929" y="2612"/>
                    </a:cubicBezTo>
                    <a:lnTo>
                      <a:pt x="1929" y="2612"/>
                    </a:lnTo>
                    <a:cubicBezTo>
                      <a:pt x="1926" y="2611"/>
                      <a:pt x="1923" y="2611"/>
                      <a:pt x="1918" y="2611"/>
                    </a:cubicBezTo>
                    <a:close/>
                    <a:moveTo>
                      <a:pt x="9173" y="1"/>
                    </a:moveTo>
                    <a:cubicBezTo>
                      <a:pt x="9153" y="1"/>
                      <a:pt x="9131" y="5"/>
                      <a:pt x="9110" y="13"/>
                    </a:cubicBezTo>
                    <a:cubicBezTo>
                      <a:pt x="9031" y="45"/>
                      <a:pt x="8983" y="140"/>
                      <a:pt x="9015" y="235"/>
                    </a:cubicBezTo>
                    <a:cubicBezTo>
                      <a:pt x="9015" y="235"/>
                      <a:pt x="9015" y="251"/>
                      <a:pt x="9015" y="251"/>
                    </a:cubicBezTo>
                    <a:cubicBezTo>
                      <a:pt x="9015" y="267"/>
                      <a:pt x="9015" y="267"/>
                      <a:pt x="9015" y="282"/>
                    </a:cubicBezTo>
                    <a:cubicBezTo>
                      <a:pt x="9015" y="298"/>
                      <a:pt x="9015" y="314"/>
                      <a:pt x="9015" y="330"/>
                    </a:cubicBezTo>
                    <a:cubicBezTo>
                      <a:pt x="8999" y="362"/>
                      <a:pt x="8983" y="377"/>
                      <a:pt x="8983" y="393"/>
                    </a:cubicBezTo>
                    <a:cubicBezTo>
                      <a:pt x="8936" y="457"/>
                      <a:pt x="8873" y="520"/>
                      <a:pt x="8825" y="568"/>
                    </a:cubicBezTo>
                    <a:cubicBezTo>
                      <a:pt x="8635" y="726"/>
                      <a:pt x="8445" y="853"/>
                      <a:pt x="8239" y="979"/>
                    </a:cubicBezTo>
                    <a:cubicBezTo>
                      <a:pt x="8033" y="1090"/>
                      <a:pt x="7827" y="1201"/>
                      <a:pt x="7621" y="1296"/>
                    </a:cubicBezTo>
                    <a:lnTo>
                      <a:pt x="7668" y="1280"/>
                    </a:lnTo>
                    <a:lnTo>
                      <a:pt x="7668" y="1280"/>
                    </a:lnTo>
                    <a:cubicBezTo>
                      <a:pt x="6718" y="1772"/>
                      <a:pt x="5720" y="2120"/>
                      <a:pt x="4690" y="2342"/>
                    </a:cubicBezTo>
                    <a:lnTo>
                      <a:pt x="4738" y="2342"/>
                    </a:lnTo>
                    <a:cubicBezTo>
                      <a:pt x="3961" y="2516"/>
                      <a:pt x="3162" y="2622"/>
                      <a:pt x="2359" y="2622"/>
                    </a:cubicBezTo>
                    <a:cubicBezTo>
                      <a:pt x="2216" y="2622"/>
                      <a:pt x="2072" y="2619"/>
                      <a:pt x="1929" y="2612"/>
                    </a:cubicBezTo>
                    <a:lnTo>
                      <a:pt x="1929" y="2612"/>
                    </a:lnTo>
                    <a:cubicBezTo>
                      <a:pt x="1933" y="2613"/>
                      <a:pt x="1933" y="2616"/>
                      <a:pt x="1933" y="2627"/>
                    </a:cubicBezTo>
                    <a:cubicBezTo>
                      <a:pt x="1918" y="2627"/>
                      <a:pt x="1918" y="2611"/>
                      <a:pt x="1902" y="2611"/>
                    </a:cubicBezTo>
                    <a:cubicBezTo>
                      <a:pt x="1331" y="2595"/>
                      <a:pt x="761" y="2500"/>
                      <a:pt x="207" y="2326"/>
                    </a:cubicBezTo>
                    <a:cubicBezTo>
                      <a:pt x="198" y="2323"/>
                      <a:pt x="188" y="2322"/>
                      <a:pt x="180" y="2322"/>
                    </a:cubicBezTo>
                    <a:cubicBezTo>
                      <a:pt x="142" y="2322"/>
                      <a:pt x="106" y="2345"/>
                      <a:pt x="80" y="2358"/>
                    </a:cubicBezTo>
                    <a:cubicBezTo>
                      <a:pt x="32" y="2389"/>
                      <a:pt x="17" y="2421"/>
                      <a:pt x="1" y="2469"/>
                    </a:cubicBezTo>
                    <a:cubicBezTo>
                      <a:pt x="1" y="2516"/>
                      <a:pt x="17" y="2564"/>
                      <a:pt x="32" y="2595"/>
                    </a:cubicBezTo>
                    <a:cubicBezTo>
                      <a:pt x="64" y="2643"/>
                      <a:pt x="96" y="2659"/>
                      <a:pt x="143" y="2675"/>
                    </a:cubicBezTo>
                    <a:cubicBezTo>
                      <a:pt x="832" y="2890"/>
                      <a:pt x="1559" y="2962"/>
                      <a:pt x="2290" y="2962"/>
                    </a:cubicBezTo>
                    <a:cubicBezTo>
                      <a:pt x="2367" y="2962"/>
                      <a:pt x="2443" y="2961"/>
                      <a:pt x="2520" y="2960"/>
                    </a:cubicBezTo>
                    <a:cubicBezTo>
                      <a:pt x="3375" y="2944"/>
                      <a:pt x="4231" y="2817"/>
                      <a:pt x="5054" y="2611"/>
                    </a:cubicBezTo>
                    <a:cubicBezTo>
                      <a:pt x="5862" y="2405"/>
                      <a:pt x="6655" y="2136"/>
                      <a:pt x="7415" y="1787"/>
                    </a:cubicBezTo>
                    <a:cubicBezTo>
                      <a:pt x="7700" y="1645"/>
                      <a:pt x="7985" y="1502"/>
                      <a:pt x="8270" y="1344"/>
                    </a:cubicBezTo>
                    <a:cubicBezTo>
                      <a:pt x="8540" y="1201"/>
                      <a:pt x="8825" y="1027"/>
                      <a:pt x="9063" y="821"/>
                    </a:cubicBezTo>
                    <a:cubicBezTo>
                      <a:pt x="9174" y="726"/>
                      <a:pt x="9269" y="615"/>
                      <a:pt x="9316" y="488"/>
                    </a:cubicBezTo>
                    <a:cubicBezTo>
                      <a:pt x="9379" y="362"/>
                      <a:pt x="9379" y="235"/>
                      <a:pt x="9332" y="108"/>
                    </a:cubicBezTo>
                    <a:cubicBezTo>
                      <a:pt x="9332" y="92"/>
                      <a:pt x="9332" y="92"/>
                      <a:pt x="9316" y="76"/>
                    </a:cubicBezTo>
                    <a:cubicBezTo>
                      <a:pt x="9281" y="30"/>
                      <a:pt x="9230" y="1"/>
                      <a:pt x="917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94"/>
              <p:cNvSpPr/>
              <p:nvPr/>
            </p:nvSpPr>
            <p:spPr>
              <a:xfrm>
                <a:off x="5087275" y="2714850"/>
                <a:ext cx="582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02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17"/>
                      <a:pt x="48" y="312"/>
                      <a:pt x="143" y="343"/>
                    </a:cubicBezTo>
                    <a:cubicBezTo>
                      <a:pt x="397" y="454"/>
                      <a:pt x="666" y="581"/>
                      <a:pt x="919" y="708"/>
                    </a:cubicBezTo>
                    <a:cubicBezTo>
                      <a:pt x="1220" y="866"/>
                      <a:pt x="1537" y="1040"/>
                      <a:pt x="1791" y="1278"/>
                    </a:cubicBezTo>
                    <a:cubicBezTo>
                      <a:pt x="1799" y="1278"/>
                      <a:pt x="1803" y="1282"/>
                      <a:pt x="1807" y="1286"/>
                    </a:cubicBezTo>
                    <a:lnTo>
                      <a:pt x="1807" y="1286"/>
                    </a:lnTo>
                    <a:cubicBezTo>
                      <a:pt x="1807" y="1284"/>
                      <a:pt x="1807" y="1281"/>
                      <a:pt x="1807" y="1278"/>
                    </a:cubicBezTo>
                    <a:lnTo>
                      <a:pt x="1807" y="1278"/>
                    </a:lnTo>
                    <a:cubicBezTo>
                      <a:pt x="1812" y="1283"/>
                      <a:pt x="1817" y="1289"/>
                      <a:pt x="1822" y="1294"/>
                    </a:cubicBezTo>
                    <a:lnTo>
                      <a:pt x="1822" y="1294"/>
                    </a:lnTo>
                    <a:cubicBezTo>
                      <a:pt x="1814" y="1294"/>
                      <a:pt x="1811" y="1290"/>
                      <a:pt x="1807" y="1286"/>
                    </a:cubicBezTo>
                    <a:lnTo>
                      <a:pt x="1807" y="1286"/>
                    </a:lnTo>
                    <a:cubicBezTo>
                      <a:pt x="1807" y="1294"/>
                      <a:pt x="1810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3" y="1294"/>
                    </a:cubicBez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61" y="1336"/>
                      <a:pt x="1891" y="1380"/>
                      <a:pt x="1933" y="1436"/>
                    </a:cubicBezTo>
                    <a:cubicBezTo>
                      <a:pt x="1933" y="1452"/>
                      <a:pt x="1949" y="1468"/>
                      <a:pt x="1965" y="1500"/>
                    </a:cubicBezTo>
                    <a:cubicBezTo>
                      <a:pt x="1965" y="1500"/>
                      <a:pt x="1965" y="1516"/>
                      <a:pt x="1965" y="1531"/>
                    </a:cubicBezTo>
                    <a:cubicBezTo>
                      <a:pt x="1965" y="1531"/>
                      <a:pt x="1965" y="1547"/>
                      <a:pt x="1965" y="1547"/>
                    </a:cubicBezTo>
                    <a:cubicBezTo>
                      <a:pt x="1949" y="1547"/>
                      <a:pt x="1949" y="1563"/>
                      <a:pt x="1949" y="1563"/>
                    </a:cubicBezTo>
                    <a:cubicBezTo>
                      <a:pt x="1933" y="1579"/>
                      <a:pt x="1918" y="1595"/>
                      <a:pt x="1886" y="1611"/>
                    </a:cubicBezTo>
                    <a:cubicBezTo>
                      <a:pt x="1838" y="1642"/>
                      <a:pt x="1775" y="1658"/>
                      <a:pt x="1712" y="1690"/>
                    </a:cubicBezTo>
                    <a:cubicBezTo>
                      <a:pt x="1601" y="1722"/>
                      <a:pt x="1490" y="1737"/>
                      <a:pt x="1379" y="1753"/>
                    </a:cubicBezTo>
                    <a:cubicBezTo>
                      <a:pt x="1284" y="1769"/>
                      <a:pt x="1236" y="1864"/>
                      <a:pt x="1252" y="1959"/>
                    </a:cubicBezTo>
                    <a:cubicBezTo>
                      <a:pt x="1268" y="2054"/>
                      <a:pt x="1347" y="2102"/>
                      <a:pt x="1442" y="2102"/>
                    </a:cubicBezTo>
                    <a:cubicBezTo>
                      <a:pt x="1648" y="2070"/>
                      <a:pt x="1838" y="2023"/>
                      <a:pt x="2028" y="1928"/>
                    </a:cubicBezTo>
                    <a:cubicBezTo>
                      <a:pt x="2139" y="1864"/>
                      <a:pt x="2266" y="1769"/>
                      <a:pt x="2298" y="1627"/>
                    </a:cubicBezTo>
                    <a:cubicBezTo>
                      <a:pt x="2329" y="1484"/>
                      <a:pt x="2298" y="1357"/>
                      <a:pt x="2219" y="1246"/>
                    </a:cubicBezTo>
                    <a:cubicBezTo>
                      <a:pt x="2139" y="1120"/>
                      <a:pt x="2028" y="1025"/>
                      <a:pt x="1918" y="929"/>
                    </a:cubicBezTo>
                    <a:cubicBezTo>
                      <a:pt x="1791" y="834"/>
                      <a:pt x="1648" y="739"/>
                      <a:pt x="1506" y="644"/>
                    </a:cubicBezTo>
                    <a:cubicBezTo>
                      <a:pt x="1347" y="549"/>
                      <a:pt x="1173" y="454"/>
                      <a:pt x="999" y="359"/>
                    </a:cubicBezTo>
                    <a:cubicBezTo>
                      <a:pt x="761" y="232"/>
                      <a:pt x="508" y="121"/>
                      <a:pt x="254" y="11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94"/>
              <p:cNvSpPr/>
              <p:nvPr/>
            </p:nvSpPr>
            <p:spPr>
              <a:xfrm>
                <a:off x="5069450" y="2706875"/>
                <a:ext cx="79650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279" extrusionOk="0">
                    <a:moveTo>
                      <a:pt x="183" y="1"/>
                    </a:moveTo>
                    <a:cubicBezTo>
                      <a:pt x="159" y="1"/>
                      <a:pt x="135" y="5"/>
                      <a:pt x="112" y="13"/>
                    </a:cubicBezTo>
                    <a:cubicBezTo>
                      <a:pt x="80" y="29"/>
                      <a:pt x="48" y="76"/>
                      <a:pt x="32" y="108"/>
                    </a:cubicBezTo>
                    <a:cubicBezTo>
                      <a:pt x="1" y="187"/>
                      <a:pt x="32" y="314"/>
                      <a:pt x="127" y="330"/>
                    </a:cubicBezTo>
                    <a:cubicBezTo>
                      <a:pt x="254" y="361"/>
                      <a:pt x="365" y="393"/>
                      <a:pt x="492" y="425"/>
                    </a:cubicBezTo>
                    <a:cubicBezTo>
                      <a:pt x="682" y="472"/>
                      <a:pt x="872" y="520"/>
                      <a:pt x="1062" y="567"/>
                    </a:cubicBezTo>
                    <a:cubicBezTo>
                      <a:pt x="1474" y="678"/>
                      <a:pt x="1902" y="821"/>
                      <a:pt x="2282" y="1011"/>
                    </a:cubicBezTo>
                    <a:cubicBezTo>
                      <a:pt x="2425" y="1090"/>
                      <a:pt x="2551" y="1169"/>
                      <a:pt x="2662" y="1264"/>
                    </a:cubicBezTo>
                    <a:cubicBezTo>
                      <a:pt x="2710" y="1312"/>
                      <a:pt x="2757" y="1359"/>
                      <a:pt x="2789" y="1407"/>
                    </a:cubicBezTo>
                    <a:cubicBezTo>
                      <a:pt x="2805" y="1439"/>
                      <a:pt x="2821" y="1470"/>
                      <a:pt x="2837" y="1502"/>
                    </a:cubicBezTo>
                    <a:cubicBezTo>
                      <a:pt x="2837" y="1534"/>
                      <a:pt x="2837" y="1549"/>
                      <a:pt x="2852" y="1581"/>
                    </a:cubicBezTo>
                    <a:cubicBezTo>
                      <a:pt x="2852" y="1613"/>
                      <a:pt x="2837" y="1645"/>
                      <a:pt x="2837" y="1676"/>
                    </a:cubicBezTo>
                    <a:cubicBezTo>
                      <a:pt x="2837" y="1692"/>
                      <a:pt x="2821" y="1724"/>
                      <a:pt x="2805" y="1755"/>
                    </a:cubicBezTo>
                    <a:cubicBezTo>
                      <a:pt x="2789" y="1803"/>
                      <a:pt x="2757" y="1850"/>
                      <a:pt x="2710" y="1882"/>
                    </a:cubicBezTo>
                    <a:cubicBezTo>
                      <a:pt x="2615" y="1993"/>
                      <a:pt x="2488" y="2072"/>
                      <a:pt x="2361" y="2151"/>
                    </a:cubicBezTo>
                    <a:lnTo>
                      <a:pt x="2377" y="2151"/>
                    </a:lnTo>
                    <a:cubicBezTo>
                      <a:pt x="2155" y="2278"/>
                      <a:pt x="1918" y="2405"/>
                      <a:pt x="1680" y="2500"/>
                    </a:cubicBezTo>
                    <a:cubicBezTo>
                      <a:pt x="1441" y="2605"/>
                      <a:pt x="1187" y="2695"/>
                      <a:pt x="933" y="2785"/>
                    </a:cubicBezTo>
                    <a:lnTo>
                      <a:pt x="933" y="2785"/>
                    </a:lnTo>
                    <a:cubicBezTo>
                      <a:pt x="934" y="2785"/>
                      <a:pt x="935" y="2785"/>
                      <a:pt x="935" y="2785"/>
                    </a:cubicBezTo>
                    <a:cubicBezTo>
                      <a:pt x="929" y="2787"/>
                      <a:pt x="922" y="2789"/>
                      <a:pt x="915" y="2792"/>
                    </a:cubicBezTo>
                    <a:lnTo>
                      <a:pt x="915" y="2792"/>
                    </a:lnTo>
                    <a:cubicBezTo>
                      <a:pt x="921" y="2789"/>
                      <a:pt x="927" y="2787"/>
                      <a:pt x="933" y="2785"/>
                    </a:cubicBezTo>
                    <a:lnTo>
                      <a:pt x="933" y="2785"/>
                    </a:lnTo>
                    <a:cubicBezTo>
                      <a:pt x="918" y="2785"/>
                      <a:pt x="904" y="2786"/>
                      <a:pt x="890" y="2799"/>
                    </a:cubicBezTo>
                    <a:lnTo>
                      <a:pt x="890" y="2799"/>
                    </a:lnTo>
                    <a:cubicBezTo>
                      <a:pt x="898" y="2797"/>
                      <a:pt x="906" y="2794"/>
                      <a:pt x="915" y="2792"/>
                    </a:cubicBezTo>
                    <a:lnTo>
                      <a:pt x="915" y="2792"/>
                    </a:lnTo>
                    <a:cubicBezTo>
                      <a:pt x="906" y="2795"/>
                      <a:pt x="897" y="2798"/>
                      <a:pt x="888" y="2801"/>
                    </a:cubicBezTo>
                    <a:cubicBezTo>
                      <a:pt x="889" y="2800"/>
                      <a:pt x="889" y="2800"/>
                      <a:pt x="890" y="2799"/>
                    </a:cubicBezTo>
                    <a:lnTo>
                      <a:pt x="890" y="2799"/>
                    </a:lnTo>
                    <a:cubicBezTo>
                      <a:pt x="699" y="2858"/>
                      <a:pt x="508" y="2914"/>
                      <a:pt x="318" y="2944"/>
                    </a:cubicBezTo>
                    <a:cubicBezTo>
                      <a:pt x="238" y="2959"/>
                      <a:pt x="175" y="3055"/>
                      <a:pt x="191" y="3134"/>
                    </a:cubicBezTo>
                    <a:cubicBezTo>
                      <a:pt x="205" y="3219"/>
                      <a:pt x="270" y="3279"/>
                      <a:pt x="352" y="3279"/>
                    </a:cubicBezTo>
                    <a:cubicBezTo>
                      <a:pt x="361" y="3279"/>
                      <a:pt x="371" y="3278"/>
                      <a:pt x="381" y="3276"/>
                    </a:cubicBezTo>
                    <a:cubicBezTo>
                      <a:pt x="634" y="3245"/>
                      <a:pt x="872" y="3165"/>
                      <a:pt x="1094" y="3086"/>
                    </a:cubicBezTo>
                    <a:cubicBezTo>
                      <a:pt x="1427" y="2975"/>
                      <a:pt x="1743" y="2849"/>
                      <a:pt x="2060" y="2706"/>
                    </a:cubicBezTo>
                    <a:cubicBezTo>
                      <a:pt x="2203" y="2643"/>
                      <a:pt x="2345" y="2563"/>
                      <a:pt x="2488" y="2484"/>
                    </a:cubicBezTo>
                    <a:cubicBezTo>
                      <a:pt x="2615" y="2405"/>
                      <a:pt x="2741" y="2310"/>
                      <a:pt x="2868" y="2215"/>
                    </a:cubicBezTo>
                    <a:cubicBezTo>
                      <a:pt x="3042" y="2056"/>
                      <a:pt x="3185" y="1850"/>
                      <a:pt x="3185" y="1597"/>
                    </a:cubicBezTo>
                    <a:cubicBezTo>
                      <a:pt x="3185" y="1454"/>
                      <a:pt x="3153" y="1328"/>
                      <a:pt x="3074" y="1217"/>
                    </a:cubicBezTo>
                    <a:cubicBezTo>
                      <a:pt x="3027" y="1138"/>
                      <a:pt x="2947" y="1058"/>
                      <a:pt x="2884" y="995"/>
                    </a:cubicBezTo>
                    <a:cubicBezTo>
                      <a:pt x="2678" y="821"/>
                      <a:pt x="2425" y="694"/>
                      <a:pt x="2171" y="583"/>
                    </a:cubicBezTo>
                    <a:cubicBezTo>
                      <a:pt x="1632" y="345"/>
                      <a:pt x="1062" y="219"/>
                      <a:pt x="508" y="76"/>
                    </a:cubicBezTo>
                    <a:cubicBezTo>
                      <a:pt x="413" y="60"/>
                      <a:pt x="333" y="29"/>
                      <a:pt x="254" y="13"/>
                    </a:cubicBezTo>
                    <a:cubicBezTo>
                      <a:pt x="230" y="5"/>
                      <a:pt x="207" y="1"/>
                      <a:pt x="18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94"/>
              <p:cNvSpPr/>
              <p:nvPr/>
            </p:nvSpPr>
            <p:spPr>
              <a:xfrm>
                <a:off x="5066275" y="2702525"/>
                <a:ext cx="614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132" extrusionOk="0">
                    <a:moveTo>
                      <a:pt x="175" y="1"/>
                    </a:moveTo>
                    <a:cubicBezTo>
                      <a:pt x="155" y="1"/>
                      <a:pt x="136" y="5"/>
                      <a:pt x="112" y="12"/>
                    </a:cubicBezTo>
                    <a:cubicBezTo>
                      <a:pt x="64" y="28"/>
                      <a:pt x="33" y="60"/>
                      <a:pt x="17" y="108"/>
                    </a:cubicBezTo>
                    <a:cubicBezTo>
                      <a:pt x="1" y="155"/>
                      <a:pt x="1" y="203"/>
                      <a:pt x="17" y="234"/>
                    </a:cubicBezTo>
                    <a:cubicBezTo>
                      <a:pt x="33" y="282"/>
                      <a:pt x="80" y="313"/>
                      <a:pt x="128" y="329"/>
                    </a:cubicBezTo>
                    <a:cubicBezTo>
                      <a:pt x="856" y="504"/>
                      <a:pt x="1522" y="836"/>
                      <a:pt x="2219" y="1121"/>
                    </a:cubicBezTo>
                    <a:cubicBezTo>
                      <a:pt x="2236" y="1128"/>
                      <a:pt x="2254" y="1131"/>
                      <a:pt x="2273" y="1131"/>
                    </a:cubicBezTo>
                    <a:cubicBezTo>
                      <a:pt x="2342" y="1131"/>
                      <a:pt x="2416" y="1089"/>
                      <a:pt x="2441" y="1026"/>
                    </a:cubicBezTo>
                    <a:cubicBezTo>
                      <a:pt x="2457" y="963"/>
                      <a:pt x="2457" y="915"/>
                      <a:pt x="2425" y="868"/>
                    </a:cubicBezTo>
                    <a:cubicBezTo>
                      <a:pt x="2409" y="836"/>
                      <a:pt x="2377" y="820"/>
                      <a:pt x="2330" y="805"/>
                    </a:cubicBezTo>
                    <a:cubicBezTo>
                      <a:pt x="1649" y="504"/>
                      <a:pt x="967" y="171"/>
                      <a:pt x="239" y="12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94"/>
              <p:cNvSpPr/>
              <p:nvPr/>
            </p:nvSpPr>
            <p:spPr>
              <a:xfrm>
                <a:off x="5063900" y="2699025"/>
                <a:ext cx="693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369" extrusionOk="0">
                    <a:moveTo>
                      <a:pt x="195" y="0"/>
                    </a:moveTo>
                    <a:cubicBezTo>
                      <a:pt x="122" y="0"/>
                      <a:pt x="58" y="46"/>
                      <a:pt x="33" y="121"/>
                    </a:cubicBezTo>
                    <a:cubicBezTo>
                      <a:pt x="1" y="200"/>
                      <a:pt x="48" y="311"/>
                      <a:pt x="128" y="343"/>
                    </a:cubicBezTo>
                    <a:cubicBezTo>
                      <a:pt x="951" y="644"/>
                      <a:pt x="1744" y="976"/>
                      <a:pt x="2536" y="1357"/>
                    </a:cubicBezTo>
                    <a:cubicBezTo>
                      <a:pt x="2552" y="1364"/>
                      <a:pt x="2575" y="1368"/>
                      <a:pt x="2599" y="1368"/>
                    </a:cubicBezTo>
                    <a:cubicBezTo>
                      <a:pt x="2623" y="1368"/>
                      <a:pt x="2647" y="1364"/>
                      <a:pt x="2662" y="1357"/>
                    </a:cubicBezTo>
                    <a:cubicBezTo>
                      <a:pt x="2710" y="1341"/>
                      <a:pt x="2742" y="1293"/>
                      <a:pt x="2758" y="1261"/>
                    </a:cubicBezTo>
                    <a:cubicBezTo>
                      <a:pt x="2773" y="1214"/>
                      <a:pt x="2773" y="1166"/>
                      <a:pt x="2758" y="1135"/>
                    </a:cubicBezTo>
                    <a:cubicBezTo>
                      <a:pt x="2742" y="1119"/>
                      <a:pt x="2742" y="1119"/>
                      <a:pt x="2742" y="1103"/>
                    </a:cubicBezTo>
                    <a:cubicBezTo>
                      <a:pt x="2726" y="1071"/>
                      <a:pt x="2694" y="1055"/>
                      <a:pt x="2647" y="1040"/>
                    </a:cubicBezTo>
                    <a:cubicBezTo>
                      <a:pt x="1870" y="659"/>
                      <a:pt x="1062" y="327"/>
                      <a:pt x="254" y="10"/>
                    </a:cubicBezTo>
                    <a:cubicBezTo>
                      <a:pt x="235" y="3"/>
                      <a:pt x="215" y="0"/>
                      <a:pt x="19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94"/>
              <p:cNvSpPr/>
              <p:nvPr/>
            </p:nvSpPr>
            <p:spPr>
              <a:xfrm>
                <a:off x="5054800" y="2696650"/>
                <a:ext cx="816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537" extrusionOk="0">
                    <a:moveTo>
                      <a:pt x="2902" y="1461"/>
                    </a:moveTo>
                    <a:cubicBezTo>
                      <a:pt x="2905" y="1464"/>
                      <a:pt x="2909" y="1467"/>
                      <a:pt x="2916" y="1467"/>
                    </a:cubicBezTo>
                    <a:lnTo>
                      <a:pt x="2916" y="1467"/>
                    </a:lnTo>
                    <a:cubicBezTo>
                      <a:pt x="2911" y="1465"/>
                      <a:pt x="2907" y="1463"/>
                      <a:pt x="2902" y="1461"/>
                    </a:cubicBezTo>
                    <a:close/>
                    <a:moveTo>
                      <a:pt x="201" y="0"/>
                    </a:moveTo>
                    <a:cubicBezTo>
                      <a:pt x="132" y="0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43"/>
                    </a:cubicBezTo>
                    <a:cubicBezTo>
                      <a:pt x="1078" y="644"/>
                      <a:pt x="1997" y="992"/>
                      <a:pt x="2884" y="1452"/>
                    </a:cubicBezTo>
                    <a:cubicBezTo>
                      <a:pt x="2890" y="1455"/>
                      <a:pt x="2896" y="1458"/>
                      <a:pt x="2902" y="1461"/>
                    </a:cubicBezTo>
                    <a:lnTo>
                      <a:pt x="2902" y="1461"/>
                    </a:lnTo>
                    <a:cubicBezTo>
                      <a:pt x="2900" y="1456"/>
                      <a:pt x="2900" y="1452"/>
                      <a:pt x="2900" y="1452"/>
                    </a:cubicBezTo>
                    <a:lnTo>
                      <a:pt x="2900" y="1452"/>
                    </a:lnTo>
                    <a:cubicBezTo>
                      <a:pt x="2900" y="1452"/>
                      <a:pt x="2916" y="1467"/>
                      <a:pt x="2916" y="1467"/>
                    </a:cubicBezTo>
                    <a:lnTo>
                      <a:pt x="2916" y="1467"/>
                    </a:lnTo>
                    <a:cubicBezTo>
                      <a:pt x="2937" y="1478"/>
                      <a:pt x="2958" y="1488"/>
                      <a:pt x="2979" y="1499"/>
                    </a:cubicBezTo>
                    <a:cubicBezTo>
                      <a:pt x="3014" y="1522"/>
                      <a:pt x="3040" y="1537"/>
                      <a:pt x="3076" y="1537"/>
                    </a:cubicBezTo>
                    <a:cubicBezTo>
                      <a:pt x="3090" y="1537"/>
                      <a:pt x="3105" y="1535"/>
                      <a:pt x="3122" y="1531"/>
                    </a:cubicBezTo>
                    <a:cubicBezTo>
                      <a:pt x="3153" y="1515"/>
                      <a:pt x="3201" y="1499"/>
                      <a:pt x="3217" y="1467"/>
                    </a:cubicBezTo>
                    <a:cubicBezTo>
                      <a:pt x="3248" y="1420"/>
                      <a:pt x="3264" y="1372"/>
                      <a:pt x="3248" y="1325"/>
                    </a:cubicBezTo>
                    <a:cubicBezTo>
                      <a:pt x="3248" y="1309"/>
                      <a:pt x="3248" y="1277"/>
                      <a:pt x="3232" y="1261"/>
                    </a:cubicBezTo>
                    <a:cubicBezTo>
                      <a:pt x="3217" y="1246"/>
                      <a:pt x="3201" y="1230"/>
                      <a:pt x="3185" y="1214"/>
                    </a:cubicBezTo>
                    <a:cubicBezTo>
                      <a:pt x="2725" y="976"/>
                      <a:pt x="2266" y="754"/>
                      <a:pt x="1791" y="564"/>
                    </a:cubicBezTo>
                    <a:cubicBezTo>
                      <a:pt x="1284" y="358"/>
                      <a:pt x="777" y="184"/>
                      <a:pt x="254" y="10"/>
                    </a:cubicBezTo>
                    <a:cubicBezTo>
                      <a:pt x="237" y="3"/>
                      <a:pt x="220" y="0"/>
                      <a:pt x="201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94"/>
              <p:cNvSpPr/>
              <p:nvPr/>
            </p:nvSpPr>
            <p:spPr>
              <a:xfrm>
                <a:off x="5081725" y="2761775"/>
                <a:ext cx="4597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950" extrusionOk="0">
                    <a:moveTo>
                      <a:pt x="1661" y="1"/>
                    </a:moveTo>
                    <a:cubicBezTo>
                      <a:pt x="1641" y="1"/>
                      <a:pt x="1621" y="5"/>
                      <a:pt x="1601" y="19"/>
                    </a:cubicBezTo>
                    <a:cubicBezTo>
                      <a:pt x="1126" y="256"/>
                      <a:pt x="635" y="478"/>
                      <a:pt x="112" y="621"/>
                    </a:cubicBezTo>
                    <a:cubicBezTo>
                      <a:pt x="80" y="621"/>
                      <a:pt x="33" y="668"/>
                      <a:pt x="17" y="700"/>
                    </a:cubicBezTo>
                    <a:cubicBezTo>
                      <a:pt x="1" y="748"/>
                      <a:pt x="1" y="795"/>
                      <a:pt x="17" y="843"/>
                    </a:cubicBezTo>
                    <a:cubicBezTo>
                      <a:pt x="33" y="874"/>
                      <a:pt x="64" y="922"/>
                      <a:pt x="112" y="938"/>
                    </a:cubicBezTo>
                    <a:cubicBezTo>
                      <a:pt x="128" y="946"/>
                      <a:pt x="147" y="950"/>
                      <a:pt x="169" y="950"/>
                    </a:cubicBezTo>
                    <a:cubicBezTo>
                      <a:pt x="191" y="950"/>
                      <a:pt x="215" y="946"/>
                      <a:pt x="238" y="938"/>
                    </a:cubicBezTo>
                    <a:cubicBezTo>
                      <a:pt x="761" y="811"/>
                      <a:pt x="1252" y="589"/>
                      <a:pt x="1728" y="336"/>
                    </a:cubicBezTo>
                    <a:cubicBezTo>
                      <a:pt x="1759" y="320"/>
                      <a:pt x="1791" y="288"/>
                      <a:pt x="1823" y="241"/>
                    </a:cubicBezTo>
                    <a:cubicBezTo>
                      <a:pt x="1839" y="209"/>
                      <a:pt x="1839" y="161"/>
                      <a:pt x="1823" y="114"/>
                    </a:cubicBezTo>
                    <a:cubicBezTo>
                      <a:pt x="1823" y="98"/>
                      <a:pt x="1807" y="98"/>
                      <a:pt x="1807" y="82"/>
                    </a:cubicBezTo>
                    <a:cubicBezTo>
                      <a:pt x="1791" y="51"/>
                      <a:pt x="1759" y="35"/>
                      <a:pt x="1743" y="19"/>
                    </a:cubicBezTo>
                    <a:cubicBezTo>
                      <a:pt x="1716" y="10"/>
                      <a:pt x="1689" y="1"/>
                      <a:pt x="1661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94"/>
              <p:cNvSpPr/>
              <p:nvPr/>
            </p:nvSpPr>
            <p:spPr>
              <a:xfrm>
                <a:off x="5076575" y="2761525"/>
                <a:ext cx="5270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1101" extrusionOk="0">
                    <a:moveTo>
                      <a:pt x="1924" y="1"/>
                    </a:moveTo>
                    <a:cubicBezTo>
                      <a:pt x="1905" y="1"/>
                      <a:pt x="1887" y="5"/>
                      <a:pt x="1870" y="13"/>
                    </a:cubicBezTo>
                    <a:cubicBezTo>
                      <a:pt x="1300" y="298"/>
                      <a:pt x="745" y="583"/>
                      <a:pt x="128" y="758"/>
                    </a:cubicBezTo>
                    <a:cubicBezTo>
                      <a:pt x="48" y="789"/>
                      <a:pt x="1" y="900"/>
                      <a:pt x="33" y="979"/>
                    </a:cubicBezTo>
                    <a:cubicBezTo>
                      <a:pt x="58" y="1055"/>
                      <a:pt x="132" y="1100"/>
                      <a:pt x="202" y="1100"/>
                    </a:cubicBezTo>
                    <a:cubicBezTo>
                      <a:pt x="220" y="1100"/>
                      <a:pt x="238" y="1097"/>
                      <a:pt x="254" y="1090"/>
                    </a:cubicBezTo>
                    <a:cubicBezTo>
                      <a:pt x="856" y="900"/>
                      <a:pt x="1427" y="615"/>
                      <a:pt x="1981" y="330"/>
                    </a:cubicBezTo>
                    <a:cubicBezTo>
                      <a:pt x="2029" y="314"/>
                      <a:pt x="2060" y="298"/>
                      <a:pt x="2076" y="251"/>
                    </a:cubicBezTo>
                    <a:cubicBezTo>
                      <a:pt x="2108" y="203"/>
                      <a:pt x="2108" y="156"/>
                      <a:pt x="2092" y="108"/>
                    </a:cubicBezTo>
                    <a:cubicBezTo>
                      <a:pt x="2092" y="108"/>
                      <a:pt x="2076" y="92"/>
                      <a:pt x="2076" y="92"/>
                    </a:cubicBezTo>
                    <a:cubicBezTo>
                      <a:pt x="2041" y="33"/>
                      <a:pt x="1980" y="1"/>
                      <a:pt x="192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94"/>
              <p:cNvSpPr/>
              <p:nvPr/>
            </p:nvSpPr>
            <p:spPr>
              <a:xfrm>
                <a:off x="5075800" y="2763350"/>
                <a:ext cx="51100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91" extrusionOk="0">
                    <a:moveTo>
                      <a:pt x="1859" y="1"/>
                    </a:moveTo>
                    <a:cubicBezTo>
                      <a:pt x="1839" y="1"/>
                      <a:pt x="1820" y="6"/>
                      <a:pt x="1806" y="19"/>
                    </a:cubicBezTo>
                    <a:cubicBezTo>
                      <a:pt x="1268" y="304"/>
                      <a:pt x="713" y="574"/>
                      <a:pt x="143" y="764"/>
                    </a:cubicBezTo>
                    <a:cubicBezTo>
                      <a:pt x="48" y="796"/>
                      <a:pt x="0" y="891"/>
                      <a:pt x="32" y="986"/>
                    </a:cubicBezTo>
                    <a:cubicBezTo>
                      <a:pt x="69" y="1048"/>
                      <a:pt x="136" y="1091"/>
                      <a:pt x="201" y="1091"/>
                    </a:cubicBezTo>
                    <a:cubicBezTo>
                      <a:pt x="219" y="1091"/>
                      <a:pt x="237" y="1087"/>
                      <a:pt x="254" y="1081"/>
                    </a:cubicBezTo>
                    <a:cubicBezTo>
                      <a:pt x="840" y="891"/>
                      <a:pt x="1378" y="621"/>
                      <a:pt x="1917" y="336"/>
                    </a:cubicBezTo>
                    <a:cubicBezTo>
                      <a:pt x="1965" y="320"/>
                      <a:pt x="1996" y="289"/>
                      <a:pt x="2012" y="257"/>
                    </a:cubicBezTo>
                    <a:cubicBezTo>
                      <a:pt x="2044" y="209"/>
                      <a:pt x="2044" y="162"/>
                      <a:pt x="2028" y="114"/>
                    </a:cubicBezTo>
                    <a:cubicBezTo>
                      <a:pt x="2012" y="98"/>
                      <a:pt x="2012" y="98"/>
                      <a:pt x="2012" y="83"/>
                    </a:cubicBezTo>
                    <a:cubicBezTo>
                      <a:pt x="1996" y="51"/>
                      <a:pt x="1965" y="35"/>
                      <a:pt x="1933" y="19"/>
                    </a:cubicBezTo>
                    <a:cubicBezTo>
                      <a:pt x="1915" y="10"/>
                      <a:pt x="1886" y="1"/>
                      <a:pt x="185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94"/>
              <p:cNvSpPr/>
              <p:nvPr/>
            </p:nvSpPr>
            <p:spPr>
              <a:xfrm>
                <a:off x="5073425" y="2764050"/>
                <a:ext cx="5387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126" extrusionOk="0">
                    <a:moveTo>
                      <a:pt x="1977" y="1"/>
                    </a:moveTo>
                    <a:cubicBezTo>
                      <a:pt x="1946" y="1"/>
                      <a:pt x="1920" y="16"/>
                      <a:pt x="1885" y="39"/>
                    </a:cubicBezTo>
                    <a:cubicBezTo>
                      <a:pt x="1858" y="52"/>
                      <a:pt x="1831" y="66"/>
                      <a:pt x="1804" y="80"/>
                    </a:cubicBezTo>
                    <a:lnTo>
                      <a:pt x="1804" y="80"/>
                    </a:lnTo>
                    <a:cubicBezTo>
                      <a:pt x="1805" y="77"/>
                      <a:pt x="1806" y="74"/>
                      <a:pt x="1806" y="70"/>
                    </a:cubicBezTo>
                    <a:lnTo>
                      <a:pt x="1806" y="70"/>
                    </a:lnTo>
                    <a:cubicBezTo>
                      <a:pt x="1268" y="356"/>
                      <a:pt x="697" y="577"/>
                      <a:pt x="127" y="799"/>
                    </a:cubicBezTo>
                    <a:cubicBezTo>
                      <a:pt x="48" y="831"/>
                      <a:pt x="0" y="926"/>
                      <a:pt x="32" y="1021"/>
                    </a:cubicBezTo>
                    <a:cubicBezTo>
                      <a:pt x="57" y="1083"/>
                      <a:pt x="121" y="1126"/>
                      <a:pt x="193" y="1126"/>
                    </a:cubicBezTo>
                    <a:cubicBezTo>
                      <a:pt x="213" y="1126"/>
                      <a:pt x="233" y="1123"/>
                      <a:pt x="254" y="1116"/>
                    </a:cubicBezTo>
                    <a:cubicBezTo>
                      <a:pt x="555" y="1005"/>
                      <a:pt x="856" y="878"/>
                      <a:pt x="1157" y="752"/>
                    </a:cubicBezTo>
                    <a:cubicBezTo>
                      <a:pt x="1473" y="625"/>
                      <a:pt x="1790" y="482"/>
                      <a:pt x="2091" y="308"/>
                    </a:cubicBezTo>
                    <a:cubicBezTo>
                      <a:pt x="2123" y="292"/>
                      <a:pt x="2155" y="245"/>
                      <a:pt x="2155" y="197"/>
                    </a:cubicBezTo>
                    <a:cubicBezTo>
                      <a:pt x="2155" y="165"/>
                      <a:pt x="2155" y="118"/>
                      <a:pt x="2123" y="86"/>
                    </a:cubicBezTo>
                    <a:cubicBezTo>
                      <a:pt x="2123" y="86"/>
                      <a:pt x="2123" y="70"/>
                      <a:pt x="2123" y="70"/>
                    </a:cubicBezTo>
                    <a:cubicBezTo>
                      <a:pt x="2107" y="39"/>
                      <a:pt x="2060" y="7"/>
                      <a:pt x="2012" y="7"/>
                    </a:cubicBezTo>
                    <a:cubicBezTo>
                      <a:pt x="1999" y="3"/>
                      <a:pt x="1988" y="1"/>
                      <a:pt x="1977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94"/>
              <p:cNvSpPr/>
              <p:nvPr/>
            </p:nvSpPr>
            <p:spPr>
              <a:xfrm>
                <a:off x="4351800" y="2459925"/>
                <a:ext cx="648775" cy="581800"/>
              </a:xfrm>
              <a:custGeom>
                <a:avLst/>
                <a:gdLst/>
                <a:ahLst/>
                <a:cxnLst/>
                <a:rect l="l" t="t" r="r" b="b"/>
                <a:pathLst>
                  <a:path w="25951" h="23272" extrusionOk="0">
                    <a:moveTo>
                      <a:pt x="8176" y="1"/>
                    </a:moveTo>
                    <a:cubicBezTo>
                      <a:pt x="8165" y="1"/>
                      <a:pt x="8154" y="2"/>
                      <a:pt x="8143" y="5"/>
                    </a:cubicBezTo>
                    <a:cubicBezTo>
                      <a:pt x="7985" y="52"/>
                      <a:pt x="7826" y="84"/>
                      <a:pt x="7652" y="116"/>
                    </a:cubicBezTo>
                    <a:cubicBezTo>
                      <a:pt x="7303" y="132"/>
                      <a:pt x="6955" y="179"/>
                      <a:pt x="6606" y="227"/>
                    </a:cubicBezTo>
                    <a:cubicBezTo>
                      <a:pt x="6511" y="243"/>
                      <a:pt x="6416" y="258"/>
                      <a:pt x="6337" y="274"/>
                    </a:cubicBezTo>
                    <a:cubicBezTo>
                      <a:pt x="6290" y="274"/>
                      <a:pt x="6258" y="306"/>
                      <a:pt x="6226" y="338"/>
                    </a:cubicBezTo>
                    <a:cubicBezTo>
                      <a:pt x="6194" y="385"/>
                      <a:pt x="6194" y="433"/>
                      <a:pt x="6194" y="480"/>
                    </a:cubicBezTo>
                    <a:cubicBezTo>
                      <a:pt x="5941" y="575"/>
                      <a:pt x="5688" y="655"/>
                      <a:pt x="5418" y="734"/>
                    </a:cubicBezTo>
                    <a:cubicBezTo>
                      <a:pt x="4943" y="892"/>
                      <a:pt x="4515" y="1066"/>
                      <a:pt x="4103" y="1257"/>
                    </a:cubicBezTo>
                    <a:cubicBezTo>
                      <a:pt x="3691" y="1447"/>
                      <a:pt x="3311" y="1668"/>
                      <a:pt x="2978" y="1906"/>
                    </a:cubicBezTo>
                    <a:cubicBezTo>
                      <a:pt x="2646" y="2160"/>
                      <a:pt x="2329" y="2445"/>
                      <a:pt x="2044" y="2762"/>
                    </a:cubicBezTo>
                    <a:cubicBezTo>
                      <a:pt x="1774" y="3047"/>
                      <a:pt x="1537" y="3379"/>
                      <a:pt x="1315" y="3744"/>
                    </a:cubicBezTo>
                    <a:cubicBezTo>
                      <a:pt x="919" y="4393"/>
                      <a:pt x="602" y="5170"/>
                      <a:pt x="364" y="6025"/>
                    </a:cubicBezTo>
                    <a:cubicBezTo>
                      <a:pt x="174" y="6786"/>
                      <a:pt x="63" y="7625"/>
                      <a:pt x="16" y="8528"/>
                    </a:cubicBezTo>
                    <a:cubicBezTo>
                      <a:pt x="0" y="8908"/>
                      <a:pt x="0" y="9305"/>
                      <a:pt x="16" y="9764"/>
                    </a:cubicBezTo>
                    <a:cubicBezTo>
                      <a:pt x="16" y="10081"/>
                      <a:pt x="48" y="10414"/>
                      <a:pt x="79" y="10730"/>
                    </a:cubicBezTo>
                    <a:lnTo>
                      <a:pt x="79" y="10889"/>
                    </a:lnTo>
                    <a:cubicBezTo>
                      <a:pt x="111" y="11206"/>
                      <a:pt x="127" y="11538"/>
                      <a:pt x="158" y="11871"/>
                    </a:cubicBezTo>
                    <a:cubicBezTo>
                      <a:pt x="190" y="12267"/>
                      <a:pt x="206" y="12647"/>
                      <a:pt x="238" y="13028"/>
                    </a:cubicBezTo>
                    <a:cubicBezTo>
                      <a:pt x="317" y="13946"/>
                      <a:pt x="412" y="14739"/>
                      <a:pt x="507" y="15451"/>
                    </a:cubicBezTo>
                    <a:cubicBezTo>
                      <a:pt x="650" y="16370"/>
                      <a:pt x="808" y="17162"/>
                      <a:pt x="1014" y="17907"/>
                    </a:cubicBezTo>
                    <a:cubicBezTo>
                      <a:pt x="1252" y="18747"/>
                      <a:pt x="1537" y="19460"/>
                      <a:pt x="1885" y="20109"/>
                    </a:cubicBezTo>
                    <a:cubicBezTo>
                      <a:pt x="1980" y="20268"/>
                      <a:pt x="2075" y="20442"/>
                      <a:pt x="2170" y="20584"/>
                    </a:cubicBezTo>
                    <a:cubicBezTo>
                      <a:pt x="2487" y="21076"/>
                      <a:pt x="2852" y="21488"/>
                      <a:pt x="3248" y="21836"/>
                    </a:cubicBezTo>
                    <a:cubicBezTo>
                      <a:pt x="3517" y="22074"/>
                      <a:pt x="3818" y="22264"/>
                      <a:pt x="4135" y="22438"/>
                    </a:cubicBezTo>
                    <a:cubicBezTo>
                      <a:pt x="4452" y="22597"/>
                      <a:pt x="4816" y="22739"/>
                      <a:pt x="5244" y="22866"/>
                    </a:cubicBezTo>
                    <a:cubicBezTo>
                      <a:pt x="5608" y="22977"/>
                      <a:pt x="6020" y="23056"/>
                      <a:pt x="6495" y="23135"/>
                    </a:cubicBezTo>
                    <a:cubicBezTo>
                      <a:pt x="6923" y="23199"/>
                      <a:pt x="7367" y="23246"/>
                      <a:pt x="7826" y="23262"/>
                    </a:cubicBezTo>
                    <a:cubicBezTo>
                      <a:pt x="7983" y="23268"/>
                      <a:pt x="8139" y="23271"/>
                      <a:pt x="8296" y="23271"/>
                    </a:cubicBezTo>
                    <a:cubicBezTo>
                      <a:pt x="8567" y="23271"/>
                      <a:pt x="8838" y="23260"/>
                      <a:pt x="9110" y="23230"/>
                    </a:cubicBezTo>
                    <a:cubicBezTo>
                      <a:pt x="9537" y="23199"/>
                      <a:pt x="9902" y="23135"/>
                      <a:pt x="10250" y="23040"/>
                    </a:cubicBezTo>
                    <a:cubicBezTo>
                      <a:pt x="10646" y="22945"/>
                      <a:pt x="11058" y="22818"/>
                      <a:pt x="11549" y="22612"/>
                    </a:cubicBezTo>
                    <a:cubicBezTo>
                      <a:pt x="11945" y="22470"/>
                      <a:pt x="12373" y="22280"/>
                      <a:pt x="12880" y="22042"/>
                    </a:cubicBezTo>
                    <a:cubicBezTo>
                      <a:pt x="13736" y="21630"/>
                      <a:pt x="14591" y="21155"/>
                      <a:pt x="15415" y="20711"/>
                    </a:cubicBezTo>
                    <a:lnTo>
                      <a:pt x="15478" y="20664"/>
                    </a:lnTo>
                    <a:cubicBezTo>
                      <a:pt x="16381" y="20173"/>
                      <a:pt x="17268" y="19697"/>
                      <a:pt x="18251" y="19190"/>
                    </a:cubicBezTo>
                    <a:cubicBezTo>
                      <a:pt x="19154" y="18715"/>
                      <a:pt x="20215" y="18145"/>
                      <a:pt x="21229" y="17559"/>
                    </a:cubicBezTo>
                    <a:cubicBezTo>
                      <a:pt x="22290" y="16941"/>
                      <a:pt x="23209" y="16339"/>
                      <a:pt x="24049" y="15705"/>
                    </a:cubicBezTo>
                    <a:cubicBezTo>
                      <a:pt x="24366" y="15483"/>
                      <a:pt x="24651" y="15246"/>
                      <a:pt x="24952" y="15008"/>
                    </a:cubicBezTo>
                    <a:lnTo>
                      <a:pt x="25142" y="14865"/>
                    </a:lnTo>
                    <a:cubicBezTo>
                      <a:pt x="25253" y="14770"/>
                      <a:pt x="25396" y="14659"/>
                      <a:pt x="25522" y="14548"/>
                    </a:cubicBezTo>
                    <a:cubicBezTo>
                      <a:pt x="25602" y="14485"/>
                      <a:pt x="25665" y="14422"/>
                      <a:pt x="25728" y="14343"/>
                    </a:cubicBezTo>
                    <a:cubicBezTo>
                      <a:pt x="25792" y="14279"/>
                      <a:pt x="25839" y="14216"/>
                      <a:pt x="25903" y="14152"/>
                    </a:cubicBezTo>
                    <a:lnTo>
                      <a:pt x="25871" y="14137"/>
                    </a:lnTo>
                    <a:cubicBezTo>
                      <a:pt x="25728" y="14057"/>
                      <a:pt x="25570" y="13962"/>
                      <a:pt x="25443" y="13851"/>
                    </a:cubicBezTo>
                    <a:cubicBezTo>
                      <a:pt x="25364" y="13788"/>
                      <a:pt x="25301" y="13725"/>
                      <a:pt x="25237" y="13661"/>
                    </a:cubicBezTo>
                    <a:cubicBezTo>
                      <a:pt x="25190" y="13598"/>
                      <a:pt x="25142" y="13535"/>
                      <a:pt x="25110" y="13471"/>
                    </a:cubicBezTo>
                    <a:cubicBezTo>
                      <a:pt x="25031" y="13344"/>
                      <a:pt x="24984" y="13218"/>
                      <a:pt x="24968" y="13075"/>
                    </a:cubicBezTo>
                    <a:cubicBezTo>
                      <a:pt x="24952" y="12948"/>
                      <a:pt x="24952" y="12822"/>
                      <a:pt x="25000" y="12695"/>
                    </a:cubicBezTo>
                    <a:cubicBezTo>
                      <a:pt x="25031" y="12600"/>
                      <a:pt x="25079" y="12489"/>
                      <a:pt x="25142" y="12394"/>
                    </a:cubicBezTo>
                    <a:cubicBezTo>
                      <a:pt x="25253" y="12188"/>
                      <a:pt x="25411" y="12014"/>
                      <a:pt x="25507" y="11792"/>
                    </a:cubicBezTo>
                    <a:cubicBezTo>
                      <a:pt x="25522" y="11760"/>
                      <a:pt x="25538" y="11713"/>
                      <a:pt x="25554" y="11681"/>
                    </a:cubicBezTo>
                    <a:cubicBezTo>
                      <a:pt x="25554" y="11649"/>
                      <a:pt x="25570" y="11602"/>
                      <a:pt x="25570" y="11570"/>
                    </a:cubicBezTo>
                    <a:cubicBezTo>
                      <a:pt x="25586" y="11507"/>
                      <a:pt x="25586" y="11459"/>
                      <a:pt x="25586" y="11396"/>
                    </a:cubicBezTo>
                    <a:lnTo>
                      <a:pt x="25570" y="11396"/>
                    </a:lnTo>
                    <a:cubicBezTo>
                      <a:pt x="25570" y="11364"/>
                      <a:pt x="25570" y="11332"/>
                      <a:pt x="25554" y="11301"/>
                    </a:cubicBezTo>
                    <a:cubicBezTo>
                      <a:pt x="25554" y="11269"/>
                      <a:pt x="25538" y="11237"/>
                      <a:pt x="25522" y="11206"/>
                    </a:cubicBezTo>
                    <a:cubicBezTo>
                      <a:pt x="25491" y="11142"/>
                      <a:pt x="25459" y="11079"/>
                      <a:pt x="25427" y="11031"/>
                    </a:cubicBezTo>
                    <a:cubicBezTo>
                      <a:pt x="25380" y="10968"/>
                      <a:pt x="25332" y="10921"/>
                      <a:pt x="25285" y="10873"/>
                    </a:cubicBezTo>
                    <a:cubicBezTo>
                      <a:pt x="25237" y="10810"/>
                      <a:pt x="25174" y="10762"/>
                      <a:pt x="25110" y="10715"/>
                    </a:cubicBezTo>
                    <a:cubicBezTo>
                      <a:pt x="25015" y="10635"/>
                      <a:pt x="24936" y="10540"/>
                      <a:pt x="24857" y="10445"/>
                    </a:cubicBezTo>
                    <a:cubicBezTo>
                      <a:pt x="24794" y="10350"/>
                      <a:pt x="24730" y="10255"/>
                      <a:pt x="24730" y="10128"/>
                    </a:cubicBezTo>
                    <a:cubicBezTo>
                      <a:pt x="24730" y="10065"/>
                      <a:pt x="24730" y="10002"/>
                      <a:pt x="24746" y="9922"/>
                    </a:cubicBezTo>
                    <a:cubicBezTo>
                      <a:pt x="24762" y="9859"/>
                      <a:pt x="24778" y="9796"/>
                      <a:pt x="24809" y="9732"/>
                    </a:cubicBezTo>
                    <a:cubicBezTo>
                      <a:pt x="24857" y="9653"/>
                      <a:pt x="24904" y="9574"/>
                      <a:pt x="24952" y="9495"/>
                    </a:cubicBezTo>
                    <a:cubicBezTo>
                      <a:pt x="25000" y="9431"/>
                      <a:pt x="25047" y="9384"/>
                      <a:pt x="25095" y="9320"/>
                    </a:cubicBezTo>
                    <a:cubicBezTo>
                      <a:pt x="25206" y="9210"/>
                      <a:pt x="25332" y="9114"/>
                      <a:pt x="25475" y="9019"/>
                    </a:cubicBezTo>
                    <a:cubicBezTo>
                      <a:pt x="25602" y="8924"/>
                      <a:pt x="25744" y="8845"/>
                      <a:pt x="25903" y="8798"/>
                    </a:cubicBezTo>
                    <a:cubicBezTo>
                      <a:pt x="25918" y="8782"/>
                      <a:pt x="25934" y="8782"/>
                      <a:pt x="25950" y="8782"/>
                    </a:cubicBezTo>
                    <a:cubicBezTo>
                      <a:pt x="25728" y="8592"/>
                      <a:pt x="25507" y="8417"/>
                      <a:pt x="25301" y="8259"/>
                    </a:cubicBezTo>
                    <a:cubicBezTo>
                      <a:pt x="24984" y="8005"/>
                      <a:pt x="24651" y="7784"/>
                      <a:pt x="24350" y="7578"/>
                    </a:cubicBezTo>
                    <a:lnTo>
                      <a:pt x="23463" y="6976"/>
                    </a:lnTo>
                    <a:lnTo>
                      <a:pt x="23051" y="6691"/>
                    </a:lnTo>
                    <a:cubicBezTo>
                      <a:pt x="20659" y="5043"/>
                      <a:pt x="18171" y="3332"/>
                      <a:pt x="15510" y="2033"/>
                    </a:cubicBezTo>
                    <a:cubicBezTo>
                      <a:pt x="13941" y="1272"/>
                      <a:pt x="12500" y="750"/>
                      <a:pt x="11106" y="433"/>
                    </a:cubicBezTo>
                    <a:cubicBezTo>
                      <a:pt x="10361" y="274"/>
                      <a:pt x="9601" y="163"/>
                      <a:pt x="8856" y="116"/>
                    </a:cubicBezTo>
                    <a:cubicBezTo>
                      <a:pt x="8682" y="116"/>
                      <a:pt x="8507" y="116"/>
                      <a:pt x="8333" y="100"/>
                    </a:cubicBezTo>
                    <a:cubicBezTo>
                      <a:pt x="8294" y="34"/>
                      <a:pt x="8232" y="1"/>
                      <a:pt x="8176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94"/>
              <p:cNvSpPr/>
              <p:nvPr/>
            </p:nvSpPr>
            <p:spPr>
              <a:xfrm>
                <a:off x="4541900" y="2458850"/>
                <a:ext cx="453125" cy="227750"/>
              </a:xfrm>
              <a:custGeom>
                <a:avLst/>
                <a:gdLst/>
                <a:ahLst/>
                <a:cxnLst/>
                <a:rect l="l" t="t" r="r" b="b"/>
                <a:pathLst>
                  <a:path w="18125" h="9110" extrusionOk="0">
                    <a:moveTo>
                      <a:pt x="1205" y="0"/>
                    </a:moveTo>
                    <a:cubicBezTo>
                      <a:pt x="1030" y="0"/>
                      <a:pt x="856" y="0"/>
                      <a:pt x="682" y="16"/>
                    </a:cubicBezTo>
                    <a:cubicBezTo>
                      <a:pt x="507" y="16"/>
                      <a:pt x="333" y="32"/>
                      <a:pt x="159" y="64"/>
                    </a:cubicBezTo>
                    <a:cubicBezTo>
                      <a:pt x="64" y="80"/>
                      <a:pt x="0" y="175"/>
                      <a:pt x="32" y="270"/>
                    </a:cubicBezTo>
                    <a:cubicBezTo>
                      <a:pt x="46" y="353"/>
                      <a:pt x="120" y="399"/>
                      <a:pt x="202" y="399"/>
                    </a:cubicBezTo>
                    <a:cubicBezTo>
                      <a:pt x="214" y="399"/>
                      <a:pt x="226" y="399"/>
                      <a:pt x="238" y="396"/>
                    </a:cubicBezTo>
                    <a:cubicBezTo>
                      <a:pt x="301" y="381"/>
                      <a:pt x="365" y="381"/>
                      <a:pt x="444" y="365"/>
                    </a:cubicBezTo>
                    <a:cubicBezTo>
                      <a:pt x="634" y="349"/>
                      <a:pt x="824" y="349"/>
                      <a:pt x="1014" y="349"/>
                    </a:cubicBezTo>
                    <a:cubicBezTo>
                      <a:pt x="1205" y="349"/>
                      <a:pt x="1395" y="349"/>
                      <a:pt x="1585" y="365"/>
                    </a:cubicBezTo>
                    <a:cubicBezTo>
                      <a:pt x="1949" y="381"/>
                      <a:pt x="2313" y="412"/>
                      <a:pt x="2694" y="476"/>
                    </a:cubicBezTo>
                    <a:cubicBezTo>
                      <a:pt x="3898" y="682"/>
                      <a:pt x="5038" y="1125"/>
                      <a:pt x="6147" y="1632"/>
                    </a:cubicBezTo>
                    <a:cubicBezTo>
                      <a:pt x="7019" y="2044"/>
                      <a:pt x="7874" y="2504"/>
                      <a:pt x="8730" y="2979"/>
                    </a:cubicBezTo>
                    <a:cubicBezTo>
                      <a:pt x="9664" y="3502"/>
                      <a:pt x="10567" y="4056"/>
                      <a:pt x="11470" y="4642"/>
                    </a:cubicBezTo>
                    <a:cubicBezTo>
                      <a:pt x="13276" y="5815"/>
                      <a:pt x="15019" y="7066"/>
                      <a:pt x="16762" y="8334"/>
                    </a:cubicBezTo>
                    <a:cubicBezTo>
                      <a:pt x="17110" y="8587"/>
                      <a:pt x="17459" y="8856"/>
                      <a:pt x="17807" y="9110"/>
                    </a:cubicBezTo>
                    <a:cubicBezTo>
                      <a:pt x="17823" y="9094"/>
                      <a:pt x="17839" y="9078"/>
                      <a:pt x="17871" y="9062"/>
                    </a:cubicBezTo>
                    <a:cubicBezTo>
                      <a:pt x="17950" y="9015"/>
                      <a:pt x="18029" y="8951"/>
                      <a:pt x="18124" y="8920"/>
                    </a:cubicBezTo>
                    <a:cubicBezTo>
                      <a:pt x="16445" y="7684"/>
                      <a:pt x="14766" y="6448"/>
                      <a:pt x="13055" y="5276"/>
                    </a:cubicBezTo>
                    <a:cubicBezTo>
                      <a:pt x="11296" y="4088"/>
                      <a:pt x="9474" y="2947"/>
                      <a:pt x="7573" y="1965"/>
                    </a:cubicBezTo>
                    <a:cubicBezTo>
                      <a:pt x="6433" y="1363"/>
                      <a:pt x="5260" y="808"/>
                      <a:pt x="4024" y="444"/>
                    </a:cubicBezTo>
                    <a:cubicBezTo>
                      <a:pt x="3422" y="270"/>
                      <a:pt x="2820" y="127"/>
                      <a:pt x="2187" y="64"/>
                    </a:cubicBezTo>
                    <a:cubicBezTo>
                      <a:pt x="1870" y="16"/>
                      <a:pt x="1537" y="0"/>
                      <a:pt x="120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94"/>
              <p:cNvSpPr/>
              <p:nvPr/>
            </p:nvSpPr>
            <p:spPr>
              <a:xfrm>
                <a:off x="4545850" y="2457175"/>
                <a:ext cx="164000" cy="4947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979" extrusionOk="0">
                    <a:moveTo>
                      <a:pt x="1138" y="1"/>
                    </a:moveTo>
                    <a:cubicBezTo>
                      <a:pt x="806" y="1"/>
                      <a:pt x="475" y="23"/>
                      <a:pt x="143" y="83"/>
                    </a:cubicBezTo>
                    <a:cubicBezTo>
                      <a:pt x="64" y="99"/>
                      <a:pt x="1" y="194"/>
                      <a:pt x="17" y="289"/>
                    </a:cubicBezTo>
                    <a:cubicBezTo>
                      <a:pt x="31" y="372"/>
                      <a:pt x="105" y="419"/>
                      <a:pt x="187" y="419"/>
                    </a:cubicBezTo>
                    <a:cubicBezTo>
                      <a:pt x="199" y="419"/>
                      <a:pt x="211" y="418"/>
                      <a:pt x="223" y="416"/>
                    </a:cubicBezTo>
                    <a:cubicBezTo>
                      <a:pt x="349" y="400"/>
                      <a:pt x="492" y="384"/>
                      <a:pt x="619" y="368"/>
                    </a:cubicBezTo>
                    <a:lnTo>
                      <a:pt x="603" y="368"/>
                    </a:lnTo>
                    <a:cubicBezTo>
                      <a:pt x="798" y="351"/>
                      <a:pt x="993" y="343"/>
                      <a:pt x="1187" y="343"/>
                    </a:cubicBezTo>
                    <a:cubicBezTo>
                      <a:pt x="1704" y="343"/>
                      <a:pt x="2219" y="399"/>
                      <a:pt x="2726" y="479"/>
                    </a:cubicBezTo>
                    <a:lnTo>
                      <a:pt x="2678" y="479"/>
                    </a:lnTo>
                    <a:cubicBezTo>
                      <a:pt x="3502" y="622"/>
                      <a:pt x="4326" y="860"/>
                      <a:pt x="5086" y="1208"/>
                    </a:cubicBezTo>
                    <a:cubicBezTo>
                      <a:pt x="5514" y="1414"/>
                      <a:pt x="5926" y="1652"/>
                      <a:pt x="6290" y="1953"/>
                    </a:cubicBezTo>
                    <a:cubicBezTo>
                      <a:pt x="6309" y="1971"/>
                      <a:pt x="6333" y="1979"/>
                      <a:pt x="6359" y="1979"/>
                    </a:cubicBezTo>
                    <a:cubicBezTo>
                      <a:pt x="6378" y="1979"/>
                      <a:pt x="6397" y="1975"/>
                      <a:pt x="6417" y="1969"/>
                    </a:cubicBezTo>
                    <a:cubicBezTo>
                      <a:pt x="6449" y="1969"/>
                      <a:pt x="6496" y="1937"/>
                      <a:pt x="6528" y="1905"/>
                    </a:cubicBezTo>
                    <a:cubicBezTo>
                      <a:pt x="6544" y="1858"/>
                      <a:pt x="6560" y="1810"/>
                      <a:pt x="6544" y="1763"/>
                    </a:cubicBezTo>
                    <a:cubicBezTo>
                      <a:pt x="6544" y="1747"/>
                      <a:pt x="6528" y="1731"/>
                      <a:pt x="6528" y="1715"/>
                    </a:cubicBezTo>
                    <a:cubicBezTo>
                      <a:pt x="6512" y="1699"/>
                      <a:pt x="6496" y="1683"/>
                      <a:pt x="6465" y="1668"/>
                    </a:cubicBezTo>
                    <a:cubicBezTo>
                      <a:pt x="6069" y="1319"/>
                      <a:pt x="5609" y="1066"/>
                      <a:pt x="5118" y="860"/>
                    </a:cubicBezTo>
                    <a:cubicBezTo>
                      <a:pt x="4595" y="606"/>
                      <a:pt x="4025" y="432"/>
                      <a:pt x="3455" y="289"/>
                    </a:cubicBezTo>
                    <a:cubicBezTo>
                      <a:pt x="2884" y="147"/>
                      <a:pt x="2298" y="52"/>
                      <a:pt x="1712" y="20"/>
                    </a:cubicBezTo>
                    <a:cubicBezTo>
                      <a:pt x="1521" y="8"/>
                      <a:pt x="1329" y="1"/>
                      <a:pt x="1138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94"/>
              <p:cNvSpPr/>
              <p:nvPr/>
            </p:nvSpPr>
            <p:spPr>
              <a:xfrm>
                <a:off x="4651225" y="2478000"/>
                <a:ext cx="108125" cy="55000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2200" extrusionOk="0">
                    <a:moveTo>
                      <a:pt x="185" y="1"/>
                    </a:moveTo>
                    <a:cubicBezTo>
                      <a:pt x="116" y="1"/>
                      <a:pt x="44" y="46"/>
                      <a:pt x="32" y="122"/>
                    </a:cubicBezTo>
                    <a:cubicBezTo>
                      <a:pt x="0" y="201"/>
                      <a:pt x="48" y="312"/>
                      <a:pt x="143" y="328"/>
                    </a:cubicBezTo>
                    <a:cubicBezTo>
                      <a:pt x="840" y="534"/>
                      <a:pt x="1521" y="803"/>
                      <a:pt x="2186" y="1104"/>
                    </a:cubicBezTo>
                    <a:cubicBezTo>
                      <a:pt x="2186" y="1104"/>
                      <a:pt x="2185" y="1103"/>
                      <a:pt x="2183" y="1101"/>
                    </a:cubicBezTo>
                    <a:lnTo>
                      <a:pt x="2183" y="1101"/>
                    </a:lnTo>
                    <a:cubicBezTo>
                      <a:pt x="2838" y="1399"/>
                      <a:pt x="3462" y="1759"/>
                      <a:pt x="4056" y="2165"/>
                    </a:cubicBezTo>
                    <a:cubicBezTo>
                      <a:pt x="4085" y="2189"/>
                      <a:pt x="4118" y="2199"/>
                      <a:pt x="4151" y="2199"/>
                    </a:cubicBezTo>
                    <a:cubicBezTo>
                      <a:pt x="4208" y="2199"/>
                      <a:pt x="4263" y="2168"/>
                      <a:pt x="4293" y="2118"/>
                    </a:cubicBezTo>
                    <a:cubicBezTo>
                      <a:pt x="4325" y="2054"/>
                      <a:pt x="4325" y="1991"/>
                      <a:pt x="4293" y="1928"/>
                    </a:cubicBezTo>
                    <a:cubicBezTo>
                      <a:pt x="4277" y="1912"/>
                      <a:pt x="4262" y="1896"/>
                      <a:pt x="4246" y="1880"/>
                    </a:cubicBezTo>
                    <a:cubicBezTo>
                      <a:pt x="3644" y="1452"/>
                      <a:pt x="2994" y="1104"/>
                      <a:pt x="2329" y="803"/>
                    </a:cubicBezTo>
                    <a:cubicBezTo>
                      <a:pt x="1663" y="486"/>
                      <a:pt x="966" y="217"/>
                      <a:pt x="238" y="11"/>
                    </a:cubicBezTo>
                    <a:cubicBezTo>
                      <a:pt x="221" y="4"/>
                      <a:pt x="203" y="1"/>
                      <a:pt x="18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94"/>
              <p:cNvSpPr/>
              <p:nvPr/>
            </p:nvSpPr>
            <p:spPr>
              <a:xfrm>
                <a:off x="4654775" y="2476425"/>
                <a:ext cx="104575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129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27"/>
                    </a:cubicBezTo>
                    <a:cubicBezTo>
                      <a:pt x="729" y="486"/>
                      <a:pt x="1300" y="707"/>
                      <a:pt x="1838" y="961"/>
                    </a:cubicBezTo>
                    <a:cubicBezTo>
                      <a:pt x="2551" y="1294"/>
                      <a:pt x="3248" y="1690"/>
                      <a:pt x="3914" y="2102"/>
                    </a:cubicBezTo>
                    <a:cubicBezTo>
                      <a:pt x="3943" y="2119"/>
                      <a:pt x="3978" y="2128"/>
                      <a:pt x="4011" y="2128"/>
                    </a:cubicBezTo>
                    <a:cubicBezTo>
                      <a:pt x="4067" y="2128"/>
                      <a:pt x="4122" y="2104"/>
                      <a:pt x="4151" y="2054"/>
                    </a:cubicBezTo>
                    <a:cubicBezTo>
                      <a:pt x="4183" y="1991"/>
                      <a:pt x="4183" y="1927"/>
                      <a:pt x="4151" y="1864"/>
                    </a:cubicBezTo>
                    <a:cubicBezTo>
                      <a:pt x="4135" y="1848"/>
                      <a:pt x="4120" y="1832"/>
                      <a:pt x="4104" y="1816"/>
                    </a:cubicBezTo>
                    <a:cubicBezTo>
                      <a:pt x="3502" y="1436"/>
                      <a:pt x="2900" y="1088"/>
                      <a:pt x="2266" y="771"/>
                    </a:cubicBezTo>
                    <a:cubicBezTo>
                      <a:pt x="1617" y="454"/>
                      <a:pt x="935" y="185"/>
                      <a:pt x="254" y="10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94"/>
              <p:cNvSpPr/>
              <p:nvPr/>
            </p:nvSpPr>
            <p:spPr>
              <a:xfrm>
                <a:off x="4646850" y="2472100"/>
                <a:ext cx="114100" cy="5795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2318" extrusionOk="0">
                    <a:moveTo>
                      <a:pt x="187" y="1"/>
                    </a:moveTo>
                    <a:cubicBezTo>
                      <a:pt x="111" y="1"/>
                      <a:pt x="43" y="55"/>
                      <a:pt x="17" y="120"/>
                    </a:cubicBezTo>
                    <a:cubicBezTo>
                      <a:pt x="1" y="215"/>
                      <a:pt x="48" y="310"/>
                      <a:pt x="127" y="342"/>
                    </a:cubicBezTo>
                    <a:cubicBezTo>
                      <a:pt x="825" y="564"/>
                      <a:pt x="1490" y="833"/>
                      <a:pt x="2155" y="1134"/>
                    </a:cubicBezTo>
                    <a:cubicBezTo>
                      <a:pt x="2884" y="1482"/>
                      <a:pt x="3597" y="1863"/>
                      <a:pt x="4294" y="2290"/>
                    </a:cubicBezTo>
                    <a:cubicBezTo>
                      <a:pt x="4324" y="2308"/>
                      <a:pt x="4358" y="2317"/>
                      <a:pt x="4392" y="2317"/>
                    </a:cubicBezTo>
                    <a:cubicBezTo>
                      <a:pt x="4448" y="2317"/>
                      <a:pt x="4502" y="2292"/>
                      <a:pt x="4532" y="2243"/>
                    </a:cubicBezTo>
                    <a:cubicBezTo>
                      <a:pt x="4563" y="2180"/>
                      <a:pt x="4563" y="2116"/>
                      <a:pt x="4532" y="2053"/>
                    </a:cubicBezTo>
                    <a:cubicBezTo>
                      <a:pt x="4516" y="2037"/>
                      <a:pt x="4500" y="2021"/>
                      <a:pt x="4484" y="2005"/>
                    </a:cubicBezTo>
                    <a:cubicBezTo>
                      <a:pt x="3138" y="1181"/>
                      <a:pt x="1728" y="500"/>
                      <a:pt x="238" y="9"/>
                    </a:cubicBezTo>
                    <a:cubicBezTo>
                      <a:pt x="221" y="3"/>
                      <a:pt x="204" y="1"/>
                      <a:pt x="187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94"/>
              <p:cNvSpPr/>
              <p:nvPr/>
            </p:nvSpPr>
            <p:spPr>
              <a:xfrm>
                <a:off x="4661125" y="2476825"/>
                <a:ext cx="11250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4500" h="2394" extrusionOk="0">
                    <a:moveTo>
                      <a:pt x="1886" y="1049"/>
                    </a:moveTo>
                    <a:cubicBezTo>
                      <a:pt x="1890" y="1052"/>
                      <a:pt x="1894" y="1056"/>
                      <a:pt x="1901" y="1056"/>
                    </a:cubicBezTo>
                    <a:cubicBezTo>
                      <a:pt x="1896" y="1053"/>
                      <a:pt x="1891" y="1051"/>
                      <a:pt x="1886" y="1049"/>
                    </a:cubicBezTo>
                    <a:close/>
                    <a:moveTo>
                      <a:pt x="179" y="0"/>
                    </a:moveTo>
                    <a:cubicBezTo>
                      <a:pt x="106" y="0"/>
                      <a:pt x="41" y="46"/>
                      <a:pt x="16" y="121"/>
                    </a:cubicBezTo>
                    <a:cubicBezTo>
                      <a:pt x="0" y="216"/>
                      <a:pt x="48" y="311"/>
                      <a:pt x="127" y="343"/>
                    </a:cubicBezTo>
                    <a:cubicBezTo>
                      <a:pt x="739" y="547"/>
                      <a:pt x="1321" y="782"/>
                      <a:pt x="1886" y="1049"/>
                    </a:cubicBezTo>
                    <a:lnTo>
                      <a:pt x="1886" y="1049"/>
                    </a:lnTo>
                    <a:cubicBezTo>
                      <a:pt x="1886" y="1048"/>
                      <a:pt x="1885" y="1047"/>
                      <a:pt x="1884" y="1047"/>
                    </a:cubicBezTo>
                    <a:lnTo>
                      <a:pt x="1884" y="1047"/>
                    </a:lnTo>
                    <a:cubicBezTo>
                      <a:pt x="2703" y="1425"/>
                      <a:pt x="3490" y="1867"/>
                      <a:pt x="4230" y="2371"/>
                    </a:cubicBezTo>
                    <a:cubicBezTo>
                      <a:pt x="4255" y="2386"/>
                      <a:pt x="4284" y="2393"/>
                      <a:pt x="4313" y="2393"/>
                    </a:cubicBezTo>
                    <a:cubicBezTo>
                      <a:pt x="4374" y="2393"/>
                      <a:pt x="4435" y="2361"/>
                      <a:pt x="4468" y="2307"/>
                    </a:cubicBezTo>
                    <a:cubicBezTo>
                      <a:pt x="4499" y="2260"/>
                      <a:pt x="4499" y="2181"/>
                      <a:pt x="4468" y="2133"/>
                    </a:cubicBezTo>
                    <a:cubicBezTo>
                      <a:pt x="4452" y="2101"/>
                      <a:pt x="4436" y="2086"/>
                      <a:pt x="4420" y="2070"/>
                    </a:cubicBezTo>
                    <a:cubicBezTo>
                      <a:pt x="3121" y="1198"/>
                      <a:pt x="1711" y="533"/>
                      <a:pt x="238" y="10"/>
                    </a:cubicBezTo>
                    <a:cubicBezTo>
                      <a:pt x="218" y="4"/>
                      <a:pt x="198" y="0"/>
                      <a:pt x="179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94"/>
              <p:cNvSpPr/>
              <p:nvPr/>
            </p:nvSpPr>
            <p:spPr>
              <a:xfrm>
                <a:off x="4640125" y="2469700"/>
                <a:ext cx="108550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2128" extrusionOk="0">
                    <a:moveTo>
                      <a:pt x="195" y="0"/>
                    </a:moveTo>
                    <a:cubicBezTo>
                      <a:pt x="122" y="0"/>
                      <a:pt x="57" y="46"/>
                      <a:pt x="32" y="121"/>
                    </a:cubicBezTo>
                    <a:cubicBezTo>
                      <a:pt x="0" y="200"/>
                      <a:pt x="64" y="311"/>
                      <a:pt x="143" y="327"/>
                    </a:cubicBezTo>
                    <a:cubicBezTo>
                      <a:pt x="872" y="533"/>
                      <a:pt x="1585" y="802"/>
                      <a:pt x="2266" y="1119"/>
                    </a:cubicBezTo>
                    <a:cubicBezTo>
                      <a:pt x="2884" y="1420"/>
                      <a:pt x="3486" y="1737"/>
                      <a:pt x="4072" y="2101"/>
                    </a:cubicBezTo>
                    <a:cubicBezTo>
                      <a:pt x="4102" y="2119"/>
                      <a:pt x="4136" y="2128"/>
                      <a:pt x="4169" y="2128"/>
                    </a:cubicBezTo>
                    <a:cubicBezTo>
                      <a:pt x="4225" y="2128"/>
                      <a:pt x="4280" y="2103"/>
                      <a:pt x="4310" y="2054"/>
                    </a:cubicBezTo>
                    <a:cubicBezTo>
                      <a:pt x="4341" y="1990"/>
                      <a:pt x="4341" y="1911"/>
                      <a:pt x="4310" y="1864"/>
                    </a:cubicBezTo>
                    <a:cubicBezTo>
                      <a:pt x="4294" y="1848"/>
                      <a:pt x="4278" y="1816"/>
                      <a:pt x="4262" y="1816"/>
                    </a:cubicBezTo>
                    <a:cubicBezTo>
                      <a:pt x="3010" y="1040"/>
                      <a:pt x="1664" y="390"/>
                      <a:pt x="254" y="10"/>
                    </a:cubicBezTo>
                    <a:cubicBezTo>
                      <a:pt x="234" y="3"/>
                      <a:pt x="214" y="0"/>
                      <a:pt x="19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94"/>
              <p:cNvSpPr/>
              <p:nvPr/>
            </p:nvSpPr>
            <p:spPr>
              <a:xfrm>
                <a:off x="4647250" y="2473025"/>
                <a:ext cx="792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1536" extrusionOk="0">
                    <a:moveTo>
                      <a:pt x="202" y="1"/>
                    </a:moveTo>
                    <a:cubicBezTo>
                      <a:pt x="120" y="1"/>
                      <a:pt x="44" y="48"/>
                      <a:pt x="16" y="131"/>
                    </a:cubicBezTo>
                    <a:cubicBezTo>
                      <a:pt x="1" y="210"/>
                      <a:pt x="48" y="321"/>
                      <a:pt x="127" y="336"/>
                    </a:cubicBezTo>
                    <a:cubicBezTo>
                      <a:pt x="725" y="494"/>
                      <a:pt x="1275" y="698"/>
                      <a:pt x="1826" y="949"/>
                    </a:cubicBezTo>
                    <a:lnTo>
                      <a:pt x="1826" y="949"/>
                    </a:lnTo>
                    <a:cubicBezTo>
                      <a:pt x="1824" y="946"/>
                      <a:pt x="1823" y="943"/>
                      <a:pt x="1822" y="939"/>
                    </a:cubicBezTo>
                    <a:lnTo>
                      <a:pt x="1822" y="939"/>
                    </a:lnTo>
                    <a:cubicBezTo>
                      <a:pt x="1823" y="943"/>
                      <a:pt x="1824" y="947"/>
                      <a:pt x="1826" y="949"/>
                    </a:cubicBezTo>
                    <a:lnTo>
                      <a:pt x="1826" y="949"/>
                    </a:lnTo>
                    <a:cubicBezTo>
                      <a:pt x="1830" y="950"/>
                      <a:pt x="1833" y="952"/>
                      <a:pt x="1836" y="953"/>
                    </a:cubicBezTo>
                    <a:lnTo>
                      <a:pt x="1836" y="953"/>
                    </a:lnTo>
                    <a:cubicBezTo>
                      <a:pt x="1832" y="953"/>
                      <a:pt x="1829" y="951"/>
                      <a:pt x="1826" y="949"/>
                    </a:cubicBezTo>
                    <a:lnTo>
                      <a:pt x="1826" y="949"/>
                    </a:lnTo>
                    <a:cubicBezTo>
                      <a:pt x="1826" y="949"/>
                      <a:pt x="1826" y="949"/>
                      <a:pt x="1826" y="949"/>
                    </a:cubicBezTo>
                    <a:lnTo>
                      <a:pt x="1826" y="949"/>
                    </a:lnTo>
                    <a:cubicBezTo>
                      <a:pt x="1830" y="954"/>
                      <a:pt x="1838" y="954"/>
                      <a:pt x="1838" y="954"/>
                    </a:cubicBezTo>
                    <a:cubicBezTo>
                      <a:pt x="1838" y="954"/>
                      <a:pt x="1837" y="954"/>
                      <a:pt x="1836" y="953"/>
                    </a:cubicBezTo>
                    <a:lnTo>
                      <a:pt x="1836" y="953"/>
                    </a:lnTo>
                    <a:cubicBezTo>
                      <a:pt x="1841" y="954"/>
                      <a:pt x="1848" y="954"/>
                      <a:pt x="1854" y="954"/>
                    </a:cubicBezTo>
                    <a:cubicBezTo>
                      <a:pt x="2219" y="1129"/>
                      <a:pt x="2551" y="1319"/>
                      <a:pt x="2900" y="1509"/>
                    </a:cubicBezTo>
                    <a:cubicBezTo>
                      <a:pt x="2929" y="1527"/>
                      <a:pt x="2961" y="1536"/>
                      <a:pt x="2993" y="1536"/>
                    </a:cubicBezTo>
                    <a:cubicBezTo>
                      <a:pt x="3046" y="1536"/>
                      <a:pt x="3098" y="1511"/>
                      <a:pt x="3137" y="1461"/>
                    </a:cubicBezTo>
                    <a:cubicBezTo>
                      <a:pt x="3169" y="1414"/>
                      <a:pt x="3169" y="1335"/>
                      <a:pt x="3122" y="1271"/>
                    </a:cubicBezTo>
                    <a:cubicBezTo>
                      <a:pt x="3122" y="1255"/>
                      <a:pt x="3106" y="1239"/>
                      <a:pt x="3074" y="1224"/>
                    </a:cubicBezTo>
                    <a:cubicBezTo>
                      <a:pt x="2187" y="701"/>
                      <a:pt x="1236" y="273"/>
                      <a:pt x="238" y="4"/>
                    </a:cubicBezTo>
                    <a:cubicBezTo>
                      <a:pt x="226" y="2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94"/>
              <p:cNvSpPr/>
              <p:nvPr/>
            </p:nvSpPr>
            <p:spPr>
              <a:xfrm>
                <a:off x="4544275" y="2812775"/>
                <a:ext cx="452325" cy="230800"/>
              </a:xfrm>
              <a:custGeom>
                <a:avLst/>
                <a:gdLst/>
                <a:ahLst/>
                <a:cxnLst/>
                <a:rect l="l" t="t" r="r" b="b"/>
                <a:pathLst>
                  <a:path w="18093" h="9232" extrusionOk="0">
                    <a:moveTo>
                      <a:pt x="17911" y="0"/>
                    </a:moveTo>
                    <a:cubicBezTo>
                      <a:pt x="17885" y="0"/>
                      <a:pt x="17860" y="7"/>
                      <a:pt x="17839" y="23"/>
                    </a:cubicBezTo>
                    <a:cubicBezTo>
                      <a:pt x="16809" y="704"/>
                      <a:pt x="15875" y="1512"/>
                      <a:pt x="14892" y="2256"/>
                    </a:cubicBezTo>
                    <a:lnTo>
                      <a:pt x="14908" y="2256"/>
                    </a:lnTo>
                    <a:cubicBezTo>
                      <a:pt x="14718" y="2383"/>
                      <a:pt x="14528" y="2526"/>
                      <a:pt x="14338" y="2652"/>
                    </a:cubicBezTo>
                    <a:cubicBezTo>
                      <a:pt x="14116" y="2811"/>
                      <a:pt x="13894" y="2953"/>
                      <a:pt x="13657" y="3080"/>
                    </a:cubicBezTo>
                    <a:cubicBezTo>
                      <a:pt x="13197" y="3365"/>
                      <a:pt x="12738" y="3651"/>
                      <a:pt x="12278" y="3936"/>
                    </a:cubicBezTo>
                    <a:cubicBezTo>
                      <a:pt x="11344" y="4490"/>
                      <a:pt x="10409" y="5029"/>
                      <a:pt x="9459" y="5552"/>
                    </a:cubicBezTo>
                    <a:cubicBezTo>
                      <a:pt x="9062" y="5758"/>
                      <a:pt x="8666" y="5979"/>
                      <a:pt x="8270" y="6185"/>
                    </a:cubicBezTo>
                    <a:cubicBezTo>
                      <a:pt x="7890" y="6407"/>
                      <a:pt x="7494" y="6613"/>
                      <a:pt x="7082" y="6835"/>
                    </a:cubicBezTo>
                    <a:cubicBezTo>
                      <a:pt x="6290" y="7247"/>
                      <a:pt x="5482" y="7643"/>
                      <a:pt x="4658" y="7976"/>
                    </a:cubicBezTo>
                    <a:lnTo>
                      <a:pt x="4627" y="7976"/>
                    </a:lnTo>
                    <a:cubicBezTo>
                      <a:pt x="3628" y="8387"/>
                      <a:pt x="2583" y="8688"/>
                      <a:pt x="1506" y="8815"/>
                    </a:cubicBezTo>
                    <a:cubicBezTo>
                      <a:pt x="1167" y="8864"/>
                      <a:pt x="828" y="8884"/>
                      <a:pt x="489" y="8884"/>
                    </a:cubicBezTo>
                    <a:cubicBezTo>
                      <a:pt x="384" y="8884"/>
                      <a:pt x="280" y="8882"/>
                      <a:pt x="175" y="8879"/>
                    </a:cubicBezTo>
                    <a:cubicBezTo>
                      <a:pt x="80" y="8879"/>
                      <a:pt x="1" y="8958"/>
                      <a:pt x="1" y="9053"/>
                    </a:cubicBezTo>
                    <a:cubicBezTo>
                      <a:pt x="1" y="9148"/>
                      <a:pt x="80" y="9211"/>
                      <a:pt x="159" y="9227"/>
                    </a:cubicBezTo>
                    <a:cubicBezTo>
                      <a:pt x="254" y="9230"/>
                      <a:pt x="350" y="9232"/>
                      <a:pt x="445" y="9232"/>
                    </a:cubicBezTo>
                    <a:cubicBezTo>
                      <a:pt x="1281" y="9232"/>
                      <a:pt x="2103" y="9109"/>
                      <a:pt x="2900" y="8910"/>
                    </a:cubicBezTo>
                    <a:cubicBezTo>
                      <a:pt x="3803" y="8688"/>
                      <a:pt x="4674" y="8356"/>
                      <a:pt x="5530" y="7976"/>
                    </a:cubicBezTo>
                    <a:cubicBezTo>
                      <a:pt x="6385" y="7595"/>
                      <a:pt x="7225" y="7152"/>
                      <a:pt x="8049" y="6708"/>
                    </a:cubicBezTo>
                    <a:cubicBezTo>
                      <a:pt x="8952" y="6217"/>
                      <a:pt x="9855" y="5726"/>
                      <a:pt x="10758" y="5219"/>
                    </a:cubicBezTo>
                    <a:cubicBezTo>
                      <a:pt x="11312" y="4902"/>
                      <a:pt x="11882" y="4569"/>
                      <a:pt x="12437" y="4221"/>
                    </a:cubicBezTo>
                    <a:cubicBezTo>
                      <a:pt x="12738" y="4062"/>
                      <a:pt x="13023" y="3888"/>
                      <a:pt x="13308" y="3698"/>
                    </a:cubicBezTo>
                    <a:cubicBezTo>
                      <a:pt x="13593" y="3524"/>
                      <a:pt x="13894" y="3349"/>
                      <a:pt x="14180" y="3175"/>
                    </a:cubicBezTo>
                    <a:cubicBezTo>
                      <a:pt x="15257" y="2478"/>
                      <a:pt x="16223" y="1623"/>
                      <a:pt x="17253" y="846"/>
                    </a:cubicBezTo>
                    <a:cubicBezTo>
                      <a:pt x="17269" y="846"/>
                      <a:pt x="17269" y="846"/>
                      <a:pt x="17285" y="831"/>
                    </a:cubicBezTo>
                    <a:cubicBezTo>
                      <a:pt x="17443" y="704"/>
                      <a:pt x="17617" y="577"/>
                      <a:pt x="17808" y="466"/>
                    </a:cubicBezTo>
                    <a:cubicBezTo>
                      <a:pt x="17871" y="387"/>
                      <a:pt x="17950" y="308"/>
                      <a:pt x="18029" y="229"/>
                    </a:cubicBezTo>
                    <a:cubicBezTo>
                      <a:pt x="18045" y="213"/>
                      <a:pt x="18077" y="197"/>
                      <a:pt x="18093" y="165"/>
                    </a:cubicBezTo>
                    <a:cubicBezTo>
                      <a:pt x="18093" y="149"/>
                      <a:pt x="18077" y="118"/>
                      <a:pt x="18061" y="86"/>
                    </a:cubicBezTo>
                    <a:cubicBezTo>
                      <a:pt x="18029" y="32"/>
                      <a:pt x="17967" y="0"/>
                      <a:pt x="17911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94"/>
              <p:cNvSpPr/>
              <p:nvPr/>
            </p:nvSpPr>
            <p:spPr>
              <a:xfrm>
                <a:off x="4351400" y="2458050"/>
                <a:ext cx="647975" cy="586700"/>
              </a:xfrm>
              <a:custGeom>
                <a:avLst/>
                <a:gdLst/>
                <a:ahLst/>
                <a:cxnLst/>
                <a:rect l="l" t="t" r="r" b="b"/>
                <a:pathLst>
                  <a:path w="25919" h="23468" extrusionOk="0">
                    <a:moveTo>
                      <a:pt x="8175" y="1"/>
                    </a:moveTo>
                    <a:cubicBezTo>
                      <a:pt x="8096" y="17"/>
                      <a:pt x="8001" y="32"/>
                      <a:pt x="7921" y="48"/>
                    </a:cubicBezTo>
                    <a:cubicBezTo>
                      <a:pt x="7890" y="48"/>
                      <a:pt x="7874" y="64"/>
                      <a:pt x="7842" y="80"/>
                    </a:cubicBezTo>
                    <a:lnTo>
                      <a:pt x="7779" y="96"/>
                    </a:lnTo>
                    <a:cubicBezTo>
                      <a:pt x="7716" y="96"/>
                      <a:pt x="7668" y="143"/>
                      <a:pt x="7652" y="191"/>
                    </a:cubicBezTo>
                    <a:cubicBezTo>
                      <a:pt x="7319" y="207"/>
                      <a:pt x="6971" y="238"/>
                      <a:pt x="6622" y="302"/>
                    </a:cubicBezTo>
                    <a:cubicBezTo>
                      <a:pt x="6527" y="318"/>
                      <a:pt x="6432" y="318"/>
                      <a:pt x="6353" y="333"/>
                    </a:cubicBezTo>
                    <a:cubicBezTo>
                      <a:pt x="6306" y="349"/>
                      <a:pt x="6258" y="365"/>
                      <a:pt x="6242" y="413"/>
                    </a:cubicBezTo>
                    <a:cubicBezTo>
                      <a:pt x="6210" y="460"/>
                      <a:pt x="6210" y="508"/>
                      <a:pt x="6210" y="555"/>
                    </a:cubicBezTo>
                    <a:cubicBezTo>
                      <a:pt x="6068" y="603"/>
                      <a:pt x="5925" y="650"/>
                      <a:pt x="5767" y="698"/>
                    </a:cubicBezTo>
                    <a:cubicBezTo>
                      <a:pt x="5656" y="730"/>
                      <a:pt x="5545" y="777"/>
                      <a:pt x="5434" y="809"/>
                    </a:cubicBezTo>
                    <a:cubicBezTo>
                      <a:pt x="4943" y="967"/>
                      <a:pt x="4515" y="1141"/>
                      <a:pt x="4119" y="1316"/>
                    </a:cubicBezTo>
                    <a:cubicBezTo>
                      <a:pt x="3707" y="1522"/>
                      <a:pt x="3327" y="1743"/>
                      <a:pt x="2994" y="1981"/>
                    </a:cubicBezTo>
                    <a:cubicBezTo>
                      <a:pt x="2662" y="2219"/>
                      <a:pt x="2345" y="2504"/>
                      <a:pt x="2060" y="2821"/>
                    </a:cubicBezTo>
                    <a:cubicBezTo>
                      <a:pt x="1790" y="3122"/>
                      <a:pt x="1537" y="3454"/>
                      <a:pt x="1331" y="3819"/>
                    </a:cubicBezTo>
                    <a:cubicBezTo>
                      <a:pt x="919" y="4468"/>
                      <a:pt x="602" y="5245"/>
                      <a:pt x="380" y="6100"/>
                    </a:cubicBezTo>
                    <a:cubicBezTo>
                      <a:pt x="190" y="6861"/>
                      <a:pt x="64" y="7700"/>
                      <a:pt x="32" y="8603"/>
                    </a:cubicBezTo>
                    <a:cubicBezTo>
                      <a:pt x="0" y="8983"/>
                      <a:pt x="0" y="9395"/>
                      <a:pt x="16" y="9839"/>
                    </a:cubicBezTo>
                    <a:cubicBezTo>
                      <a:pt x="32" y="10108"/>
                      <a:pt x="48" y="10393"/>
                      <a:pt x="64" y="10663"/>
                    </a:cubicBezTo>
                    <a:lnTo>
                      <a:pt x="79" y="10726"/>
                    </a:lnTo>
                    <a:lnTo>
                      <a:pt x="79" y="10805"/>
                    </a:lnTo>
                    <a:lnTo>
                      <a:pt x="95" y="10964"/>
                    </a:lnTo>
                    <a:lnTo>
                      <a:pt x="143" y="11629"/>
                    </a:lnTo>
                    <a:lnTo>
                      <a:pt x="174" y="11946"/>
                    </a:lnTo>
                    <a:lnTo>
                      <a:pt x="174" y="12089"/>
                    </a:lnTo>
                    <a:cubicBezTo>
                      <a:pt x="206" y="12421"/>
                      <a:pt x="222" y="12770"/>
                      <a:pt x="254" y="13103"/>
                    </a:cubicBezTo>
                    <a:cubicBezTo>
                      <a:pt x="333" y="14021"/>
                      <a:pt x="412" y="14814"/>
                      <a:pt x="523" y="15526"/>
                    </a:cubicBezTo>
                    <a:cubicBezTo>
                      <a:pt x="650" y="16430"/>
                      <a:pt x="824" y="17237"/>
                      <a:pt x="1030" y="17982"/>
                    </a:cubicBezTo>
                    <a:cubicBezTo>
                      <a:pt x="1268" y="18822"/>
                      <a:pt x="1553" y="19551"/>
                      <a:pt x="1901" y="20200"/>
                    </a:cubicBezTo>
                    <a:cubicBezTo>
                      <a:pt x="1981" y="20358"/>
                      <a:pt x="2076" y="20517"/>
                      <a:pt x="2171" y="20675"/>
                    </a:cubicBezTo>
                    <a:cubicBezTo>
                      <a:pt x="2487" y="21151"/>
                      <a:pt x="2852" y="21578"/>
                      <a:pt x="3264" y="21911"/>
                    </a:cubicBezTo>
                    <a:cubicBezTo>
                      <a:pt x="3533" y="22149"/>
                      <a:pt x="3834" y="22355"/>
                      <a:pt x="4151" y="22513"/>
                    </a:cubicBezTo>
                    <a:cubicBezTo>
                      <a:pt x="4468" y="22672"/>
                      <a:pt x="4816" y="22814"/>
                      <a:pt x="5244" y="22941"/>
                    </a:cubicBezTo>
                    <a:cubicBezTo>
                      <a:pt x="5624" y="23052"/>
                      <a:pt x="6036" y="23147"/>
                      <a:pt x="6511" y="23226"/>
                    </a:cubicBezTo>
                    <a:cubicBezTo>
                      <a:pt x="6908" y="23289"/>
                      <a:pt x="7319" y="23321"/>
                      <a:pt x="7747" y="23337"/>
                    </a:cubicBezTo>
                    <a:lnTo>
                      <a:pt x="7747" y="23353"/>
                    </a:lnTo>
                    <a:cubicBezTo>
                      <a:pt x="7779" y="23384"/>
                      <a:pt x="7826" y="23416"/>
                      <a:pt x="7874" y="23416"/>
                    </a:cubicBezTo>
                    <a:lnTo>
                      <a:pt x="8302" y="23416"/>
                    </a:lnTo>
                    <a:cubicBezTo>
                      <a:pt x="8333" y="23448"/>
                      <a:pt x="8365" y="23464"/>
                      <a:pt x="8413" y="23464"/>
                    </a:cubicBezTo>
                    <a:cubicBezTo>
                      <a:pt x="8492" y="23466"/>
                      <a:pt x="8573" y="23468"/>
                      <a:pt x="8655" y="23468"/>
                    </a:cubicBezTo>
                    <a:cubicBezTo>
                      <a:pt x="9078" y="23468"/>
                      <a:pt x="9527" y="23432"/>
                      <a:pt x="9965" y="23353"/>
                    </a:cubicBezTo>
                    <a:cubicBezTo>
                      <a:pt x="10456" y="23258"/>
                      <a:pt x="10979" y="23115"/>
                      <a:pt x="11534" y="22909"/>
                    </a:cubicBezTo>
                    <a:cubicBezTo>
                      <a:pt x="11977" y="22751"/>
                      <a:pt x="12437" y="22545"/>
                      <a:pt x="12959" y="22291"/>
                    </a:cubicBezTo>
                    <a:lnTo>
                      <a:pt x="13102" y="22228"/>
                    </a:lnTo>
                    <a:lnTo>
                      <a:pt x="13245" y="22165"/>
                    </a:lnTo>
                    <a:cubicBezTo>
                      <a:pt x="14148" y="21768"/>
                      <a:pt x="15019" y="21309"/>
                      <a:pt x="15764" y="20897"/>
                    </a:cubicBezTo>
                    <a:cubicBezTo>
                      <a:pt x="16730" y="20390"/>
                      <a:pt x="17585" y="19915"/>
                      <a:pt x="18473" y="19424"/>
                    </a:cubicBezTo>
                    <a:cubicBezTo>
                      <a:pt x="19043" y="19091"/>
                      <a:pt x="19597" y="18758"/>
                      <a:pt x="20168" y="18426"/>
                    </a:cubicBezTo>
                    <a:cubicBezTo>
                      <a:pt x="20453" y="18251"/>
                      <a:pt x="20738" y="18077"/>
                      <a:pt x="21023" y="17903"/>
                    </a:cubicBezTo>
                    <a:lnTo>
                      <a:pt x="21150" y="17824"/>
                    </a:lnTo>
                    <a:cubicBezTo>
                      <a:pt x="21403" y="17681"/>
                      <a:pt x="21641" y="17523"/>
                      <a:pt x="21895" y="17364"/>
                    </a:cubicBezTo>
                    <a:cubicBezTo>
                      <a:pt x="22449" y="17016"/>
                      <a:pt x="22972" y="16620"/>
                      <a:pt x="23415" y="16271"/>
                    </a:cubicBezTo>
                    <a:cubicBezTo>
                      <a:pt x="23637" y="16113"/>
                      <a:pt x="23859" y="15954"/>
                      <a:pt x="24081" y="15796"/>
                    </a:cubicBezTo>
                    <a:cubicBezTo>
                      <a:pt x="24350" y="15590"/>
                      <a:pt x="24619" y="15368"/>
                      <a:pt x="24889" y="15162"/>
                    </a:cubicBezTo>
                    <a:lnTo>
                      <a:pt x="24968" y="15099"/>
                    </a:lnTo>
                    <a:lnTo>
                      <a:pt x="25158" y="14956"/>
                    </a:lnTo>
                    <a:lnTo>
                      <a:pt x="25237" y="14893"/>
                    </a:lnTo>
                    <a:cubicBezTo>
                      <a:pt x="25301" y="14829"/>
                      <a:pt x="25380" y="14766"/>
                      <a:pt x="25459" y="14703"/>
                    </a:cubicBezTo>
                    <a:cubicBezTo>
                      <a:pt x="25554" y="14608"/>
                      <a:pt x="25649" y="14513"/>
                      <a:pt x="25744" y="14418"/>
                    </a:cubicBezTo>
                    <a:cubicBezTo>
                      <a:pt x="25808" y="14354"/>
                      <a:pt x="25871" y="14291"/>
                      <a:pt x="25919" y="14227"/>
                    </a:cubicBezTo>
                    <a:cubicBezTo>
                      <a:pt x="25903" y="14212"/>
                      <a:pt x="25903" y="14212"/>
                      <a:pt x="25887" y="14212"/>
                    </a:cubicBezTo>
                    <a:cubicBezTo>
                      <a:pt x="25744" y="14132"/>
                      <a:pt x="25586" y="14037"/>
                      <a:pt x="25459" y="13926"/>
                    </a:cubicBezTo>
                    <a:cubicBezTo>
                      <a:pt x="25396" y="13863"/>
                      <a:pt x="25317" y="13800"/>
                      <a:pt x="25253" y="13736"/>
                    </a:cubicBezTo>
                    <a:cubicBezTo>
                      <a:pt x="25206" y="13673"/>
                      <a:pt x="25158" y="13610"/>
                      <a:pt x="25126" y="13546"/>
                    </a:cubicBezTo>
                    <a:cubicBezTo>
                      <a:pt x="25047" y="13419"/>
                      <a:pt x="25000" y="13293"/>
                      <a:pt x="24984" y="13150"/>
                    </a:cubicBezTo>
                    <a:cubicBezTo>
                      <a:pt x="24968" y="13039"/>
                      <a:pt x="24968" y="12928"/>
                      <a:pt x="25000" y="12817"/>
                    </a:cubicBezTo>
                    <a:lnTo>
                      <a:pt x="25000" y="12817"/>
                    </a:lnTo>
                    <a:cubicBezTo>
                      <a:pt x="24984" y="12833"/>
                      <a:pt x="24952" y="12865"/>
                      <a:pt x="24936" y="12881"/>
                    </a:cubicBezTo>
                    <a:cubicBezTo>
                      <a:pt x="24794" y="12992"/>
                      <a:pt x="24651" y="13118"/>
                      <a:pt x="24509" y="13229"/>
                    </a:cubicBezTo>
                    <a:cubicBezTo>
                      <a:pt x="24334" y="13372"/>
                      <a:pt x="24144" y="13514"/>
                      <a:pt x="23970" y="13657"/>
                    </a:cubicBezTo>
                    <a:cubicBezTo>
                      <a:pt x="23574" y="13942"/>
                      <a:pt x="23178" y="14227"/>
                      <a:pt x="22766" y="14481"/>
                    </a:cubicBezTo>
                    <a:cubicBezTo>
                      <a:pt x="21831" y="15067"/>
                      <a:pt x="20849" y="15590"/>
                      <a:pt x="19835" y="16065"/>
                    </a:cubicBezTo>
                    <a:cubicBezTo>
                      <a:pt x="19566" y="16192"/>
                      <a:pt x="19265" y="16303"/>
                      <a:pt x="18980" y="16414"/>
                    </a:cubicBezTo>
                    <a:cubicBezTo>
                      <a:pt x="18536" y="16588"/>
                      <a:pt x="18077" y="16746"/>
                      <a:pt x="17601" y="16905"/>
                    </a:cubicBezTo>
                    <a:cubicBezTo>
                      <a:pt x="17094" y="17063"/>
                      <a:pt x="16571" y="17222"/>
                      <a:pt x="16033" y="17333"/>
                    </a:cubicBezTo>
                    <a:cubicBezTo>
                      <a:pt x="15779" y="17380"/>
                      <a:pt x="15526" y="17428"/>
                      <a:pt x="15272" y="17459"/>
                    </a:cubicBezTo>
                    <a:cubicBezTo>
                      <a:pt x="15051" y="17491"/>
                      <a:pt x="14813" y="17523"/>
                      <a:pt x="14591" y="17523"/>
                    </a:cubicBezTo>
                    <a:cubicBezTo>
                      <a:pt x="14385" y="17523"/>
                      <a:pt x="14195" y="17507"/>
                      <a:pt x="14005" y="17459"/>
                    </a:cubicBezTo>
                    <a:cubicBezTo>
                      <a:pt x="13926" y="17443"/>
                      <a:pt x="13831" y="17428"/>
                      <a:pt x="13752" y="17396"/>
                    </a:cubicBezTo>
                    <a:cubicBezTo>
                      <a:pt x="13688" y="17364"/>
                      <a:pt x="13625" y="17333"/>
                      <a:pt x="13561" y="17285"/>
                    </a:cubicBezTo>
                    <a:cubicBezTo>
                      <a:pt x="13530" y="17269"/>
                      <a:pt x="13498" y="17237"/>
                      <a:pt x="13466" y="17206"/>
                    </a:cubicBezTo>
                    <a:cubicBezTo>
                      <a:pt x="13451" y="17190"/>
                      <a:pt x="13419" y="17158"/>
                      <a:pt x="13403" y="17127"/>
                    </a:cubicBezTo>
                    <a:cubicBezTo>
                      <a:pt x="13355" y="17079"/>
                      <a:pt x="13324" y="17016"/>
                      <a:pt x="13292" y="16952"/>
                    </a:cubicBezTo>
                    <a:cubicBezTo>
                      <a:pt x="13229" y="16794"/>
                      <a:pt x="13213" y="16635"/>
                      <a:pt x="13245" y="16461"/>
                    </a:cubicBezTo>
                    <a:cubicBezTo>
                      <a:pt x="13245" y="16366"/>
                      <a:pt x="13276" y="16255"/>
                      <a:pt x="13308" y="16144"/>
                    </a:cubicBezTo>
                    <a:cubicBezTo>
                      <a:pt x="13324" y="16097"/>
                      <a:pt x="13340" y="16033"/>
                      <a:pt x="13355" y="15986"/>
                    </a:cubicBezTo>
                    <a:cubicBezTo>
                      <a:pt x="13387" y="15923"/>
                      <a:pt x="13403" y="15859"/>
                      <a:pt x="13435" y="15812"/>
                    </a:cubicBezTo>
                    <a:cubicBezTo>
                      <a:pt x="13561" y="15558"/>
                      <a:pt x="13752" y="15336"/>
                      <a:pt x="13910" y="15099"/>
                    </a:cubicBezTo>
                    <a:cubicBezTo>
                      <a:pt x="14005" y="14972"/>
                      <a:pt x="14100" y="14829"/>
                      <a:pt x="14163" y="14671"/>
                    </a:cubicBezTo>
                    <a:cubicBezTo>
                      <a:pt x="14195" y="14608"/>
                      <a:pt x="14211" y="14528"/>
                      <a:pt x="14227" y="14449"/>
                    </a:cubicBezTo>
                    <a:cubicBezTo>
                      <a:pt x="14227" y="14386"/>
                      <a:pt x="14227" y="14322"/>
                      <a:pt x="14227" y="14259"/>
                    </a:cubicBezTo>
                    <a:cubicBezTo>
                      <a:pt x="14211" y="14212"/>
                      <a:pt x="14211" y="14164"/>
                      <a:pt x="14195" y="14132"/>
                    </a:cubicBezTo>
                    <a:cubicBezTo>
                      <a:pt x="14179" y="14101"/>
                      <a:pt x="14163" y="14069"/>
                      <a:pt x="14163" y="14037"/>
                    </a:cubicBezTo>
                    <a:cubicBezTo>
                      <a:pt x="14116" y="13958"/>
                      <a:pt x="14068" y="13879"/>
                      <a:pt x="14021" y="13800"/>
                    </a:cubicBezTo>
                    <a:lnTo>
                      <a:pt x="14005" y="13800"/>
                    </a:lnTo>
                    <a:cubicBezTo>
                      <a:pt x="13973" y="13752"/>
                      <a:pt x="13926" y="13705"/>
                      <a:pt x="13862" y="13657"/>
                    </a:cubicBezTo>
                    <a:cubicBezTo>
                      <a:pt x="13783" y="13610"/>
                      <a:pt x="13688" y="13562"/>
                      <a:pt x="13593" y="13514"/>
                    </a:cubicBezTo>
                    <a:cubicBezTo>
                      <a:pt x="13165" y="13356"/>
                      <a:pt x="12706" y="13324"/>
                      <a:pt x="12278" y="13150"/>
                    </a:cubicBezTo>
                    <a:cubicBezTo>
                      <a:pt x="12167" y="13118"/>
                      <a:pt x="12072" y="13071"/>
                      <a:pt x="11977" y="13008"/>
                    </a:cubicBezTo>
                    <a:cubicBezTo>
                      <a:pt x="11898" y="12960"/>
                      <a:pt x="11819" y="12897"/>
                      <a:pt x="11755" y="12817"/>
                    </a:cubicBezTo>
                    <a:cubicBezTo>
                      <a:pt x="11692" y="12738"/>
                      <a:pt x="11629" y="12659"/>
                      <a:pt x="11581" y="12564"/>
                    </a:cubicBezTo>
                    <a:cubicBezTo>
                      <a:pt x="11534" y="12485"/>
                      <a:pt x="11502" y="12390"/>
                      <a:pt x="11470" y="12295"/>
                    </a:cubicBezTo>
                    <a:cubicBezTo>
                      <a:pt x="11454" y="12184"/>
                      <a:pt x="11423" y="12089"/>
                      <a:pt x="11423" y="11978"/>
                    </a:cubicBezTo>
                    <a:cubicBezTo>
                      <a:pt x="11423" y="11883"/>
                      <a:pt x="11423" y="11788"/>
                      <a:pt x="11439" y="11693"/>
                    </a:cubicBezTo>
                    <a:cubicBezTo>
                      <a:pt x="11470" y="11471"/>
                      <a:pt x="11534" y="11265"/>
                      <a:pt x="11597" y="11059"/>
                    </a:cubicBezTo>
                    <a:cubicBezTo>
                      <a:pt x="11740" y="10631"/>
                      <a:pt x="11914" y="10203"/>
                      <a:pt x="11977" y="9744"/>
                    </a:cubicBezTo>
                    <a:cubicBezTo>
                      <a:pt x="11966" y="9744"/>
                      <a:pt x="11963" y="9752"/>
                      <a:pt x="11962" y="9757"/>
                    </a:cubicBezTo>
                    <a:lnTo>
                      <a:pt x="11962" y="9757"/>
                    </a:lnTo>
                    <a:cubicBezTo>
                      <a:pt x="11993" y="9488"/>
                      <a:pt x="11993" y="9220"/>
                      <a:pt x="11945" y="8952"/>
                    </a:cubicBezTo>
                    <a:cubicBezTo>
                      <a:pt x="11930" y="8857"/>
                      <a:pt x="11914" y="8762"/>
                      <a:pt x="11882" y="8667"/>
                    </a:cubicBezTo>
                    <a:cubicBezTo>
                      <a:pt x="11850" y="8572"/>
                      <a:pt x="11819" y="8477"/>
                      <a:pt x="11771" y="8381"/>
                    </a:cubicBezTo>
                    <a:lnTo>
                      <a:pt x="11787" y="8381"/>
                    </a:lnTo>
                    <a:cubicBezTo>
                      <a:pt x="11740" y="8286"/>
                      <a:pt x="11692" y="8191"/>
                      <a:pt x="11629" y="8096"/>
                    </a:cubicBezTo>
                    <a:cubicBezTo>
                      <a:pt x="11581" y="8017"/>
                      <a:pt x="11518" y="7938"/>
                      <a:pt x="11454" y="7859"/>
                    </a:cubicBezTo>
                    <a:lnTo>
                      <a:pt x="11454" y="7859"/>
                    </a:lnTo>
                    <a:cubicBezTo>
                      <a:pt x="11470" y="7875"/>
                      <a:pt x="11470" y="7875"/>
                      <a:pt x="11470" y="7875"/>
                    </a:cubicBezTo>
                    <a:cubicBezTo>
                      <a:pt x="11359" y="7748"/>
                      <a:pt x="11233" y="7605"/>
                      <a:pt x="11106" y="7494"/>
                    </a:cubicBezTo>
                    <a:cubicBezTo>
                      <a:pt x="10963" y="7368"/>
                      <a:pt x="10821" y="7257"/>
                      <a:pt x="10678" y="7146"/>
                    </a:cubicBezTo>
                    <a:lnTo>
                      <a:pt x="10678" y="7146"/>
                    </a:lnTo>
                    <a:lnTo>
                      <a:pt x="10694" y="7162"/>
                    </a:lnTo>
                    <a:cubicBezTo>
                      <a:pt x="10488" y="7019"/>
                      <a:pt x="10282" y="6876"/>
                      <a:pt x="10076" y="6750"/>
                    </a:cubicBezTo>
                    <a:cubicBezTo>
                      <a:pt x="9712" y="6496"/>
                      <a:pt x="9331" y="6259"/>
                      <a:pt x="8983" y="5989"/>
                    </a:cubicBezTo>
                    <a:cubicBezTo>
                      <a:pt x="8809" y="5847"/>
                      <a:pt x="8650" y="5720"/>
                      <a:pt x="8508" y="5561"/>
                    </a:cubicBezTo>
                    <a:cubicBezTo>
                      <a:pt x="8397" y="5451"/>
                      <a:pt x="8302" y="5324"/>
                      <a:pt x="8207" y="5181"/>
                    </a:cubicBezTo>
                    <a:cubicBezTo>
                      <a:pt x="7779" y="4595"/>
                      <a:pt x="7541" y="3882"/>
                      <a:pt x="7446" y="3169"/>
                    </a:cubicBezTo>
                    <a:cubicBezTo>
                      <a:pt x="7415" y="2789"/>
                      <a:pt x="7399" y="2425"/>
                      <a:pt x="7446" y="2044"/>
                    </a:cubicBezTo>
                    <a:cubicBezTo>
                      <a:pt x="7478" y="1680"/>
                      <a:pt x="7557" y="1316"/>
                      <a:pt x="7684" y="983"/>
                    </a:cubicBezTo>
                    <a:cubicBezTo>
                      <a:pt x="7795" y="634"/>
                      <a:pt x="7953" y="318"/>
                      <a:pt x="8159" y="17"/>
                    </a:cubicBezTo>
                    <a:cubicBezTo>
                      <a:pt x="8175" y="17"/>
                      <a:pt x="8175" y="17"/>
                      <a:pt x="8175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94"/>
              <p:cNvSpPr/>
              <p:nvPr/>
            </p:nvSpPr>
            <p:spPr>
              <a:xfrm>
                <a:off x="4701525" y="280302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94"/>
              <p:cNvSpPr/>
              <p:nvPr/>
            </p:nvSpPr>
            <p:spPr>
              <a:xfrm>
                <a:off x="4701525" y="28030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16" y="1"/>
                      <a:pt x="16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94"/>
              <p:cNvSpPr/>
              <p:nvPr/>
            </p:nvSpPr>
            <p:spPr>
              <a:xfrm>
                <a:off x="4707450" y="2891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94"/>
              <p:cNvSpPr/>
              <p:nvPr/>
            </p:nvSpPr>
            <p:spPr>
              <a:xfrm>
                <a:off x="2745350" y="2450775"/>
                <a:ext cx="1850050" cy="595075"/>
              </a:xfrm>
              <a:custGeom>
                <a:avLst/>
                <a:gdLst/>
                <a:ahLst/>
                <a:cxnLst/>
                <a:rect l="l" t="t" r="r" b="b"/>
                <a:pathLst>
                  <a:path w="74002" h="23803" extrusionOk="0">
                    <a:moveTo>
                      <a:pt x="1785" y="0"/>
                    </a:moveTo>
                    <a:cubicBezTo>
                      <a:pt x="1757" y="0"/>
                      <a:pt x="1734" y="11"/>
                      <a:pt x="1712" y="22"/>
                    </a:cubicBezTo>
                    <a:cubicBezTo>
                      <a:pt x="1648" y="70"/>
                      <a:pt x="1633" y="117"/>
                      <a:pt x="1617" y="165"/>
                    </a:cubicBezTo>
                    <a:cubicBezTo>
                      <a:pt x="1617" y="181"/>
                      <a:pt x="1601" y="197"/>
                      <a:pt x="1601" y="213"/>
                    </a:cubicBezTo>
                    <a:cubicBezTo>
                      <a:pt x="397" y="3143"/>
                      <a:pt x="1" y="6613"/>
                      <a:pt x="381" y="11128"/>
                    </a:cubicBezTo>
                    <a:cubicBezTo>
                      <a:pt x="460" y="11936"/>
                      <a:pt x="555" y="12792"/>
                      <a:pt x="682" y="13853"/>
                    </a:cubicBezTo>
                    <a:cubicBezTo>
                      <a:pt x="730" y="14186"/>
                      <a:pt x="777" y="14534"/>
                      <a:pt x="825" y="14867"/>
                    </a:cubicBezTo>
                    <a:cubicBezTo>
                      <a:pt x="888" y="15390"/>
                      <a:pt x="951" y="15913"/>
                      <a:pt x="1031" y="16420"/>
                    </a:cubicBezTo>
                    <a:cubicBezTo>
                      <a:pt x="1173" y="17497"/>
                      <a:pt x="1332" y="18384"/>
                      <a:pt x="1522" y="19192"/>
                    </a:cubicBezTo>
                    <a:cubicBezTo>
                      <a:pt x="1759" y="20206"/>
                      <a:pt x="2045" y="21061"/>
                      <a:pt x="2393" y="21806"/>
                    </a:cubicBezTo>
                    <a:cubicBezTo>
                      <a:pt x="2536" y="22123"/>
                      <a:pt x="2710" y="22424"/>
                      <a:pt x="2900" y="22709"/>
                    </a:cubicBezTo>
                    <a:lnTo>
                      <a:pt x="2916" y="22757"/>
                    </a:lnTo>
                    <a:cubicBezTo>
                      <a:pt x="2995" y="22883"/>
                      <a:pt x="3090" y="23010"/>
                      <a:pt x="3185" y="23121"/>
                    </a:cubicBezTo>
                    <a:cubicBezTo>
                      <a:pt x="3217" y="23168"/>
                      <a:pt x="3249" y="23216"/>
                      <a:pt x="3296" y="23248"/>
                    </a:cubicBezTo>
                    <a:cubicBezTo>
                      <a:pt x="3328" y="23279"/>
                      <a:pt x="3359" y="23311"/>
                      <a:pt x="3391" y="23343"/>
                    </a:cubicBezTo>
                    <a:lnTo>
                      <a:pt x="3375" y="23390"/>
                    </a:lnTo>
                    <a:cubicBezTo>
                      <a:pt x="3375" y="23390"/>
                      <a:pt x="3375" y="23406"/>
                      <a:pt x="3375" y="23422"/>
                    </a:cubicBezTo>
                    <a:cubicBezTo>
                      <a:pt x="3375" y="23469"/>
                      <a:pt x="3375" y="23517"/>
                      <a:pt x="3407" y="23549"/>
                    </a:cubicBezTo>
                    <a:cubicBezTo>
                      <a:pt x="3439" y="23596"/>
                      <a:pt x="3486" y="23628"/>
                      <a:pt x="3534" y="23628"/>
                    </a:cubicBezTo>
                    <a:lnTo>
                      <a:pt x="15685" y="23660"/>
                    </a:lnTo>
                    <a:lnTo>
                      <a:pt x="23083" y="23675"/>
                    </a:lnTo>
                    <a:lnTo>
                      <a:pt x="38926" y="23723"/>
                    </a:lnTo>
                    <a:lnTo>
                      <a:pt x="45136" y="23739"/>
                    </a:lnTo>
                    <a:cubicBezTo>
                      <a:pt x="52059" y="23755"/>
                      <a:pt x="58983" y="23770"/>
                      <a:pt x="65906" y="23786"/>
                    </a:cubicBezTo>
                    <a:lnTo>
                      <a:pt x="66064" y="23786"/>
                    </a:lnTo>
                    <a:lnTo>
                      <a:pt x="68852" y="23802"/>
                    </a:lnTo>
                    <a:lnTo>
                      <a:pt x="73463" y="23802"/>
                    </a:lnTo>
                    <a:cubicBezTo>
                      <a:pt x="73494" y="23802"/>
                      <a:pt x="73542" y="23802"/>
                      <a:pt x="73589" y="23770"/>
                    </a:cubicBezTo>
                    <a:cubicBezTo>
                      <a:pt x="73621" y="23739"/>
                      <a:pt x="73653" y="23691"/>
                      <a:pt x="73653" y="23644"/>
                    </a:cubicBezTo>
                    <a:cubicBezTo>
                      <a:pt x="73669" y="23612"/>
                      <a:pt x="73653" y="23565"/>
                      <a:pt x="73621" y="23517"/>
                    </a:cubicBezTo>
                    <a:cubicBezTo>
                      <a:pt x="73621" y="23517"/>
                      <a:pt x="73605" y="23501"/>
                      <a:pt x="73589" y="23485"/>
                    </a:cubicBezTo>
                    <a:cubicBezTo>
                      <a:pt x="73558" y="23438"/>
                      <a:pt x="73526" y="23422"/>
                      <a:pt x="73478" y="23406"/>
                    </a:cubicBezTo>
                    <a:cubicBezTo>
                      <a:pt x="73225" y="23327"/>
                      <a:pt x="72971" y="23248"/>
                      <a:pt x="72702" y="23168"/>
                    </a:cubicBezTo>
                    <a:cubicBezTo>
                      <a:pt x="72163" y="23026"/>
                      <a:pt x="71609" y="22867"/>
                      <a:pt x="71102" y="22661"/>
                    </a:cubicBezTo>
                    <a:cubicBezTo>
                      <a:pt x="70912" y="22566"/>
                      <a:pt x="70753" y="22487"/>
                      <a:pt x="70611" y="22408"/>
                    </a:cubicBezTo>
                    <a:cubicBezTo>
                      <a:pt x="70468" y="22329"/>
                      <a:pt x="70326" y="22234"/>
                      <a:pt x="70183" y="22123"/>
                    </a:cubicBezTo>
                    <a:lnTo>
                      <a:pt x="70151" y="22091"/>
                    </a:lnTo>
                    <a:cubicBezTo>
                      <a:pt x="69914" y="21901"/>
                      <a:pt x="69692" y="21679"/>
                      <a:pt x="69502" y="21442"/>
                    </a:cubicBezTo>
                    <a:cubicBezTo>
                      <a:pt x="69439" y="21378"/>
                      <a:pt x="69391" y="21299"/>
                      <a:pt x="69344" y="21220"/>
                    </a:cubicBezTo>
                    <a:cubicBezTo>
                      <a:pt x="69248" y="21061"/>
                      <a:pt x="69153" y="20903"/>
                      <a:pt x="69090" y="20745"/>
                    </a:cubicBezTo>
                    <a:cubicBezTo>
                      <a:pt x="69011" y="20539"/>
                      <a:pt x="68947" y="20333"/>
                      <a:pt x="68916" y="20111"/>
                    </a:cubicBezTo>
                    <a:cubicBezTo>
                      <a:pt x="68884" y="19905"/>
                      <a:pt x="68900" y="19715"/>
                      <a:pt x="68916" y="19509"/>
                    </a:cubicBezTo>
                    <a:cubicBezTo>
                      <a:pt x="68947" y="19319"/>
                      <a:pt x="68995" y="19129"/>
                      <a:pt x="69074" y="18954"/>
                    </a:cubicBezTo>
                    <a:cubicBezTo>
                      <a:pt x="69153" y="18780"/>
                      <a:pt x="69248" y="18622"/>
                      <a:pt x="69359" y="18479"/>
                    </a:cubicBezTo>
                    <a:cubicBezTo>
                      <a:pt x="69502" y="18289"/>
                      <a:pt x="69676" y="18131"/>
                      <a:pt x="69882" y="17956"/>
                    </a:cubicBezTo>
                    <a:cubicBezTo>
                      <a:pt x="70199" y="17719"/>
                      <a:pt x="70563" y="17513"/>
                      <a:pt x="71007" y="17338"/>
                    </a:cubicBezTo>
                    <a:cubicBezTo>
                      <a:pt x="71926" y="16958"/>
                      <a:pt x="72940" y="16752"/>
                      <a:pt x="73811" y="16594"/>
                    </a:cubicBezTo>
                    <a:cubicBezTo>
                      <a:pt x="73843" y="16578"/>
                      <a:pt x="73874" y="16562"/>
                      <a:pt x="73906" y="16530"/>
                    </a:cubicBezTo>
                    <a:cubicBezTo>
                      <a:pt x="73938" y="16499"/>
                      <a:pt x="73985" y="16467"/>
                      <a:pt x="73985" y="16420"/>
                    </a:cubicBezTo>
                    <a:cubicBezTo>
                      <a:pt x="74001" y="16372"/>
                      <a:pt x="74001" y="16309"/>
                      <a:pt x="73970" y="16261"/>
                    </a:cubicBezTo>
                    <a:cubicBezTo>
                      <a:pt x="73938" y="16229"/>
                      <a:pt x="73906" y="16198"/>
                      <a:pt x="73859" y="16198"/>
                    </a:cubicBezTo>
                    <a:cubicBezTo>
                      <a:pt x="72876" y="16008"/>
                      <a:pt x="72084" y="15786"/>
                      <a:pt x="71371" y="15485"/>
                    </a:cubicBezTo>
                    <a:cubicBezTo>
                      <a:pt x="70785" y="15247"/>
                      <a:pt x="70310" y="14962"/>
                      <a:pt x="69882" y="14629"/>
                    </a:cubicBezTo>
                    <a:cubicBezTo>
                      <a:pt x="69502" y="14344"/>
                      <a:pt x="69185" y="14027"/>
                      <a:pt x="68932" y="13679"/>
                    </a:cubicBezTo>
                    <a:lnTo>
                      <a:pt x="68932" y="13726"/>
                    </a:lnTo>
                    <a:lnTo>
                      <a:pt x="68868" y="13584"/>
                    </a:lnTo>
                    <a:lnTo>
                      <a:pt x="68773" y="13457"/>
                    </a:lnTo>
                    <a:cubicBezTo>
                      <a:pt x="68662" y="13283"/>
                      <a:pt x="68583" y="13124"/>
                      <a:pt x="68504" y="12966"/>
                    </a:cubicBezTo>
                    <a:cubicBezTo>
                      <a:pt x="68440" y="12792"/>
                      <a:pt x="68393" y="12617"/>
                      <a:pt x="68361" y="12443"/>
                    </a:cubicBezTo>
                    <a:cubicBezTo>
                      <a:pt x="68345" y="12269"/>
                      <a:pt x="68345" y="12110"/>
                      <a:pt x="68361" y="11968"/>
                    </a:cubicBezTo>
                    <a:cubicBezTo>
                      <a:pt x="68377" y="11825"/>
                      <a:pt x="68425" y="11667"/>
                      <a:pt x="68488" y="11524"/>
                    </a:cubicBezTo>
                    <a:cubicBezTo>
                      <a:pt x="68567" y="11334"/>
                      <a:pt x="68662" y="11176"/>
                      <a:pt x="68789" y="11001"/>
                    </a:cubicBezTo>
                    <a:cubicBezTo>
                      <a:pt x="68963" y="10795"/>
                      <a:pt x="69169" y="10589"/>
                      <a:pt x="69439" y="10383"/>
                    </a:cubicBezTo>
                    <a:lnTo>
                      <a:pt x="69439" y="10383"/>
                    </a:lnTo>
                    <a:lnTo>
                      <a:pt x="69391" y="10399"/>
                    </a:lnTo>
                    <a:cubicBezTo>
                      <a:pt x="69819" y="10098"/>
                      <a:pt x="70294" y="9845"/>
                      <a:pt x="70864" y="9591"/>
                    </a:cubicBezTo>
                    <a:cubicBezTo>
                      <a:pt x="71641" y="9274"/>
                      <a:pt x="72464" y="9053"/>
                      <a:pt x="73320" y="8942"/>
                    </a:cubicBezTo>
                    <a:cubicBezTo>
                      <a:pt x="73463" y="8926"/>
                      <a:pt x="73621" y="8910"/>
                      <a:pt x="73779" y="8910"/>
                    </a:cubicBezTo>
                    <a:cubicBezTo>
                      <a:pt x="73890" y="8894"/>
                      <a:pt x="73970" y="8815"/>
                      <a:pt x="73970" y="8720"/>
                    </a:cubicBezTo>
                    <a:cubicBezTo>
                      <a:pt x="73970" y="8704"/>
                      <a:pt x="73970" y="8688"/>
                      <a:pt x="73954" y="8672"/>
                    </a:cubicBezTo>
                    <a:cubicBezTo>
                      <a:pt x="73954" y="8657"/>
                      <a:pt x="73954" y="8641"/>
                      <a:pt x="73938" y="8625"/>
                    </a:cubicBezTo>
                    <a:cubicBezTo>
                      <a:pt x="73906" y="8577"/>
                      <a:pt x="73843" y="8530"/>
                      <a:pt x="73779" y="8530"/>
                    </a:cubicBezTo>
                    <a:cubicBezTo>
                      <a:pt x="73431" y="8514"/>
                      <a:pt x="73098" y="8482"/>
                      <a:pt x="72813" y="8435"/>
                    </a:cubicBezTo>
                    <a:lnTo>
                      <a:pt x="72765" y="8435"/>
                    </a:lnTo>
                    <a:cubicBezTo>
                      <a:pt x="72433" y="8387"/>
                      <a:pt x="72132" y="8324"/>
                      <a:pt x="71862" y="8261"/>
                    </a:cubicBezTo>
                    <a:cubicBezTo>
                      <a:pt x="71657" y="8197"/>
                      <a:pt x="71419" y="8118"/>
                      <a:pt x="71150" y="8007"/>
                    </a:cubicBezTo>
                    <a:cubicBezTo>
                      <a:pt x="70690" y="7817"/>
                      <a:pt x="70247" y="7563"/>
                      <a:pt x="69850" y="7247"/>
                    </a:cubicBezTo>
                    <a:cubicBezTo>
                      <a:pt x="69534" y="6993"/>
                      <a:pt x="69248" y="6724"/>
                      <a:pt x="69027" y="6439"/>
                    </a:cubicBezTo>
                    <a:lnTo>
                      <a:pt x="68995" y="6423"/>
                    </a:lnTo>
                    <a:cubicBezTo>
                      <a:pt x="68995" y="6407"/>
                      <a:pt x="68979" y="6375"/>
                      <a:pt x="68963" y="6359"/>
                    </a:cubicBezTo>
                    <a:lnTo>
                      <a:pt x="68916" y="6296"/>
                    </a:lnTo>
                    <a:lnTo>
                      <a:pt x="68868" y="6201"/>
                    </a:lnTo>
                    <a:cubicBezTo>
                      <a:pt x="68757" y="6043"/>
                      <a:pt x="68678" y="5884"/>
                      <a:pt x="68599" y="5710"/>
                    </a:cubicBezTo>
                    <a:lnTo>
                      <a:pt x="68599" y="5757"/>
                    </a:lnTo>
                    <a:cubicBezTo>
                      <a:pt x="68520" y="5504"/>
                      <a:pt x="68456" y="5282"/>
                      <a:pt x="68425" y="5076"/>
                    </a:cubicBezTo>
                    <a:cubicBezTo>
                      <a:pt x="68409" y="4886"/>
                      <a:pt x="68409" y="4696"/>
                      <a:pt x="68440" y="4506"/>
                    </a:cubicBezTo>
                    <a:cubicBezTo>
                      <a:pt x="68472" y="4300"/>
                      <a:pt x="68520" y="4110"/>
                      <a:pt x="68599" y="3888"/>
                    </a:cubicBezTo>
                    <a:cubicBezTo>
                      <a:pt x="68694" y="3682"/>
                      <a:pt x="68821" y="3460"/>
                      <a:pt x="68995" y="3254"/>
                    </a:cubicBezTo>
                    <a:cubicBezTo>
                      <a:pt x="69217" y="2953"/>
                      <a:pt x="69518" y="2668"/>
                      <a:pt x="69898" y="2367"/>
                    </a:cubicBezTo>
                    <a:lnTo>
                      <a:pt x="69898" y="2367"/>
                    </a:lnTo>
                    <a:lnTo>
                      <a:pt x="69850" y="2383"/>
                    </a:lnTo>
                    <a:cubicBezTo>
                      <a:pt x="70532" y="1892"/>
                      <a:pt x="71324" y="1448"/>
                      <a:pt x="72338" y="1021"/>
                    </a:cubicBezTo>
                    <a:cubicBezTo>
                      <a:pt x="72734" y="862"/>
                      <a:pt x="73130" y="704"/>
                      <a:pt x="73542" y="577"/>
                    </a:cubicBezTo>
                    <a:cubicBezTo>
                      <a:pt x="73605" y="545"/>
                      <a:pt x="73669" y="482"/>
                      <a:pt x="73669" y="418"/>
                    </a:cubicBezTo>
                    <a:cubicBezTo>
                      <a:pt x="73669" y="355"/>
                      <a:pt x="73669" y="308"/>
                      <a:pt x="73637" y="260"/>
                    </a:cubicBezTo>
                    <a:cubicBezTo>
                      <a:pt x="73605" y="213"/>
                      <a:pt x="73558" y="181"/>
                      <a:pt x="73510" y="181"/>
                    </a:cubicBezTo>
                    <a:lnTo>
                      <a:pt x="68187" y="165"/>
                    </a:lnTo>
                    <a:lnTo>
                      <a:pt x="52978" y="133"/>
                    </a:lnTo>
                    <a:cubicBezTo>
                      <a:pt x="45976" y="117"/>
                      <a:pt x="38958" y="102"/>
                      <a:pt x="31955" y="86"/>
                    </a:cubicBezTo>
                    <a:lnTo>
                      <a:pt x="31908" y="70"/>
                    </a:lnTo>
                    <a:lnTo>
                      <a:pt x="10425" y="22"/>
                    </a:lnTo>
                    <a:lnTo>
                      <a:pt x="1823" y="7"/>
                    </a:lnTo>
                    <a:cubicBezTo>
                      <a:pt x="1809" y="2"/>
                      <a:pt x="1796" y="0"/>
                      <a:pt x="178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94"/>
              <p:cNvSpPr/>
              <p:nvPr/>
            </p:nvSpPr>
            <p:spPr>
              <a:xfrm>
                <a:off x="2751300" y="2450775"/>
                <a:ext cx="1842900" cy="217225"/>
              </a:xfrm>
              <a:custGeom>
                <a:avLst/>
                <a:gdLst/>
                <a:ahLst/>
                <a:cxnLst/>
                <a:rect l="l" t="t" r="r" b="b"/>
                <a:pathLst>
                  <a:path w="73716" h="8689" extrusionOk="0">
                    <a:moveTo>
                      <a:pt x="1547" y="0"/>
                    </a:moveTo>
                    <a:cubicBezTo>
                      <a:pt x="1519" y="0"/>
                      <a:pt x="1496" y="11"/>
                      <a:pt x="1474" y="22"/>
                    </a:cubicBezTo>
                    <a:cubicBezTo>
                      <a:pt x="1410" y="70"/>
                      <a:pt x="1395" y="117"/>
                      <a:pt x="1379" y="165"/>
                    </a:cubicBezTo>
                    <a:cubicBezTo>
                      <a:pt x="1379" y="181"/>
                      <a:pt x="1363" y="197"/>
                      <a:pt x="1363" y="213"/>
                    </a:cubicBezTo>
                    <a:cubicBezTo>
                      <a:pt x="444" y="2446"/>
                      <a:pt x="0" y="5013"/>
                      <a:pt x="16" y="8055"/>
                    </a:cubicBezTo>
                    <a:lnTo>
                      <a:pt x="3628" y="8102"/>
                    </a:lnTo>
                    <a:lnTo>
                      <a:pt x="15574" y="8197"/>
                    </a:lnTo>
                    <a:lnTo>
                      <a:pt x="27519" y="8308"/>
                    </a:lnTo>
                    <a:lnTo>
                      <a:pt x="51473" y="8498"/>
                    </a:lnTo>
                    <a:lnTo>
                      <a:pt x="62578" y="8593"/>
                    </a:lnTo>
                    <a:lnTo>
                      <a:pt x="73716" y="8688"/>
                    </a:lnTo>
                    <a:cubicBezTo>
                      <a:pt x="73716" y="8657"/>
                      <a:pt x="73716" y="8641"/>
                      <a:pt x="73700" y="8625"/>
                    </a:cubicBezTo>
                    <a:cubicBezTo>
                      <a:pt x="73668" y="8577"/>
                      <a:pt x="73605" y="8546"/>
                      <a:pt x="73541" y="8530"/>
                    </a:cubicBezTo>
                    <a:cubicBezTo>
                      <a:pt x="73193" y="8514"/>
                      <a:pt x="72876" y="8482"/>
                      <a:pt x="72575" y="8435"/>
                    </a:cubicBezTo>
                    <a:lnTo>
                      <a:pt x="72527" y="8435"/>
                    </a:lnTo>
                    <a:cubicBezTo>
                      <a:pt x="72195" y="8387"/>
                      <a:pt x="71894" y="8324"/>
                      <a:pt x="71624" y="8261"/>
                    </a:cubicBezTo>
                    <a:cubicBezTo>
                      <a:pt x="71419" y="8197"/>
                      <a:pt x="71181" y="8118"/>
                      <a:pt x="70912" y="8007"/>
                    </a:cubicBezTo>
                    <a:cubicBezTo>
                      <a:pt x="70452" y="7817"/>
                      <a:pt x="70009" y="7563"/>
                      <a:pt x="69612" y="7247"/>
                    </a:cubicBezTo>
                    <a:cubicBezTo>
                      <a:pt x="69296" y="6993"/>
                      <a:pt x="69010" y="6724"/>
                      <a:pt x="68789" y="6439"/>
                    </a:cubicBezTo>
                    <a:lnTo>
                      <a:pt x="68757" y="6423"/>
                    </a:lnTo>
                    <a:cubicBezTo>
                      <a:pt x="68757" y="6407"/>
                      <a:pt x="68741" y="6391"/>
                      <a:pt x="68725" y="6359"/>
                    </a:cubicBezTo>
                    <a:lnTo>
                      <a:pt x="68678" y="6296"/>
                    </a:lnTo>
                    <a:lnTo>
                      <a:pt x="68630" y="6201"/>
                    </a:lnTo>
                    <a:cubicBezTo>
                      <a:pt x="68519" y="6043"/>
                      <a:pt x="68424" y="5868"/>
                      <a:pt x="68361" y="5710"/>
                    </a:cubicBezTo>
                    <a:lnTo>
                      <a:pt x="68361" y="5757"/>
                    </a:lnTo>
                    <a:cubicBezTo>
                      <a:pt x="68282" y="5504"/>
                      <a:pt x="68218" y="5282"/>
                      <a:pt x="68187" y="5076"/>
                    </a:cubicBezTo>
                    <a:cubicBezTo>
                      <a:pt x="68171" y="4886"/>
                      <a:pt x="68171" y="4696"/>
                      <a:pt x="68202" y="4506"/>
                    </a:cubicBezTo>
                    <a:cubicBezTo>
                      <a:pt x="68234" y="4300"/>
                      <a:pt x="68282" y="4110"/>
                      <a:pt x="68361" y="3888"/>
                    </a:cubicBezTo>
                    <a:cubicBezTo>
                      <a:pt x="68456" y="3682"/>
                      <a:pt x="68583" y="3460"/>
                      <a:pt x="68757" y="3254"/>
                    </a:cubicBezTo>
                    <a:cubicBezTo>
                      <a:pt x="68979" y="2953"/>
                      <a:pt x="69280" y="2668"/>
                      <a:pt x="69660" y="2367"/>
                    </a:cubicBezTo>
                    <a:lnTo>
                      <a:pt x="69660" y="2367"/>
                    </a:lnTo>
                    <a:lnTo>
                      <a:pt x="69612" y="2383"/>
                    </a:lnTo>
                    <a:cubicBezTo>
                      <a:pt x="70294" y="1892"/>
                      <a:pt x="71086" y="1448"/>
                      <a:pt x="72100" y="1021"/>
                    </a:cubicBezTo>
                    <a:cubicBezTo>
                      <a:pt x="72496" y="862"/>
                      <a:pt x="72892" y="704"/>
                      <a:pt x="73304" y="577"/>
                    </a:cubicBezTo>
                    <a:cubicBezTo>
                      <a:pt x="73367" y="545"/>
                      <a:pt x="73431" y="482"/>
                      <a:pt x="73431" y="418"/>
                    </a:cubicBezTo>
                    <a:cubicBezTo>
                      <a:pt x="73431" y="355"/>
                      <a:pt x="73431" y="308"/>
                      <a:pt x="73399" y="260"/>
                    </a:cubicBezTo>
                    <a:cubicBezTo>
                      <a:pt x="73367" y="213"/>
                      <a:pt x="73320" y="181"/>
                      <a:pt x="73272" y="181"/>
                    </a:cubicBezTo>
                    <a:lnTo>
                      <a:pt x="67949" y="165"/>
                    </a:lnTo>
                    <a:lnTo>
                      <a:pt x="52740" y="133"/>
                    </a:lnTo>
                    <a:cubicBezTo>
                      <a:pt x="45738" y="117"/>
                      <a:pt x="38720" y="102"/>
                      <a:pt x="31717" y="86"/>
                    </a:cubicBezTo>
                    <a:lnTo>
                      <a:pt x="31670" y="70"/>
                    </a:lnTo>
                    <a:lnTo>
                      <a:pt x="10187" y="22"/>
                    </a:lnTo>
                    <a:lnTo>
                      <a:pt x="1585" y="7"/>
                    </a:lnTo>
                    <a:cubicBezTo>
                      <a:pt x="1571" y="2"/>
                      <a:pt x="1558" y="0"/>
                      <a:pt x="1547" y="0"/>
                    </a:cubicBezTo>
                    <a:close/>
                  </a:path>
                </a:pathLst>
              </a:custGeom>
              <a:solidFill>
                <a:srgbClr val="008A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94"/>
              <p:cNvSpPr/>
              <p:nvPr/>
            </p:nvSpPr>
            <p:spPr>
              <a:xfrm>
                <a:off x="2754875" y="2847775"/>
                <a:ext cx="183852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73541" h="7923" extrusionOk="0">
                    <a:moveTo>
                      <a:pt x="570" y="1"/>
                    </a:moveTo>
                    <a:lnTo>
                      <a:pt x="570" y="1"/>
                    </a:lnTo>
                    <a:cubicBezTo>
                      <a:pt x="586" y="191"/>
                      <a:pt x="618" y="365"/>
                      <a:pt x="634" y="540"/>
                    </a:cubicBezTo>
                    <a:cubicBezTo>
                      <a:pt x="792" y="1617"/>
                      <a:pt x="951" y="2504"/>
                      <a:pt x="1141" y="3312"/>
                    </a:cubicBezTo>
                    <a:cubicBezTo>
                      <a:pt x="1378" y="4326"/>
                      <a:pt x="0" y="5181"/>
                      <a:pt x="349" y="5926"/>
                    </a:cubicBezTo>
                    <a:cubicBezTo>
                      <a:pt x="491" y="6243"/>
                      <a:pt x="665" y="6544"/>
                      <a:pt x="856" y="6829"/>
                    </a:cubicBezTo>
                    <a:lnTo>
                      <a:pt x="871" y="6877"/>
                    </a:lnTo>
                    <a:cubicBezTo>
                      <a:pt x="951" y="7003"/>
                      <a:pt x="1046" y="7130"/>
                      <a:pt x="1141" y="7241"/>
                    </a:cubicBezTo>
                    <a:cubicBezTo>
                      <a:pt x="1172" y="7288"/>
                      <a:pt x="1220" y="7336"/>
                      <a:pt x="1252" y="7368"/>
                    </a:cubicBezTo>
                    <a:cubicBezTo>
                      <a:pt x="1283" y="7399"/>
                      <a:pt x="1315" y="7431"/>
                      <a:pt x="1347" y="7463"/>
                    </a:cubicBezTo>
                    <a:lnTo>
                      <a:pt x="1347" y="7494"/>
                    </a:lnTo>
                    <a:cubicBezTo>
                      <a:pt x="1331" y="7510"/>
                      <a:pt x="1331" y="7526"/>
                      <a:pt x="1331" y="7542"/>
                    </a:cubicBezTo>
                    <a:cubicBezTo>
                      <a:pt x="1331" y="7589"/>
                      <a:pt x="1331" y="7637"/>
                      <a:pt x="1363" y="7669"/>
                    </a:cubicBezTo>
                    <a:cubicBezTo>
                      <a:pt x="1394" y="7716"/>
                      <a:pt x="1442" y="7748"/>
                      <a:pt x="1489" y="7748"/>
                    </a:cubicBezTo>
                    <a:lnTo>
                      <a:pt x="15304" y="7780"/>
                    </a:lnTo>
                    <a:lnTo>
                      <a:pt x="22702" y="7795"/>
                    </a:lnTo>
                    <a:lnTo>
                      <a:pt x="38545" y="7843"/>
                    </a:lnTo>
                    <a:lnTo>
                      <a:pt x="44755" y="7859"/>
                    </a:lnTo>
                    <a:cubicBezTo>
                      <a:pt x="51726" y="7875"/>
                      <a:pt x="58697" y="7890"/>
                      <a:pt x="65683" y="7906"/>
                    </a:cubicBezTo>
                    <a:lnTo>
                      <a:pt x="68471" y="7922"/>
                    </a:lnTo>
                    <a:lnTo>
                      <a:pt x="73082" y="7922"/>
                    </a:lnTo>
                    <a:cubicBezTo>
                      <a:pt x="73113" y="7922"/>
                      <a:pt x="73161" y="7922"/>
                      <a:pt x="73208" y="7890"/>
                    </a:cubicBezTo>
                    <a:cubicBezTo>
                      <a:pt x="73240" y="7859"/>
                      <a:pt x="73272" y="7811"/>
                      <a:pt x="73272" y="7764"/>
                    </a:cubicBezTo>
                    <a:cubicBezTo>
                      <a:pt x="73288" y="7732"/>
                      <a:pt x="73272" y="7685"/>
                      <a:pt x="73240" y="7637"/>
                    </a:cubicBezTo>
                    <a:cubicBezTo>
                      <a:pt x="73240" y="7637"/>
                      <a:pt x="73224" y="7621"/>
                      <a:pt x="73208" y="7605"/>
                    </a:cubicBezTo>
                    <a:cubicBezTo>
                      <a:pt x="73177" y="7558"/>
                      <a:pt x="73145" y="7542"/>
                      <a:pt x="73097" y="7526"/>
                    </a:cubicBezTo>
                    <a:cubicBezTo>
                      <a:pt x="72844" y="7447"/>
                      <a:pt x="72590" y="7368"/>
                      <a:pt x="72321" y="7288"/>
                    </a:cubicBezTo>
                    <a:cubicBezTo>
                      <a:pt x="71767" y="7146"/>
                      <a:pt x="71228" y="6987"/>
                      <a:pt x="70721" y="6781"/>
                    </a:cubicBezTo>
                    <a:cubicBezTo>
                      <a:pt x="70547" y="6686"/>
                      <a:pt x="70388" y="6623"/>
                      <a:pt x="70230" y="6528"/>
                    </a:cubicBezTo>
                    <a:cubicBezTo>
                      <a:pt x="70087" y="6449"/>
                      <a:pt x="69945" y="6338"/>
                      <a:pt x="69802" y="6243"/>
                    </a:cubicBezTo>
                    <a:lnTo>
                      <a:pt x="69770" y="6211"/>
                    </a:lnTo>
                    <a:cubicBezTo>
                      <a:pt x="69517" y="6005"/>
                      <a:pt x="69295" y="5783"/>
                      <a:pt x="69121" y="5562"/>
                    </a:cubicBezTo>
                    <a:cubicBezTo>
                      <a:pt x="69058" y="5498"/>
                      <a:pt x="69010" y="5419"/>
                      <a:pt x="68963" y="5340"/>
                    </a:cubicBezTo>
                    <a:cubicBezTo>
                      <a:pt x="68867" y="5181"/>
                      <a:pt x="68772" y="5023"/>
                      <a:pt x="68709" y="4865"/>
                    </a:cubicBezTo>
                    <a:cubicBezTo>
                      <a:pt x="68614" y="4659"/>
                      <a:pt x="68566" y="4453"/>
                      <a:pt x="68535" y="4231"/>
                    </a:cubicBezTo>
                    <a:cubicBezTo>
                      <a:pt x="68503" y="4025"/>
                      <a:pt x="68519" y="3835"/>
                      <a:pt x="68535" y="3629"/>
                    </a:cubicBezTo>
                    <a:cubicBezTo>
                      <a:pt x="68566" y="3439"/>
                      <a:pt x="68614" y="3249"/>
                      <a:pt x="68693" y="3074"/>
                    </a:cubicBezTo>
                    <a:cubicBezTo>
                      <a:pt x="68772" y="2900"/>
                      <a:pt x="68867" y="2742"/>
                      <a:pt x="68978" y="2599"/>
                    </a:cubicBezTo>
                    <a:cubicBezTo>
                      <a:pt x="69121" y="2409"/>
                      <a:pt x="69295" y="2251"/>
                      <a:pt x="69501" y="2076"/>
                    </a:cubicBezTo>
                    <a:cubicBezTo>
                      <a:pt x="69818" y="1839"/>
                      <a:pt x="70182" y="1633"/>
                      <a:pt x="70626" y="1458"/>
                    </a:cubicBezTo>
                    <a:cubicBezTo>
                      <a:pt x="71545" y="1078"/>
                      <a:pt x="72559" y="872"/>
                      <a:pt x="73430" y="698"/>
                    </a:cubicBezTo>
                    <a:cubicBezTo>
                      <a:pt x="73462" y="698"/>
                      <a:pt x="73493" y="682"/>
                      <a:pt x="73525" y="650"/>
                    </a:cubicBezTo>
                    <a:cubicBezTo>
                      <a:pt x="73525" y="650"/>
                      <a:pt x="73541" y="619"/>
                      <a:pt x="73541" y="619"/>
                    </a:cubicBezTo>
                    <a:lnTo>
                      <a:pt x="69485" y="587"/>
                    </a:lnTo>
                    <a:lnTo>
                      <a:pt x="69327" y="587"/>
                    </a:lnTo>
                    <a:lnTo>
                      <a:pt x="44834" y="381"/>
                    </a:lnTo>
                    <a:lnTo>
                      <a:pt x="20310" y="175"/>
                    </a:lnTo>
                    <a:cubicBezTo>
                      <a:pt x="13736" y="112"/>
                      <a:pt x="7161" y="64"/>
                      <a:pt x="570" y="1"/>
                    </a:cubicBezTo>
                    <a:close/>
                  </a:path>
                </a:pathLst>
              </a:custGeom>
              <a:solidFill>
                <a:srgbClr val="008A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70" name="Google Shape;11870;p94"/>
            <p:cNvSpPr/>
            <p:nvPr/>
          </p:nvSpPr>
          <p:spPr>
            <a:xfrm>
              <a:off x="4929675" y="4069625"/>
              <a:ext cx="400200" cy="57900"/>
            </a:xfrm>
            <a:prstGeom prst="rect">
              <a:avLst/>
            </a:pr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1" name="Google Shape;11871;p94"/>
          <p:cNvGrpSpPr/>
          <p:nvPr/>
        </p:nvGrpSpPr>
        <p:grpSpPr>
          <a:xfrm>
            <a:off x="3053636" y="2145102"/>
            <a:ext cx="511269" cy="1753788"/>
            <a:chOff x="5853642" y="2078708"/>
            <a:chExt cx="597277" cy="2048817"/>
          </a:xfrm>
        </p:grpSpPr>
        <p:grpSp>
          <p:nvGrpSpPr>
            <p:cNvPr id="11872" name="Google Shape;11872;p94"/>
            <p:cNvGrpSpPr/>
            <p:nvPr/>
          </p:nvGrpSpPr>
          <p:grpSpPr>
            <a:xfrm rot="-5400000">
              <a:off x="5131528" y="2800822"/>
              <a:ext cx="2041505" cy="597277"/>
              <a:chOff x="2745350" y="2450775"/>
              <a:chExt cx="2403750" cy="595075"/>
            </a:xfrm>
          </p:grpSpPr>
          <p:sp>
            <p:nvSpPr>
              <p:cNvPr id="11873" name="Google Shape;11873;p94"/>
              <p:cNvSpPr/>
              <p:nvPr/>
            </p:nvSpPr>
            <p:spPr>
              <a:xfrm>
                <a:off x="4875775" y="2674850"/>
                <a:ext cx="270150" cy="144200"/>
              </a:xfrm>
              <a:custGeom>
                <a:avLst/>
                <a:gdLst/>
                <a:ahLst/>
                <a:cxnLst/>
                <a:rect l="l" t="t" r="r" b="b"/>
                <a:pathLst>
                  <a:path w="10806" h="5768" extrusionOk="0">
                    <a:moveTo>
                      <a:pt x="2992" y="0"/>
                    </a:moveTo>
                    <a:cubicBezTo>
                      <a:pt x="2822" y="0"/>
                      <a:pt x="2655" y="8"/>
                      <a:pt x="2488" y="26"/>
                    </a:cubicBezTo>
                    <a:cubicBezTo>
                      <a:pt x="2171" y="58"/>
                      <a:pt x="1902" y="121"/>
                      <a:pt x="1648" y="232"/>
                    </a:cubicBezTo>
                    <a:cubicBezTo>
                      <a:pt x="1490" y="296"/>
                      <a:pt x="1331" y="391"/>
                      <a:pt x="1141" y="533"/>
                    </a:cubicBezTo>
                    <a:cubicBezTo>
                      <a:pt x="999" y="644"/>
                      <a:pt x="856" y="803"/>
                      <a:pt x="714" y="993"/>
                    </a:cubicBezTo>
                    <a:cubicBezTo>
                      <a:pt x="571" y="1183"/>
                      <a:pt x="476" y="1373"/>
                      <a:pt x="397" y="1516"/>
                    </a:cubicBezTo>
                    <a:cubicBezTo>
                      <a:pt x="302" y="1706"/>
                      <a:pt x="223" y="1912"/>
                      <a:pt x="159" y="2149"/>
                    </a:cubicBezTo>
                    <a:cubicBezTo>
                      <a:pt x="48" y="2561"/>
                      <a:pt x="1" y="2989"/>
                      <a:pt x="32" y="3417"/>
                    </a:cubicBezTo>
                    <a:cubicBezTo>
                      <a:pt x="48" y="3860"/>
                      <a:pt x="159" y="4256"/>
                      <a:pt x="333" y="4605"/>
                    </a:cubicBezTo>
                    <a:cubicBezTo>
                      <a:pt x="365" y="4652"/>
                      <a:pt x="397" y="4700"/>
                      <a:pt x="428" y="4747"/>
                    </a:cubicBezTo>
                    <a:cubicBezTo>
                      <a:pt x="587" y="4985"/>
                      <a:pt x="793" y="5207"/>
                      <a:pt x="1046" y="5365"/>
                    </a:cubicBezTo>
                    <a:cubicBezTo>
                      <a:pt x="1316" y="5524"/>
                      <a:pt x="1648" y="5650"/>
                      <a:pt x="2060" y="5714"/>
                    </a:cubicBezTo>
                    <a:cubicBezTo>
                      <a:pt x="2298" y="5749"/>
                      <a:pt x="2553" y="5767"/>
                      <a:pt x="2867" y="5767"/>
                    </a:cubicBezTo>
                    <a:cubicBezTo>
                      <a:pt x="2971" y="5767"/>
                      <a:pt x="3082" y="5765"/>
                      <a:pt x="3201" y="5761"/>
                    </a:cubicBezTo>
                    <a:cubicBezTo>
                      <a:pt x="3518" y="5746"/>
                      <a:pt x="3850" y="5714"/>
                      <a:pt x="4262" y="5650"/>
                    </a:cubicBezTo>
                    <a:cubicBezTo>
                      <a:pt x="5023" y="5540"/>
                      <a:pt x="5815" y="5381"/>
                      <a:pt x="6623" y="5159"/>
                    </a:cubicBezTo>
                    <a:cubicBezTo>
                      <a:pt x="7526" y="4906"/>
                      <a:pt x="8302" y="4621"/>
                      <a:pt x="8999" y="4288"/>
                    </a:cubicBezTo>
                    <a:cubicBezTo>
                      <a:pt x="9364" y="4114"/>
                      <a:pt x="9696" y="3924"/>
                      <a:pt x="9997" y="3718"/>
                    </a:cubicBezTo>
                    <a:cubicBezTo>
                      <a:pt x="10124" y="3638"/>
                      <a:pt x="10251" y="3528"/>
                      <a:pt x="10409" y="3417"/>
                    </a:cubicBezTo>
                    <a:cubicBezTo>
                      <a:pt x="10473" y="3353"/>
                      <a:pt x="10520" y="3306"/>
                      <a:pt x="10584" y="3242"/>
                    </a:cubicBezTo>
                    <a:lnTo>
                      <a:pt x="10631" y="3195"/>
                    </a:lnTo>
                    <a:cubicBezTo>
                      <a:pt x="10647" y="3179"/>
                      <a:pt x="10679" y="3147"/>
                      <a:pt x="10694" y="3131"/>
                    </a:cubicBezTo>
                    <a:cubicBezTo>
                      <a:pt x="10726" y="3116"/>
                      <a:pt x="10742" y="3100"/>
                      <a:pt x="10758" y="3068"/>
                    </a:cubicBezTo>
                    <a:cubicBezTo>
                      <a:pt x="10805" y="3005"/>
                      <a:pt x="10805" y="2926"/>
                      <a:pt x="10774" y="2862"/>
                    </a:cubicBezTo>
                    <a:cubicBezTo>
                      <a:pt x="10758" y="2830"/>
                      <a:pt x="10758" y="2799"/>
                      <a:pt x="10742" y="2783"/>
                    </a:cubicBezTo>
                    <a:lnTo>
                      <a:pt x="10726" y="2767"/>
                    </a:lnTo>
                    <a:cubicBezTo>
                      <a:pt x="10599" y="2593"/>
                      <a:pt x="10425" y="2419"/>
                      <a:pt x="10203" y="2244"/>
                    </a:cubicBezTo>
                    <a:cubicBezTo>
                      <a:pt x="9997" y="2086"/>
                      <a:pt x="9776" y="1927"/>
                      <a:pt x="9475" y="1753"/>
                    </a:cubicBezTo>
                    <a:cubicBezTo>
                      <a:pt x="8920" y="1436"/>
                      <a:pt x="8318" y="1167"/>
                      <a:pt x="7573" y="882"/>
                    </a:cubicBezTo>
                    <a:cubicBezTo>
                      <a:pt x="6876" y="644"/>
                      <a:pt x="6148" y="438"/>
                      <a:pt x="5403" y="280"/>
                    </a:cubicBezTo>
                    <a:cubicBezTo>
                      <a:pt x="4658" y="121"/>
                      <a:pt x="3993" y="26"/>
                      <a:pt x="3359" y="10"/>
                    </a:cubicBezTo>
                    <a:cubicBezTo>
                      <a:pt x="3235" y="4"/>
                      <a:pt x="3113" y="0"/>
                      <a:pt x="299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94"/>
              <p:cNvSpPr/>
              <p:nvPr/>
            </p:nvSpPr>
            <p:spPr>
              <a:xfrm>
                <a:off x="4911025" y="2741325"/>
                <a:ext cx="23450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9380" h="2963" extrusionOk="0">
                    <a:moveTo>
                      <a:pt x="1918" y="2611"/>
                    </a:moveTo>
                    <a:cubicBezTo>
                      <a:pt x="1921" y="2611"/>
                      <a:pt x="1925" y="2612"/>
                      <a:pt x="1929" y="2612"/>
                    </a:cubicBezTo>
                    <a:lnTo>
                      <a:pt x="1929" y="2612"/>
                    </a:lnTo>
                    <a:cubicBezTo>
                      <a:pt x="1926" y="2611"/>
                      <a:pt x="1923" y="2611"/>
                      <a:pt x="1918" y="2611"/>
                    </a:cubicBezTo>
                    <a:close/>
                    <a:moveTo>
                      <a:pt x="9173" y="1"/>
                    </a:moveTo>
                    <a:cubicBezTo>
                      <a:pt x="9153" y="1"/>
                      <a:pt x="9131" y="5"/>
                      <a:pt x="9110" y="13"/>
                    </a:cubicBezTo>
                    <a:cubicBezTo>
                      <a:pt x="9031" y="45"/>
                      <a:pt x="8983" y="140"/>
                      <a:pt x="9015" y="235"/>
                    </a:cubicBezTo>
                    <a:cubicBezTo>
                      <a:pt x="9015" y="235"/>
                      <a:pt x="9015" y="251"/>
                      <a:pt x="9015" y="251"/>
                    </a:cubicBezTo>
                    <a:cubicBezTo>
                      <a:pt x="9015" y="267"/>
                      <a:pt x="9015" y="267"/>
                      <a:pt x="9015" y="282"/>
                    </a:cubicBezTo>
                    <a:cubicBezTo>
                      <a:pt x="9015" y="298"/>
                      <a:pt x="9015" y="314"/>
                      <a:pt x="9015" y="330"/>
                    </a:cubicBezTo>
                    <a:cubicBezTo>
                      <a:pt x="8999" y="362"/>
                      <a:pt x="8983" y="377"/>
                      <a:pt x="8983" y="393"/>
                    </a:cubicBezTo>
                    <a:cubicBezTo>
                      <a:pt x="8936" y="457"/>
                      <a:pt x="8873" y="520"/>
                      <a:pt x="8825" y="568"/>
                    </a:cubicBezTo>
                    <a:cubicBezTo>
                      <a:pt x="8635" y="726"/>
                      <a:pt x="8445" y="853"/>
                      <a:pt x="8239" y="979"/>
                    </a:cubicBezTo>
                    <a:cubicBezTo>
                      <a:pt x="8033" y="1090"/>
                      <a:pt x="7827" y="1201"/>
                      <a:pt x="7621" y="1296"/>
                    </a:cubicBezTo>
                    <a:lnTo>
                      <a:pt x="7668" y="1280"/>
                    </a:lnTo>
                    <a:lnTo>
                      <a:pt x="7668" y="1280"/>
                    </a:lnTo>
                    <a:cubicBezTo>
                      <a:pt x="6718" y="1772"/>
                      <a:pt x="5720" y="2120"/>
                      <a:pt x="4690" y="2342"/>
                    </a:cubicBezTo>
                    <a:lnTo>
                      <a:pt x="4738" y="2342"/>
                    </a:lnTo>
                    <a:cubicBezTo>
                      <a:pt x="3961" y="2516"/>
                      <a:pt x="3162" y="2622"/>
                      <a:pt x="2359" y="2622"/>
                    </a:cubicBezTo>
                    <a:cubicBezTo>
                      <a:pt x="2216" y="2622"/>
                      <a:pt x="2072" y="2619"/>
                      <a:pt x="1929" y="2612"/>
                    </a:cubicBezTo>
                    <a:lnTo>
                      <a:pt x="1929" y="2612"/>
                    </a:lnTo>
                    <a:cubicBezTo>
                      <a:pt x="1933" y="2613"/>
                      <a:pt x="1933" y="2616"/>
                      <a:pt x="1933" y="2627"/>
                    </a:cubicBezTo>
                    <a:cubicBezTo>
                      <a:pt x="1918" y="2627"/>
                      <a:pt x="1918" y="2611"/>
                      <a:pt x="1902" y="2611"/>
                    </a:cubicBezTo>
                    <a:cubicBezTo>
                      <a:pt x="1331" y="2595"/>
                      <a:pt x="761" y="2500"/>
                      <a:pt x="207" y="2326"/>
                    </a:cubicBezTo>
                    <a:cubicBezTo>
                      <a:pt x="198" y="2323"/>
                      <a:pt x="188" y="2322"/>
                      <a:pt x="180" y="2322"/>
                    </a:cubicBezTo>
                    <a:cubicBezTo>
                      <a:pt x="142" y="2322"/>
                      <a:pt x="106" y="2345"/>
                      <a:pt x="80" y="2358"/>
                    </a:cubicBezTo>
                    <a:cubicBezTo>
                      <a:pt x="32" y="2389"/>
                      <a:pt x="17" y="2421"/>
                      <a:pt x="1" y="2469"/>
                    </a:cubicBezTo>
                    <a:cubicBezTo>
                      <a:pt x="1" y="2516"/>
                      <a:pt x="17" y="2564"/>
                      <a:pt x="32" y="2595"/>
                    </a:cubicBezTo>
                    <a:cubicBezTo>
                      <a:pt x="64" y="2643"/>
                      <a:pt x="96" y="2659"/>
                      <a:pt x="143" y="2675"/>
                    </a:cubicBezTo>
                    <a:cubicBezTo>
                      <a:pt x="832" y="2890"/>
                      <a:pt x="1559" y="2962"/>
                      <a:pt x="2290" y="2962"/>
                    </a:cubicBezTo>
                    <a:cubicBezTo>
                      <a:pt x="2367" y="2962"/>
                      <a:pt x="2443" y="2961"/>
                      <a:pt x="2520" y="2960"/>
                    </a:cubicBezTo>
                    <a:cubicBezTo>
                      <a:pt x="3375" y="2944"/>
                      <a:pt x="4231" y="2817"/>
                      <a:pt x="5054" y="2611"/>
                    </a:cubicBezTo>
                    <a:cubicBezTo>
                      <a:pt x="5862" y="2405"/>
                      <a:pt x="6655" y="2136"/>
                      <a:pt x="7415" y="1787"/>
                    </a:cubicBezTo>
                    <a:cubicBezTo>
                      <a:pt x="7700" y="1645"/>
                      <a:pt x="7985" y="1502"/>
                      <a:pt x="8270" y="1344"/>
                    </a:cubicBezTo>
                    <a:cubicBezTo>
                      <a:pt x="8540" y="1201"/>
                      <a:pt x="8825" y="1027"/>
                      <a:pt x="9063" y="821"/>
                    </a:cubicBezTo>
                    <a:cubicBezTo>
                      <a:pt x="9174" y="726"/>
                      <a:pt x="9269" y="615"/>
                      <a:pt x="9316" y="488"/>
                    </a:cubicBezTo>
                    <a:cubicBezTo>
                      <a:pt x="9379" y="362"/>
                      <a:pt x="9379" y="235"/>
                      <a:pt x="9332" y="108"/>
                    </a:cubicBezTo>
                    <a:cubicBezTo>
                      <a:pt x="9332" y="92"/>
                      <a:pt x="9332" y="92"/>
                      <a:pt x="9316" y="76"/>
                    </a:cubicBezTo>
                    <a:cubicBezTo>
                      <a:pt x="9281" y="30"/>
                      <a:pt x="9230" y="1"/>
                      <a:pt x="917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94"/>
              <p:cNvSpPr/>
              <p:nvPr/>
            </p:nvSpPr>
            <p:spPr>
              <a:xfrm>
                <a:off x="5087275" y="2714850"/>
                <a:ext cx="5825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02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17"/>
                      <a:pt x="48" y="312"/>
                      <a:pt x="143" y="343"/>
                    </a:cubicBezTo>
                    <a:cubicBezTo>
                      <a:pt x="397" y="454"/>
                      <a:pt x="666" y="581"/>
                      <a:pt x="919" y="708"/>
                    </a:cubicBezTo>
                    <a:cubicBezTo>
                      <a:pt x="1220" y="866"/>
                      <a:pt x="1537" y="1040"/>
                      <a:pt x="1791" y="1278"/>
                    </a:cubicBezTo>
                    <a:cubicBezTo>
                      <a:pt x="1799" y="1278"/>
                      <a:pt x="1803" y="1282"/>
                      <a:pt x="1807" y="1286"/>
                    </a:cubicBezTo>
                    <a:lnTo>
                      <a:pt x="1807" y="1286"/>
                    </a:lnTo>
                    <a:cubicBezTo>
                      <a:pt x="1807" y="1284"/>
                      <a:pt x="1807" y="1281"/>
                      <a:pt x="1807" y="1278"/>
                    </a:cubicBezTo>
                    <a:lnTo>
                      <a:pt x="1807" y="1278"/>
                    </a:lnTo>
                    <a:cubicBezTo>
                      <a:pt x="1812" y="1283"/>
                      <a:pt x="1817" y="1289"/>
                      <a:pt x="1822" y="1294"/>
                    </a:cubicBezTo>
                    <a:lnTo>
                      <a:pt x="1822" y="1294"/>
                    </a:lnTo>
                    <a:cubicBezTo>
                      <a:pt x="1814" y="1294"/>
                      <a:pt x="1811" y="1290"/>
                      <a:pt x="1807" y="1286"/>
                    </a:cubicBezTo>
                    <a:lnTo>
                      <a:pt x="1807" y="1286"/>
                    </a:lnTo>
                    <a:cubicBezTo>
                      <a:pt x="1807" y="1294"/>
                      <a:pt x="1810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22" y="1294"/>
                      <a:pt x="1822" y="1294"/>
                      <a:pt x="1823" y="1294"/>
                    </a:cubicBezTo>
                    <a:cubicBezTo>
                      <a:pt x="1822" y="1294"/>
                      <a:pt x="1822" y="1294"/>
                      <a:pt x="1822" y="1294"/>
                    </a:cubicBezTo>
                    <a:lnTo>
                      <a:pt x="1822" y="1294"/>
                    </a:lnTo>
                    <a:cubicBezTo>
                      <a:pt x="1861" y="1336"/>
                      <a:pt x="1891" y="1380"/>
                      <a:pt x="1933" y="1436"/>
                    </a:cubicBezTo>
                    <a:cubicBezTo>
                      <a:pt x="1933" y="1452"/>
                      <a:pt x="1949" y="1468"/>
                      <a:pt x="1965" y="1500"/>
                    </a:cubicBezTo>
                    <a:cubicBezTo>
                      <a:pt x="1965" y="1500"/>
                      <a:pt x="1965" y="1516"/>
                      <a:pt x="1965" y="1531"/>
                    </a:cubicBezTo>
                    <a:cubicBezTo>
                      <a:pt x="1965" y="1531"/>
                      <a:pt x="1965" y="1547"/>
                      <a:pt x="1965" y="1547"/>
                    </a:cubicBezTo>
                    <a:cubicBezTo>
                      <a:pt x="1949" y="1547"/>
                      <a:pt x="1949" y="1563"/>
                      <a:pt x="1949" y="1563"/>
                    </a:cubicBezTo>
                    <a:cubicBezTo>
                      <a:pt x="1933" y="1579"/>
                      <a:pt x="1918" y="1595"/>
                      <a:pt x="1886" y="1611"/>
                    </a:cubicBezTo>
                    <a:cubicBezTo>
                      <a:pt x="1838" y="1642"/>
                      <a:pt x="1775" y="1658"/>
                      <a:pt x="1712" y="1690"/>
                    </a:cubicBezTo>
                    <a:cubicBezTo>
                      <a:pt x="1601" y="1722"/>
                      <a:pt x="1490" y="1737"/>
                      <a:pt x="1379" y="1753"/>
                    </a:cubicBezTo>
                    <a:cubicBezTo>
                      <a:pt x="1284" y="1769"/>
                      <a:pt x="1236" y="1864"/>
                      <a:pt x="1252" y="1959"/>
                    </a:cubicBezTo>
                    <a:cubicBezTo>
                      <a:pt x="1268" y="2054"/>
                      <a:pt x="1347" y="2102"/>
                      <a:pt x="1442" y="2102"/>
                    </a:cubicBezTo>
                    <a:cubicBezTo>
                      <a:pt x="1648" y="2070"/>
                      <a:pt x="1838" y="2023"/>
                      <a:pt x="2028" y="1928"/>
                    </a:cubicBezTo>
                    <a:cubicBezTo>
                      <a:pt x="2139" y="1864"/>
                      <a:pt x="2266" y="1769"/>
                      <a:pt x="2298" y="1627"/>
                    </a:cubicBezTo>
                    <a:cubicBezTo>
                      <a:pt x="2329" y="1484"/>
                      <a:pt x="2298" y="1357"/>
                      <a:pt x="2219" y="1246"/>
                    </a:cubicBezTo>
                    <a:cubicBezTo>
                      <a:pt x="2139" y="1120"/>
                      <a:pt x="2028" y="1025"/>
                      <a:pt x="1918" y="929"/>
                    </a:cubicBezTo>
                    <a:cubicBezTo>
                      <a:pt x="1791" y="834"/>
                      <a:pt x="1648" y="739"/>
                      <a:pt x="1506" y="644"/>
                    </a:cubicBezTo>
                    <a:cubicBezTo>
                      <a:pt x="1347" y="549"/>
                      <a:pt x="1173" y="454"/>
                      <a:pt x="999" y="359"/>
                    </a:cubicBezTo>
                    <a:cubicBezTo>
                      <a:pt x="761" y="232"/>
                      <a:pt x="508" y="121"/>
                      <a:pt x="254" y="11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94"/>
              <p:cNvSpPr/>
              <p:nvPr/>
            </p:nvSpPr>
            <p:spPr>
              <a:xfrm>
                <a:off x="5069450" y="2706875"/>
                <a:ext cx="79650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279" extrusionOk="0">
                    <a:moveTo>
                      <a:pt x="183" y="1"/>
                    </a:moveTo>
                    <a:cubicBezTo>
                      <a:pt x="159" y="1"/>
                      <a:pt x="135" y="5"/>
                      <a:pt x="112" y="13"/>
                    </a:cubicBezTo>
                    <a:cubicBezTo>
                      <a:pt x="80" y="29"/>
                      <a:pt x="48" y="76"/>
                      <a:pt x="32" y="108"/>
                    </a:cubicBezTo>
                    <a:cubicBezTo>
                      <a:pt x="1" y="187"/>
                      <a:pt x="32" y="314"/>
                      <a:pt x="127" y="330"/>
                    </a:cubicBezTo>
                    <a:cubicBezTo>
                      <a:pt x="254" y="361"/>
                      <a:pt x="365" y="393"/>
                      <a:pt x="492" y="425"/>
                    </a:cubicBezTo>
                    <a:cubicBezTo>
                      <a:pt x="682" y="472"/>
                      <a:pt x="872" y="520"/>
                      <a:pt x="1062" y="567"/>
                    </a:cubicBezTo>
                    <a:cubicBezTo>
                      <a:pt x="1474" y="678"/>
                      <a:pt x="1902" y="821"/>
                      <a:pt x="2282" y="1011"/>
                    </a:cubicBezTo>
                    <a:cubicBezTo>
                      <a:pt x="2425" y="1090"/>
                      <a:pt x="2551" y="1169"/>
                      <a:pt x="2662" y="1264"/>
                    </a:cubicBezTo>
                    <a:cubicBezTo>
                      <a:pt x="2710" y="1312"/>
                      <a:pt x="2757" y="1359"/>
                      <a:pt x="2789" y="1407"/>
                    </a:cubicBezTo>
                    <a:cubicBezTo>
                      <a:pt x="2805" y="1439"/>
                      <a:pt x="2821" y="1470"/>
                      <a:pt x="2837" y="1502"/>
                    </a:cubicBezTo>
                    <a:cubicBezTo>
                      <a:pt x="2837" y="1534"/>
                      <a:pt x="2837" y="1549"/>
                      <a:pt x="2852" y="1581"/>
                    </a:cubicBezTo>
                    <a:cubicBezTo>
                      <a:pt x="2852" y="1613"/>
                      <a:pt x="2837" y="1645"/>
                      <a:pt x="2837" y="1676"/>
                    </a:cubicBezTo>
                    <a:cubicBezTo>
                      <a:pt x="2837" y="1692"/>
                      <a:pt x="2821" y="1724"/>
                      <a:pt x="2805" y="1755"/>
                    </a:cubicBezTo>
                    <a:cubicBezTo>
                      <a:pt x="2789" y="1803"/>
                      <a:pt x="2757" y="1850"/>
                      <a:pt x="2710" y="1882"/>
                    </a:cubicBezTo>
                    <a:cubicBezTo>
                      <a:pt x="2615" y="1993"/>
                      <a:pt x="2488" y="2072"/>
                      <a:pt x="2361" y="2151"/>
                    </a:cubicBezTo>
                    <a:lnTo>
                      <a:pt x="2377" y="2151"/>
                    </a:lnTo>
                    <a:cubicBezTo>
                      <a:pt x="2155" y="2278"/>
                      <a:pt x="1918" y="2405"/>
                      <a:pt x="1680" y="2500"/>
                    </a:cubicBezTo>
                    <a:cubicBezTo>
                      <a:pt x="1441" y="2605"/>
                      <a:pt x="1187" y="2695"/>
                      <a:pt x="933" y="2785"/>
                    </a:cubicBezTo>
                    <a:lnTo>
                      <a:pt x="933" y="2785"/>
                    </a:lnTo>
                    <a:cubicBezTo>
                      <a:pt x="934" y="2785"/>
                      <a:pt x="935" y="2785"/>
                      <a:pt x="935" y="2785"/>
                    </a:cubicBezTo>
                    <a:cubicBezTo>
                      <a:pt x="929" y="2787"/>
                      <a:pt x="922" y="2789"/>
                      <a:pt x="915" y="2792"/>
                    </a:cubicBezTo>
                    <a:lnTo>
                      <a:pt x="915" y="2792"/>
                    </a:lnTo>
                    <a:cubicBezTo>
                      <a:pt x="921" y="2789"/>
                      <a:pt x="927" y="2787"/>
                      <a:pt x="933" y="2785"/>
                    </a:cubicBezTo>
                    <a:lnTo>
                      <a:pt x="933" y="2785"/>
                    </a:lnTo>
                    <a:cubicBezTo>
                      <a:pt x="918" y="2785"/>
                      <a:pt x="904" y="2786"/>
                      <a:pt x="890" y="2799"/>
                    </a:cubicBezTo>
                    <a:lnTo>
                      <a:pt x="890" y="2799"/>
                    </a:lnTo>
                    <a:cubicBezTo>
                      <a:pt x="898" y="2797"/>
                      <a:pt x="906" y="2794"/>
                      <a:pt x="915" y="2792"/>
                    </a:cubicBezTo>
                    <a:lnTo>
                      <a:pt x="915" y="2792"/>
                    </a:lnTo>
                    <a:cubicBezTo>
                      <a:pt x="906" y="2795"/>
                      <a:pt x="897" y="2798"/>
                      <a:pt x="888" y="2801"/>
                    </a:cubicBezTo>
                    <a:cubicBezTo>
                      <a:pt x="889" y="2800"/>
                      <a:pt x="889" y="2800"/>
                      <a:pt x="890" y="2799"/>
                    </a:cubicBezTo>
                    <a:lnTo>
                      <a:pt x="890" y="2799"/>
                    </a:lnTo>
                    <a:cubicBezTo>
                      <a:pt x="699" y="2858"/>
                      <a:pt x="508" y="2914"/>
                      <a:pt x="318" y="2944"/>
                    </a:cubicBezTo>
                    <a:cubicBezTo>
                      <a:pt x="238" y="2959"/>
                      <a:pt x="175" y="3055"/>
                      <a:pt x="191" y="3134"/>
                    </a:cubicBezTo>
                    <a:cubicBezTo>
                      <a:pt x="205" y="3219"/>
                      <a:pt x="270" y="3279"/>
                      <a:pt x="352" y="3279"/>
                    </a:cubicBezTo>
                    <a:cubicBezTo>
                      <a:pt x="361" y="3279"/>
                      <a:pt x="371" y="3278"/>
                      <a:pt x="381" y="3276"/>
                    </a:cubicBezTo>
                    <a:cubicBezTo>
                      <a:pt x="634" y="3245"/>
                      <a:pt x="872" y="3165"/>
                      <a:pt x="1094" y="3086"/>
                    </a:cubicBezTo>
                    <a:cubicBezTo>
                      <a:pt x="1427" y="2975"/>
                      <a:pt x="1743" y="2849"/>
                      <a:pt x="2060" y="2706"/>
                    </a:cubicBezTo>
                    <a:cubicBezTo>
                      <a:pt x="2203" y="2643"/>
                      <a:pt x="2345" y="2563"/>
                      <a:pt x="2488" y="2484"/>
                    </a:cubicBezTo>
                    <a:cubicBezTo>
                      <a:pt x="2615" y="2405"/>
                      <a:pt x="2741" y="2310"/>
                      <a:pt x="2868" y="2215"/>
                    </a:cubicBezTo>
                    <a:cubicBezTo>
                      <a:pt x="3042" y="2056"/>
                      <a:pt x="3185" y="1850"/>
                      <a:pt x="3185" y="1597"/>
                    </a:cubicBezTo>
                    <a:cubicBezTo>
                      <a:pt x="3185" y="1454"/>
                      <a:pt x="3153" y="1328"/>
                      <a:pt x="3074" y="1217"/>
                    </a:cubicBezTo>
                    <a:cubicBezTo>
                      <a:pt x="3027" y="1138"/>
                      <a:pt x="2947" y="1058"/>
                      <a:pt x="2884" y="995"/>
                    </a:cubicBezTo>
                    <a:cubicBezTo>
                      <a:pt x="2678" y="821"/>
                      <a:pt x="2425" y="694"/>
                      <a:pt x="2171" y="583"/>
                    </a:cubicBezTo>
                    <a:cubicBezTo>
                      <a:pt x="1632" y="345"/>
                      <a:pt x="1062" y="219"/>
                      <a:pt x="508" y="76"/>
                    </a:cubicBezTo>
                    <a:cubicBezTo>
                      <a:pt x="413" y="60"/>
                      <a:pt x="333" y="29"/>
                      <a:pt x="254" y="13"/>
                    </a:cubicBezTo>
                    <a:cubicBezTo>
                      <a:pt x="230" y="5"/>
                      <a:pt x="207" y="1"/>
                      <a:pt x="18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94"/>
              <p:cNvSpPr/>
              <p:nvPr/>
            </p:nvSpPr>
            <p:spPr>
              <a:xfrm>
                <a:off x="5066275" y="2702525"/>
                <a:ext cx="614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1132" extrusionOk="0">
                    <a:moveTo>
                      <a:pt x="175" y="1"/>
                    </a:moveTo>
                    <a:cubicBezTo>
                      <a:pt x="155" y="1"/>
                      <a:pt x="136" y="5"/>
                      <a:pt x="112" y="12"/>
                    </a:cubicBezTo>
                    <a:cubicBezTo>
                      <a:pt x="64" y="28"/>
                      <a:pt x="33" y="60"/>
                      <a:pt x="17" y="108"/>
                    </a:cubicBezTo>
                    <a:cubicBezTo>
                      <a:pt x="1" y="155"/>
                      <a:pt x="1" y="203"/>
                      <a:pt x="17" y="234"/>
                    </a:cubicBezTo>
                    <a:cubicBezTo>
                      <a:pt x="33" y="282"/>
                      <a:pt x="80" y="313"/>
                      <a:pt x="128" y="329"/>
                    </a:cubicBezTo>
                    <a:cubicBezTo>
                      <a:pt x="856" y="504"/>
                      <a:pt x="1522" y="836"/>
                      <a:pt x="2219" y="1121"/>
                    </a:cubicBezTo>
                    <a:cubicBezTo>
                      <a:pt x="2236" y="1128"/>
                      <a:pt x="2254" y="1131"/>
                      <a:pt x="2273" y="1131"/>
                    </a:cubicBezTo>
                    <a:cubicBezTo>
                      <a:pt x="2342" y="1131"/>
                      <a:pt x="2416" y="1089"/>
                      <a:pt x="2441" y="1026"/>
                    </a:cubicBezTo>
                    <a:cubicBezTo>
                      <a:pt x="2457" y="963"/>
                      <a:pt x="2457" y="915"/>
                      <a:pt x="2425" y="868"/>
                    </a:cubicBezTo>
                    <a:cubicBezTo>
                      <a:pt x="2409" y="836"/>
                      <a:pt x="2377" y="820"/>
                      <a:pt x="2330" y="805"/>
                    </a:cubicBezTo>
                    <a:cubicBezTo>
                      <a:pt x="1649" y="504"/>
                      <a:pt x="967" y="171"/>
                      <a:pt x="239" y="12"/>
                    </a:cubicBezTo>
                    <a:cubicBezTo>
                      <a:pt x="215" y="5"/>
                      <a:pt x="195" y="1"/>
                      <a:pt x="17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94"/>
              <p:cNvSpPr/>
              <p:nvPr/>
            </p:nvSpPr>
            <p:spPr>
              <a:xfrm>
                <a:off x="5063900" y="2699025"/>
                <a:ext cx="6935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1369" extrusionOk="0">
                    <a:moveTo>
                      <a:pt x="195" y="0"/>
                    </a:moveTo>
                    <a:cubicBezTo>
                      <a:pt x="122" y="0"/>
                      <a:pt x="58" y="46"/>
                      <a:pt x="33" y="121"/>
                    </a:cubicBezTo>
                    <a:cubicBezTo>
                      <a:pt x="1" y="200"/>
                      <a:pt x="48" y="311"/>
                      <a:pt x="128" y="343"/>
                    </a:cubicBezTo>
                    <a:cubicBezTo>
                      <a:pt x="951" y="644"/>
                      <a:pt x="1744" y="976"/>
                      <a:pt x="2536" y="1357"/>
                    </a:cubicBezTo>
                    <a:cubicBezTo>
                      <a:pt x="2552" y="1364"/>
                      <a:pt x="2575" y="1368"/>
                      <a:pt x="2599" y="1368"/>
                    </a:cubicBezTo>
                    <a:cubicBezTo>
                      <a:pt x="2623" y="1368"/>
                      <a:pt x="2647" y="1364"/>
                      <a:pt x="2662" y="1357"/>
                    </a:cubicBezTo>
                    <a:cubicBezTo>
                      <a:pt x="2710" y="1341"/>
                      <a:pt x="2742" y="1293"/>
                      <a:pt x="2758" y="1261"/>
                    </a:cubicBezTo>
                    <a:cubicBezTo>
                      <a:pt x="2773" y="1214"/>
                      <a:pt x="2773" y="1166"/>
                      <a:pt x="2758" y="1135"/>
                    </a:cubicBezTo>
                    <a:cubicBezTo>
                      <a:pt x="2742" y="1119"/>
                      <a:pt x="2742" y="1119"/>
                      <a:pt x="2742" y="1103"/>
                    </a:cubicBezTo>
                    <a:cubicBezTo>
                      <a:pt x="2726" y="1071"/>
                      <a:pt x="2694" y="1055"/>
                      <a:pt x="2647" y="1040"/>
                    </a:cubicBezTo>
                    <a:cubicBezTo>
                      <a:pt x="1870" y="659"/>
                      <a:pt x="1062" y="327"/>
                      <a:pt x="254" y="10"/>
                    </a:cubicBezTo>
                    <a:cubicBezTo>
                      <a:pt x="235" y="3"/>
                      <a:pt x="215" y="0"/>
                      <a:pt x="19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94"/>
              <p:cNvSpPr/>
              <p:nvPr/>
            </p:nvSpPr>
            <p:spPr>
              <a:xfrm>
                <a:off x="5054800" y="2696650"/>
                <a:ext cx="816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537" extrusionOk="0">
                    <a:moveTo>
                      <a:pt x="2902" y="1461"/>
                    </a:moveTo>
                    <a:cubicBezTo>
                      <a:pt x="2905" y="1464"/>
                      <a:pt x="2909" y="1467"/>
                      <a:pt x="2916" y="1467"/>
                    </a:cubicBezTo>
                    <a:lnTo>
                      <a:pt x="2916" y="1467"/>
                    </a:lnTo>
                    <a:cubicBezTo>
                      <a:pt x="2911" y="1465"/>
                      <a:pt x="2907" y="1463"/>
                      <a:pt x="2902" y="1461"/>
                    </a:cubicBezTo>
                    <a:close/>
                    <a:moveTo>
                      <a:pt x="201" y="0"/>
                    </a:moveTo>
                    <a:cubicBezTo>
                      <a:pt x="132" y="0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43"/>
                    </a:cubicBezTo>
                    <a:cubicBezTo>
                      <a:pt x="1078" y="644"/>
                      <a:pt x="1997" y="992"/>
                      <a:pt x="2884" y="1452"/>
                    </a:cubicBezTo>
                    <a:cubicBezTo>
                      <a:pt x="2890" y="1455"/>
                      <a:pt x="2896" y="1458"/>
                      <a:pt x="2902" y="1461"/>
                    </a:cubicBezTo>
                    <a:lnTo>
                      <a:pt x="2902" y="1461"/>
                    </a:lnTo>
                    <a:cubicBezTo>
                      <a:pt x="2900" y="1456"/>
                      <a:pt x="2900" y="1452"/>
                      <a:pt x="2900" y="1452"/>
                    </a:cubicBezTo>
                    <a:lnTo>
                      <a:pt x="2900" y="1452"/>
                    </a:lnTo>
                    <a:cubicBezTo>
                      <a:pt x="2900" y="1452"/>
                      <a:pt x="2916" y="1467"/>
                      <a:pt x="2916" y="1467"/>
                    </a:cubicBezTo>
                    <a:lnTo>
                      <a:pt x="2916" y="1467"/>
                    </a:lnTo>
                    <a:cubicBezTo>
                      <a:pt x="2937" y="1478"/>
                      <a:pt x="2958" y="1488"/>
                      <a:pt x="2979" y="1499"/>
                    </a:cubicBezTo>
                    <a:cubicBezTo>
                      <a:pt x="3014" y="1522"/>
                      <a:pt x="3040" y="1537"/>
                      <a:pt x="3076" y="1537"/>
                    </a:cubicBezTo>
                    <a:cubicBezTo>
                      <a:pt x="3090" y="1537"/>
                      <a:pt x="3105" y="1535"/>
                      <a:pt x="3122" y="1531"/>
                    </a:cubicBezTo>
                    <a:cubicBezTo>
                      <a:pt x="3153" y="1515"/>
                      <a:pt x="3201" y="1499"/>
                      <a:pt x="3217" y="1467"/>
                    </a:cubicBezTo>
                    <a:cubicBezTo>
                      <a:pt x="3248" y="1420"/>
                      <a:pt x="3264" y="1372"/>
                      <a:pt x="3248" y="1325"/>
                    </a:cubicBezTo>
                    <a:cubicBezTo>
                      <a:pt x="3248" y="1309"/>
                      <a:pt x="3248" y="1277"/>
                      <a:pt x="3232" y="1261"/>
                    </a:cubicBezTo>
                    <a:cubicBezTo>
                      <a:pt x="3217" y="1246"/>
                      <a:pt x="3201" y="1230"/>
                      <a:pt x="3185" y="1214"/>
                    </a:cubicBezTo>
                    <a:cubicBezTo>
                      <a:pt x="2725" y="976"/>
                      <a:pt x="2266" y="754"/>
                      <a:pt x="1791" y="564"/>
                    </a:cubicBezTo>
                    <a:cubicBezTo>
                      <a:pt x="1284" y="358"/>
                      <a:pt x="777" y="184"/>
                      <a:pt x="254" y="10"/>
                    </a:cubicBezTo>
                    <a:cubicBezTo>
                      <a:pt x="237" y="3"/>
                      <a:pt x="220" y="0"/>
                      <a:pt x="201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94"/>
              <p:cNvSpPr/>
              <p:nvPr/>
            </p:nvSpPr>
            <p:spPr>
              <a:xfrm>
                <a:off x="5081725" y="2761775"/>
                <a:ext cx="4597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950" extrusionOk="0">
                    <a:moveTo>
                      <a:pt x="1661" y="1"/>
                    </a:moveTo>
                    <a:cubicBezTo>
                      <a:pt x="1641" y="1"/>
                      <a:pt x="1621" y="5"/>
                      <a:pt x="1601" y="19"/>
                    </a:cubicBezTo>
                    <a:cubicBezTo>
                      <a:pt x="1126" y="256"/>
                      <a:pt x="635" y="478"/>
                      <a:pt x="112" y="621"/>
                    </a:cubicBezTo>
                    <a:cubicBezTo>
                      <a:pt x="80" y="621"/>
                      <a:pt x="33" y="668"/>
                      <a:pt x="17" y="700"/>
                    </a:cubicBezTo>
                    <a:cubicBezTo>
                      <a:pt x="1" y="748"/>
                      <a:pt x="1" y="795"/>
                      <a:pt x="17" y="843"/>
                    </a:cubicBezTo>
                    <a:cubicBezTo>
                      <a:pt x="33" y="874"/>
                      <a:pt x="64" y="922"/>
                      <a:pt x="112" y="938"/>
                    </a:cubicBezTo>
                    <a:cubicBezTo>
                      <a:pt x="128" y="946"/>
                      <a:pt x="147" y="950"/>
                      <a:pt x="169" y="950"/>
                    </a:cubicBezTo>
                    <a:cubicBezTo>
                      <a:pt x="191" y="950"/>
                      <a:pt x="215" y="946"/>
                      <a:pt x="238" y="938"/>
                    </a:cubicBezTo>
                    <a:cubicBezTo>
                      <a:pt x="761" y="811"/>
                      <a:pt x="1252" y="589"/>
                      <a:pt x="1728" y="336"/>
                    </a:cubicBezTo>
                    <a:cubicBezTo>
                      <a:pt x="1759" y="320"/>
                      <a:pt x="1791" y="288"/>
                      <a:pt x="1823" y="241"/>
                    </a:cubicBezTo>
                    <a:cubicBezTo>
                      <a:pt x="1839" y="209"/>
                      <a:pt x="1839" y="161"/>
                      <a:pt x="1823" y="114"/>
                    </a:cubicBezTo>
                    <a:cubicBezTo>
                      <a:pt x="1823" y="98"/>
                      <a:pt x="1807" y="98"/>
                      <a:pt x="1807" y="82"/>
                    </a:cubicBezTo>
                    <a:cubicBezTo>
                      <a:pt x="1791" y="51"/>
                      <a:pt x="1759" y="35"/>
                      <a:pt x="1743" y="19"/>
                    </a:cubicBezTo>
                    <a:cubicBezTo>
                      <a:pt x="1716" y="10"/>
                      <a:pt x="1689" y="1"/>
                      <a:pt x="1661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94"/>
              <p:cNvSpPr/>
              <p:nvPr/>
            </p:nvSpPr>
            <p:spPr>
              <a:xfrm>
                <a:off x="5076575" y="2761525"/>
                <a:ext cx="52700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1101" extrusionOk="0">
                    <a:moveTo>
                      <a:pt x="1924" y="1"/>
                    </a:moveTo>
                    <a:cubicBezTo>
                      <a:pt x="1905" y="1"/>
                      <a:pt x="1887" y="5"/>
                      <a:pt x="1870" y="13"/>
                    </a:cubicBezTo>
                    <a:cubicBezTo>
                      <a:pt x="1300" y="298"/>
                      <a:pt x="745" y="583"/>
                      <a:pt x="128" y="758"/>
                    </a:cubicBezTo>
                    <a:cubicBezTo>
                      <a:pt x="48" y="789"/>
                      <a:pt x="1" y="900"/>
                      <a:pt x="33" y="979"/>
                    </a:cubicBezTo>
                    <a:cubicBezTo>
                      <a:pt x="58" y="1055"/>
                      <a:pt x="132" y="1100"/>
                      <a:pt x="202" y="1100"/>
                    </a:cubicBezTo>
                    <a:cubicBezTo>
                      <a:pt x="220" y="1100"/>
                      <a:pt x="238" y="1097"/>
                      <a:pt x="254" y="1090"/>
                    </a:cubicBezTo>
                    <a:cubicBezTo>
                      <a:pt x="856" y="900"/>
                      <a:pt x="1427" y="615"/>
                      <a:pt x="1981" y="330"/>
                    </a:cubicBezTo>
                    <a:cubicBezTo>
                      <a:pt x="2029" y="314"/>
                      <a:pt x="2060" y="298"/>
                      <a:pt x="2076" y="251"/>
                    </a:cubicBezTo>
                    <a:cubicBezTo>
                      <a:pt x="2108" y="203"/>
                      <a:pt x="2108" y="156"/>
                      <a:pt x="2092" y="108"/>
                    </a:cubicBezTo>
                    <a:cubicBezTo>
                      <a:pt x="2092" y="108"/>
                      <a:pt x="2076" y="92"/>
                      <a:pt x="2076" y="92"/>
                    </a:cubicBezTo>
                    <a:cubicBezTo>
                      <a:pt x="2041" y="33"/>
                      <a:pt x="1980" y="1"/>
                      <a:pt x="192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94"/>
              <p:cNvSpPr/>
              <p:nvPr/>
            </p:nvSpPr>
            <p:spPr>
              <a:xfrm>
                <a:off x="5075800" y="2763350"/>
                <a:ext cx="51100" cy="27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91" extrusionOk="0">
                    <a:moveTo>
                      <a:pt x="1859" y="1"/>
                    </a:moveTo>
                    <a:cubicBezTo>
                      <a:pt x="1839" y="1"/>
                      <a:pt x="1820" y="6"/>
                      <a:pt x="1806" y="19"/>
                    </a:cubicBezTo>
                    <a:cubicBezTo>
                      <a:pt x="1268" y="304"/>
                      <a:pt x="713" y="574"/>
                      <a:pt x="143" y="764"/>
                    </a:cubicBezTo>
                    <a:cubicBezTo>
                      <a:pt x="48" y="796"/>
                      <a:pt x="0" y="891"/>
                      <a:pt x="32" y="986"/>
                    </a:cubicBezTo>
                    <a:cubicBezTo>
                      <a:pt x="69" y="1048"/>
                      <a:pt x="136" y="1091"/>
                      <a:pt x="201" y="1091"/>
                    </a:cubicBezTo>
                    <a:cubicBezTo>
                      <a:pt x="219" y="1091"/>
                      <a:pt x="237" y="1087"/>
                      <a:pt x="254" y="1081"/>
                    </a:cubicBezTo>
                    <a:cubicBezTo>
                      <a:pt x="840" y="891"/>
                      <a:pt x="1378" y="621"/>
                      <a:pt x="1917" y="336"/>
                    </a:cubicBezTo>
                    <a:cubicBezTo>
                      <a:pt x="1965" y="320"/>
                      <a:pt x="1996" y="289"/>
                      <a:pt x="2012" y="257"/>
                    </a:cubicBezTo>
                    <a:cubicBezTo>
                      <a:pt x="2044" y="209"/>
                      <a:pt x="2044" y="162"/>
                      <a:pt x="2028" y="114"/>
                    </a:cubicBezTo>
                    <a:cubicBezTo>
                      <a:pt x="2012" y="98"/>
                      <a:pt x="2012" y="98"/>
                      <a:pt x="2012" y="83"/>
                    </a:cubicBezTo>
                    <a:cubicBezTo>
                      <a:pt x="1996" y="51"/>
                      <a:pt x="1965" y="35"/>
                      <a:pt x="1933" y="19"/>
                    </a:cubicBezTo>
                    <a:cubicBezTo>
                      <a:pt x="1915" y="10"/>
                      <a:pt x="1886" y="1"/>
                      <a:pt x="185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94"/>
              <p:cNvSpPr/>
              <p:nvPr/>
            </p:nvSpPr>
            <p:spPr>
              <a:xfrm>
                <a:off x="5073425" y="2764050"/>
                <a:ext cx="5387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126" extrusionOk="0">
                    <a:moveTo>
                      <a:pt x="1977" y="1"/>
                    </a:moveTo>
                    <a:cubicBezTo>
                      <a:pt x="1946" y="1"/>
                      <a:pt x="1920" y="16"/>
                      <a:pt x="1885" y="39"/>
                    </a:cubicBezTo>
                    <a:cubicBezTo>
                      <a:pt x="1858" y="52"/>
                      <a:pt x="1831" y="66"/>
                      <a:pt x="1804" y="80"/>
                    </a:cubicBezTo>
                    <a:lnTo>
                      <a:pt x="1804" y="80"/>
                    </a:lnTo>
                    <a:cubicBezTo>
                      <a:pt x="1805" y="77"/>
                      <a:pt x="1806" y="74"/>
                      <a:pt x="1806" y="70"/>
                    </a:cubicBezTo>
                    <a:lnTo>
                      <a:pt x="1806" y="70"/>
                    </a:lnTo>
                    <a:cubicBezTo>
                      <a:pt x="1268" y="356"/>
                      <a:pt x="697" y="577"/>
                      <a:pt x="127" y="799"/>
                    </a:cubicBezTo>
                    <a:cubicBezTo>
                      <a:pt x="48" y="831"/>
                      <a:pt x="0" y="926"/>
                      <a:pt x="32" y="1021"/>
                    </a:cubicBezTo>
                    <a:cubicBezTo>
                      <a:pt x="57" y="1083"/>
                      <a:pt x="121" y="1126"/>
                      <a:pt x="193" y="1126"/>
                    </a:cubicBezTo>
                    <a:cubicBezTo>
                      <a:pt x="213" y="1126"/>
                      <a:pt x="233" y="1123"/>
                      <a:pt x="254" y="1116"/>
                    </a:cubicBezTo>
                    <a:cubicBezTo>
                      <a:pt x="555" y="1005"/>
                      <a:pt x="856" y="878"/>
                      <a:pt x="1157" y="752"/>
                    </a:cubicBezTo>
                    <a:cubicBezTo>
                      <a:pt x="1473" y="625"/>
                      <a:pt x="1790" y="482"/>
                      <a:pt x="2091" y="308"/>
                    </a:cubicBezTo>
                    <a:cubicBezTo>
                      <a:pt x="2123" y="292"/>
                      <a:pt x="2155" y="245"/>
                      <a:pt x="2155" y="197"/>
                    </a:cubicBezTo>
                    <a:cubicBezTo>
                      <a:pt x="2155" y="165"/>
                      <a:pt x="2155" y="118"/>
                      <a:pt x="2123" y="86"/>
                    </a:cubicBezTo>
                    <a:cubicBezTo>
                      <a:pt x="2123" y="86"/>
                      <a:pt x="2123" y="70"/>
                      <a:pt x="2123" y="70"/>
                    </a:cubicBezTo>
                    <a:cubicBezTo>
                      <a:pt x="2107" y="39"/>
                      <a:pt x="2060" y="7"/>
                      <a:pt x="2012" y="7"/>
                    </a:cubicBezTo>
                    <a:cubicBezTo>
                      <a:pt x="1999" y="3"/>
                      <a:pt x="1988" y="1"/>
                      <a:pt x="1977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94"/>
              <p:cNvSpPr/>
              <p:nvPr/>
            </p:nvSpPr>
            <p:spPr>
              <a:xfrm>
                <a:off x="4351800" y="2459925"/>
                <a:ext cx="648775" cy="581800"/>
              </a:xfrm>
              <a:custGeom>
                <a:avLst/>
                <a:gdLst/>
                <a:ahLst/>
                <a:cxnLst/>
                <a:rect l="l" t="t" r="r" b="b"/>
                <a:pathLst>
                  <a:path w="25951" h="23272" extrusionOk="0">
                    <a:moveTo>
                      <a:pt x="8176" y="1"/>
                    </a:moveTo>
                    <a:cubicBezTo>
                      <a:pt x="8165" y="1"/>
                      <a:pt x="8154" y="2"/>
                      <a:pt x="8143" y="5"/>
                    </a:cubicBezTo>
                    <a:cubicBezTo>
                      <a:pt x="7985" y="52"/>
                      <a:pt x="7826" y="84"/>
                      <a:pt x="7652" y="116"/>
                    </a:cubicBezTo>
                    <a:cubicBezTo>
                      <a:pt x="7303" y="132"/>
                      <a:pt x="6955" y="179"/>
                      <a:pt x="6606" y="227"/>
                    </a:cubicBezTo>
                    <a:cubicBezTo>
                      <a:pt x="6511" y="243"/>
                      <a:pt x="6416" y="258"/>
                      <a:pt x="6337" y="274"/>
                    </a:cubicBezTo>
                    <a:cubicBezTo>
                      <a:pt x="6290" y="274"/>
                      <a:pt x="6258" y="306"/>
                      <a:pt x="6226" y="338"/>
                    </a:cubicBezTo>
                    <a:cubicBezTo>
                      <a:pt x="6194" y="385"/>
                      <a:pt x="6194" y="433"/>
                      <a:pt x="6194" y="480"/>
                    </a:cubicBezTo>
                    <a:cubicBezTo>
                      <a:pt x="5941" y="575"/>
                      <a:pt x="5688" y="655"/>
                      <a:pt x="5418" y="734"/>
                    </a:cubicBezTo>
                    <a:cubicBezTo>
                      <a:pt x="4943" y="892"/>
                      <a:pt x="4515" y="1066"/>
                      <a:pt x="4103" y="1257"/>
                    </a:cubicBezTo>
                    <a:cubicBezTo>
                      <a:pt x="3691" y="1447"/>
                      <a:pt x="3311" y="1668"/>
                      <a:pt x="2978" y="1906"/>
                    </a:cubicBezTo>
                    <a:cubicBezTo>
                      <a:pt x="2646" y="2160"/>
                      <a:pt x="2329" y="2445"/>
                      <a:pt x="2044" y="2762"/>
                    </a:cubicBezTo>
                    <a:cubicBezTo>
                      <a:pt x="1774" y="3047"/>
                      <a:pt x="1537" y="3379"/>
                      <a:pt x="1315" y="3744"/>
                    </a:cubicBezTo>
                    <a:cubicBezTo>
                      <a:pt x="919" y="4393"/>
                      <a:pt x="602" y="5170"/>
                      <a:pt x="364" y="6025"/>
                    </a:cubicBezTo>
                    <a:cubicBezTo>
                      <a:pt x="174" y="6786"/>
                      <a:pt x="63" y="7625"/>
                      <a:pt x="16" y="8528"/>
                    </a:cubicBezTo>
                    <a:cubicBezTo>
                      <a:pt x="0" y="8908"/>
                      <a:pt x="0" y="9305"/>
                      <a:pt x="16" y="9764"/>
                    </a:cubicBezTo>
                    <a:cubicBezTo>
                      <a:pt x="16" y="10081"/>
                      <a:pt x="48" y="10414"/>
                      <a:pt x="79" y="10730"/>
                    </a:cubicBezTo>
                    <a:lnTo>
                      <a:pt x="79" y="10889"/>
                    </a:lnTo>
                    <a:cubicBezTo>
                      <a:pt x="111" y="11206"/>
                      <a:pt x="127" y="11538"/>
                      <a:pt x="158" y="11871"/>
                    </a:cubicBezTo>
                    <a:cubicBezTo>
                      <a:pt x="190" y="12267"/>
                      <a:pt x="206" y="12647"/>
                      <a:pt x="238" y="13028"/>
                    </a:cubicBezTo>
                    <a:cubicBezTo>
                      <a:pt x="317" y="13946"/>
                      <a:pt x="412" y="14739"/>
                      <a:pt x="507" y="15451"/>
                    </a:cubicBezTo>
                    <a:cubicBezTo>
                      <a:pt x="650" y="16370"/>
                      <a:pt x="808" y="17162"/>
                      <a:pt x="1014" y="17907"/>
                    </a:cubicBezTo>
                    <a:cubicBezTo>
                      <a:pt x="1252" y="18747"/>
                      <a:pt x="1537" y="19460"/>
                      <a:pt x="1885" y="20109"/>
                    </a:cubicBezTo>
                    <a:cubicBezTo>
                      <a:pt x="1980" y="20268"/>
                      <a:pt x="2075" y="20442"/>
                      <a:pt x="2170" y="20584"/>
                    </a:cubicBezTo>
                    <a:cubicBezTo>
                      <a:pt x="2487" y="21076"/>
                      <a:pt x="2852" y="21488"/>
                      <a:pt x="3248" y="21836"/>
                    </a:cubicBezTo>
                    <a:cubicBezTo>
                      <a:pt x="3517" y="22074"/>
                      <a:pt x="3818" y="22264"/>
                      <a:pt x="4135" y="22438"/>
                    </a:cubicBezTo>
                    <a:cubicBezTo>
                      <a:pt x="4452" y="22597"/>
                      <a:pt x="4816" y="22739"/>
                      <a:pt x="5244" y="22866"/>
                    </a:cubicBezTo>
                    <a:cubicBezTo>
                      <a:pt x="5608" y="22977"/>
                      <a:pt x="6020" y="23056"/>
                      <a:pt x="6495" y="23135"/>
                    </a:cubicBezTo>
                    <a:cubicBezTo>
                      <a:pt x="6923" y="23199"/>
                      <a:pt x="7367" y="23246"/>
                      <a:pt x="7826" y="23262"/>
                    </a:cubicBezTo>
                    <a:cubicBezTo>
                      <a:pt x="7983" y="23268"/>
                      <a:pt x="8139" y="23271"/>
                      <a:pt x="8296" y="23271"/>
                    </a:cubicBezTo>
                    <a:cubicBezTo>
                      <a:pt x="8567" y="23271"/>
                      <a:pt x="8838" y="23260"/>
                      <a:pt x="9110" y="23230"/>
                    </a:cubicBezTo>
                    <a:cubicBezTo>
                      <a:pt x="9537" y="23199"/>
                      <a:pt x="9902" y="23135"/>
                      <a:pt x="10250" y="23040"/>
                    </a:cubicBezTo>
                    <a:cubicBezTo>
                      <a:pt x="10646" y="22945"/>
                      <a:pt x="11058" y="22818"/>
                      <a:pt x="11549" y="22612"/>
                    </a:cubicBezTo>
                    <a:cubicBezTo>
                      <a:pt x="11945" y="22470"/>
                      <a:pt x="12373" y="22280"/>
                      <a:pt x="12880" y="22042"/>
                    </a:cubicBezTo>
                    <a:cubicBezTo>
                      <a:pt x="13736" y="21630"/>
                      <a:pt x="14591" y="21155"/>
                      <a:pt x="15415" y="20711"/>
                    </a:cubicBezTo>
                    <a:lnTo>
                      <a:pt x="15478" y="20664"/>
                    </a:lnTo>
                    <a:cubicBezTo>
                      <a:pt x="16381" y="20173"/>
                      <a:pt x="17268" y="19697"/>
                      <a:pt x="18251" y="19190"/>
                    </a:cubicBezTo>
                    <a:cubicBezTo>
                      <a:pt x="19154" y="18715"/>
                      <a:pt x="20215" y="18145"/>
                      <a:pt x="21229" y="17559"/>
                    </a:cubicBezTo>
                    <a:cubicBezTo>
                      <a:pt x="22290" y="16941"/>
                      <a:pt x="23209" y="16339"/>
                      <a:pt x="24049" y="15705"/>
                    </a:cubicBezTo>
                    <a:cubicBezTo>
                      <a:pt x="24366" y="15483"/>
                      <a:pt x="24651" y="15246"/>
                      <a:pt x="24952" y="15008"/>
                    </a:cubicBezTo>
                    <a:lnTo>
                      <a:pt x="25142" y="14865"/>
                    </a:lnTo>
                    <a:cubicBezTo>
                      <a:pt x="25253" y="14770"/>
                      <a:pt x="25396" y="14659"/>
                      <a:pt x="25522" y="14548"/>
                    </a:cubicBezTo>
                    <a:cubicBezTo>
                      <a:pt x="25602" y="14485"/>
                      <a:pt x="25665" y="14422"/>
                      <a:pt x="25728" y="14343"/>
                    </a:cubicBezTo>
                    <a:cubicBezTo>
                      <a:pt x="25792" y="14279"/>
                      <a:pt x="25839" y="14216"/>
                      <a:pt x="25903" y="14152"/>
                    </a:cubicBezTo>
                    <a:lnTo>
                      <a:pt x="25871" y="14137"/>
                    </a:lnTo>
                    <a:cubicBezTo>
                      <a:pt x="25728" y="14057"/>
                      <a:pt x="25570" y="13962"/>
                      <a:pt x="25443" y="13851"/>
                    </a:cubicBezTo>
                    <a:cubicBezTo>
                      <a:pt x="25364" y="13788"/>
                      <a:pt x="25301" y="13725"/>
                      <a:pt x="25237" y="13661"/>
                    </a:cubicBezTo>
                    <a:cubicBezTo>
                      <a:pt x="25190" y="13598"/>
                      <a:pt x="25142" y="13535"/>
                      <a:pt x="25110" y="13471"/>
                    </a:cubicBezTo>
                    <a:cubicBezTo>
                      <a:pt x="25031" y="13344"/>
                      <a:pt x="24984" y="13218"/>
                      <a:pt x="24968" y="13075"/>
                    </a:cubicBezTo>
                    <a:cubicBezTo>
                      <a:pt x="24952" y="12948"/>
                      <a:pt x="24952" y="12822"/>
                      <a:pt x="25000" y="12695"/>
                    </a:cubicBezTo>
                    <a:cubicBezTo>
                      <a:pt x="25031" y="12600"/>
                      <a:pt x="25079" y="12489"/>
                      <a:pt x="25142" y="12394"/>
                    </a:cubicBezTo>
                    <a:cubicBezTo>
                      <a:pt x="25253" y="12188"/>
                      <a:pt x="25411" y="12014"/>
                      <a:pt x="25507" y="11792"/>
                    </a:cubicBezTo>
                    <a:cubicBezTo>
                      <a:pt x="25522" y="11760"/>
                      <a:pt x="25538" y="11713"/>
                      <a:pt x="25554" y="11681"/>
                    </a:cubicBezTo>
                    <a:cubicBezTo>
                      <a:pt x="25554" y="11649"/>
                      <a:pt x="25570" y="11602"/>
                      <a:pt x="25570" y="11570"/>
                    </a:cubicBezTo>
                    <a:cubicBezTo>
                      <a:pt x="25586" y="11507"/>
                      <a:pt x="25586" y="11459"/>
                      <a:pt x="25586" y="11396"/>
                    </a:cubicBezTo>
                    <a:lnTo>
                      <a:pt x="25570" y="11396"/>
                    </a:lnTo>
                    <a:cubicBezTo>
                      <a:pt x="25570" y="11364"/>
                      <a:pt x="25570" y="11332"/>
                      <a:pt x="25554" y="11301"/>
                    </a:cubicBezTo>
                    <a:cubicBezTo>
                      <a:pt x="25554" y="11269"/>
                      <a:pt x="25538" y="11237"/>
                      <a:pt x="25522" y="11206"/>
                    </a:cubicBezTo>
                    <a:cubicBezTo>
                      <a:pt x="25491" y="11142"/>
                      <a:pt x="25459" y="11079"/>
                      <a:pt x="25427" y="11031"/>
                    </a:cubicBezTo>
                    <a:cubicBezTo>
                      <a:pt x="25380" y="10968"/>
                      <a:pt x="25332" y="10921"/>
                      <a:pt x="25285" y="10873"/>
                    </a:cubicBezTo>
                    <a:cubicBezTo>
                      <a:pt x="25237" y="10810"/>
                      <a:pt x="25174" y="10762"/>
                      <a:pt x="25110" y="10715"/>
                    </a:cubicBezTo>
                    <a:cubicBezTo>
                      <a:pt x="25015" y="10635"/>
                      <a:pt x="24936" y="10540"/>
                      <a:pt x="24857" y="10445"/>
                    </a:cubicBezTo>
                    <a:cubicBezTo>
                      <a:pt x="24794" y="10350"/>
                      <a:pt x="24730" y="10255"/>
                      <a:pt x="24730" y="10128"/>
                    </a:cubicBezTo>
                    <a:cubicBezTo>
                      <a:pt x="24730" y="10065"/>
                      <a:pt x="24730" y="10002"/>
                      <a:pt x="24746" y="9922"/>
                    </a:cubicBezTo>
                    <a:cubicBezTo>
                      <a:pt x="24762" y="9859"/>
                      <a:pt x="24778" y="9796"/>
                      <a:pt x="24809" y="9732"/>
                    </a:cubicBezTo>
                    <a:cubicBezTo>
                      <a:pt x="24857" y="9653"/>
                      <a:pt x="24904" y="9574"/>
                      <a:pt x="24952" y="9495"/>
                    </a:cubicBezTo>
                    <a:cubicBezTo>
                      <a:pt x="25000" y="9431"/>
                      <a:pt x="25047" y="9384"/>
                      <a:pt x="25095" y="9320"/>
                    </a:cubicBezTo>
                    <a:cubicBezTo>
                      <a:pt x="25206" y="9210"/>
                      <a:pt x="25332" y="9114"/>
                      <a:pt x="25475" y="9019"/>
                    </a:cubicBezTo>
                    <a:cubicBezTo>
                      <a:pt x="25602" y="8924"/>
                      <a:pt x="25744" y="8845"/>
                      <a:pt x="25903" y="8798"/>
                    </a:cubicBezTo>
                    <a:cubicBezTo>
                      <a:pt x="25918" y="8782"/>
                      <a:pt x="25934" y="8782"/>
                      <a:pt x="25950" y="8782"/>
                    </a:cubicBezTo>
                    <a:cubicBezTo>
                      <a:pt x="25728" y="8592"/>
                      <a:pt x="25507" y="8417"/>
                      <a:pt x="25301" y="8259"/>
                    </a:cubicBezTo>
                    <a:cubicBezTo>
                      <a:pt x="24984" y="8005"/>
                      <a:pt x="24651" y="7784"/>
                      <a:pt x="24350" y="7578"/>
                    </a:cubicBezTo>
                    <a:lnTo>
                      <a:pt x="23463" y="6976"/>
                    </a:lnTo>
                    <a:lnTo>
                      <a:pt x="23051" y="6691"/>
                    </a:lnTo>
                    <a:cubicBezTo>
                      <a:pt x="20659" y="5043"/>
                      <a:pt x="18171" y="3332"/>
                      <a:pt x="15510" y="2033"/>
                    </a:cubicBezTo>
                    <a:cubicBezTo>
                      <a:pt x="13941" y="1272"/>
                      <a:pt x="12500" y="750"/>
                      <a:pt x="11106" y="433"/>
                    </a:cubicBezTo>
                    <a:cubicBezTo>
                      <a:pt x="10361" y="274"/>
                      <a:pt x="9601" y="163"/>
                      <a:pt x="8856" y="116"/>
                    </a:cubicBezTo>
                    <a:cubicBezTo>
                      <a:pt x="8682" y="116"/>
                      <a:pt x="8507" y="116"/>
                      <a:pt x="8333" y="100"/>
                    </a:cubicBezTo>
                    <a:cubicBezTo>
                      <a:pt x="8294" y="34"/>
                      <a:pt x="8232" y="1"/>
                      <a:pt x="8176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94"/>
              <p:cNvSpPr/>
              <p:nvPr/>
            </p:nvSpPr>
            <p:spPr>
              <a:xfrm>
                <a:off x="4541900" y="2458850"/>
                <a:ext cx="453125" cy="227750"/>
              </a:xfrm>
              <a:custGeom>
                <a:avLst/>
                <a:gdLst/>
                <a:ahLst/>
                <a:cxnLst/>
                <a:rect l="l" t="t" r="r" b="b"/>
                <a:pathLst>
                  <a:path w="18125" h="9110" extrusionOk="0">
                    <a:moveTo>
                      <a:pt x="1205" y="0"/>
                    </a:moveTo>
                    <a:cubicBezTo>
                      <a:pt x="1030" y="0"/>
                      <a:pt x="856" y="0"/>
                      <a:pt x="682" y="16"/>
                    </a:cubicBezTo>
                    <a:cubicBezTo>
                      <a:pt x="507" y="16"/>
                      <a:pt x="333" y="32"/>
                      <a:pt x="159" y="64"/>
                    </a:cubicBezTo>
                    <a:cubicBezTo>
                      <a:pt x="64" y="80"/>
                      <a:pt x="0" y="175"/>
                      <a:pt x="32" y="270"/>
                    </a:cubicBezTo>
                    <a:cubicBezTo>
                      <a:pt x="46" y="353"/>
                      <a:pt x="120" y="399"/>
                      <a:pt x="202" y="399"/>
                    </a:cubicBezTo>
                    <a:cubicBezTo>
                      <a:pt x="214" y="399"/>
                      <a:pt x="226" y="399"/>
                      <a:pt x="238" y="396"/>
                    </a:cubicBezTo>
                    <a:cubicBezTo>
                      <a:pt x="301" y="381"/>
                      <a:pt x="365" y="381"/>
                      <a:pt x="444" y="365"/>
                    </a:cubicBezTo>
                    <a:cubicBezTo>
                      <a:pt x="634" y="349"/>
                      <a:pt x="824" y="349"/>
                      <a:pt x="1014" y="349"/>
                    </a:cubicBezTo>
                    <a:cubicBezTo>
                      <a:pt x="1205" y="349"/>
                      <a:pt x="1395" y="349"/>
                      <a:pt x="1585" y="365"/>
                    </a:cubicBezTo>
                    <a:cubicBezTo>
                      <a:pt x="1949" y="381"/>
                      <a:pt x="2313" y="412"/>
                      <a:pt x="2694" y="476"/>
                    </a:cubicBezTo>
                    <a:cubicBezTo>
                      <a:pt x="3898" y="682"/>
                      <a:pt x="5038" y="1125"/>
                      <a:pt x="6147" y="1632"/>
                    </a:cubicBezTo>
                    <a:cubicBezTo>
                      <a:pt x="7019" y="2044"/>
                      <a:pt x="7874" y="2504"/>
                      <a:pt x="8730" y="2979"/>
                    </a:cubicBezTo>
                    <a:cubicBezTo>
                      <a:pt x="9664" y="3502"/>
                      <a:pt x="10567" y="4056"/>
                      <a:pt x="11470" y="4642"/>
                    </a:cubicBezTo>
                    <a:cubicBezTo>
                      <a:pt x="13276" y="5815"/>
                      <a:pt x="15019" y="7066"/>
                      <a:pt x="16762" y="8334"/>
                    </a:cubicBezTo>
                    <a:cubicBezTo>
                      <a:pt x="17110" y="8587"/>
                      <a:pt x="17459" y="8856"/>
                      <a:pt x="17807" y="9110"/>
                    </a:cubicBezTo>
                    <a:cubicBezTo>
                      <a:pt x="17823" y="9094"/>
                      <a:pt x="17839" y="9078"/>
                      <a:pt x="17871" y="9062"/>
                    </a:cubicBezTo>
                    <a:cubicBezTo>
                      <a:pt x="17950" y="9015"/>
                      <a:pt x="18029" y="8951"/>
                      <a:pt x="18124" y="8920"/>
                    </a:cubicBezTo>
                    <a:cubicBezTo>
                      <a:pt x="16445" y="7684"/>
                      <a:pt x="14766" y="6448"/>
                      <a:pt x="13055" y="5276"/>
                    </a:cubicBezTo>
                    <a:cubicBezTo>
                      <a:pt x="11296" y="4088"/>
                      <a:pt x="9474" y="2947"/>
                      <a:pt x="7573" y="1965"/>
                    </a:cubicBezTo>
                    <a:cubicBezTo>
                      <a:pt x="6433" y="1363"/>
                      <a:pt x="5260" y="808"/>
                      <a:pt x="4024" y="444"/>
                    </a:cubicBezTo>
                    <a:cubicBezTo>
                      <a:pt x="3422" y="270"/>
                      <a:pt x="2820" y="127"/>
                      <a:pt x="2187" y="64"/>
                    </a:cubicBezTo>
                    <a:cubicBezTo>
                      <a:pt x="1870" y="16"/>
                      <a:pt x="1537" y="0"/>
                      <a:pt x="120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94"/>
              <p:cNvSpPr/>
              <p:nvPr/>
            </p:nvSpPr>
            <p:spPr>
              <a:xfrm>
                <a:off x="4545850" y="2457175"/>
                <a:ext cx="164000" cy="49475"/>
              </a:xfrm>
              <a:custGeom>
                <a:avLst/>
                <a:gdLst/>
                <a:ahLst/>
                <a:cxnLst/>
                <a:rect l="l" t="t" r="r" b="b"/>
                <a:pathLst>
                  <a:path w="6560" h="1979" extrusionOk="0">
                    <a:moveTo>
                      <a:pt x="1138" y="1"/>
                    </a:moveTo>
                    <a:cubicBezTo>
                      <a:pt x="806" y="1"/>
                      <a:pt x="475" y="23"/>
                      <a:pt x="143" y="83"/>
                    </a:cubicBezTo>
                    <a:cubicBezTo>
                      <a:pt x="64" y="99"/>
                      <a:pt x="1" y="194"/>
                      <a:pt x="17" y="289"/>
                    </a:cubicBezTo>
                    <a:cubicBezTo>
                      <a:pt x="31" y="372"/>
                      <a:pt x="105" y="419"/>
                      <a:pt x="187" y="419"/>
                    </a:cubicBezTo>
                    <a:cubicBezTo>
                      <a:pt x="199" y="419"/>
                      <a:pt x="211" y="418"/>
                      <a:pt x="223" y="416"/>
                    </a:cubicBezTo>
                    <a:cubicBezTo>
                      <a:pt x="349" y="400"/>
                      <a:pt x="492" y="384"/>
                      <a:pt x="619" y="368"/>
                    </a:cubicBezTo>
                    <a:lnTo>
                      <a:pt x="603" y="368"/>
                    </a:lnTo>
                    <a:cubicBezTo>
                      <a:pt x="798" y="351"/>
                      <a:pt x="993" y="343"/>
                      <a:pt x="1187" y="343"/>
                    </a:cubicBezTo>
                    <a:cubicBezTo>
                      <a:pt x="1704" y="343"/>
                      <a:pt x="2219" y="399"/>
                      <a:pt x="2726" y="479"/>
                    </a:cubicBezTo>
                    <a:lnTo>
                      <a:pt x="2678" y="479"/>
                    </a:lnTo>
                    <a:cubicBezTo>
                      <a:pt x="3502" y="622"/>
                      <a:pt x="4326" y="860"/>
                      <a:pt x="5086" y="1208"/>
                    </a:cubicBezTo>
                    <a:cubicBezTo>
                      <a:pt x="5514" y="1414"/>
                      <a:pt x="5926" y="1652"/>
                      <a:pt x="6290" y="1953"/>
                    </a:cubicBezTo>
                    <a:cubicBezTo>
                      <a:pt x="6309" y="1971"/>
                      <a:pt x="6333" y="1979"/>
                      <a:pt x="6359" y="1979"/>
                    </a:cubicBezTo>
                    <a:cubicBezTo>
                      <a:pt x="6378" y="1979"/>
                      <a:pt x="6397" y="1975"/>
                      <a:pt x="6417" y="1969"/>
                    </a:cubicBezTo>
                    <a:cubicBezTo>
                      <a:pt x="6449" y="1969"/>
                      <a:pt x="6496" y="1937"/>
                      <a:pt x="6528" y="1905"/>
                    </a:cubicBezTo>
                    <a:cubicBezTo>
                      <a:pt x="6544" y="1858"/>
                      <a:pt x="6560" y="1810"/>
                      <a:pt x="6544" y="1763"/>
                    </a:cubicBezTo>
                    <a:cubicBezTo>
                      <a:pt x="6544" y="1747"/>
                      <a:pt x="6528" y="1731"/>
                      <a:pt x="6528" y="1715"/>
                    </a:cubicBezTo>
                    <a:cubicBezTo>
                      <a:pt x="6512" y="1699"/>
                      <a:pt x="6496" y="1683"/>
                      <a:pt x="6465" y="1668"/>
                    </a:cubicBezTo>
                    <a:cubicBezTo>
                      <a:pt x="6069" y="1319"/>
                      <a:pt x="5609" y="1066"/>
                      <a:pt x="5118" y="860"/>
                    </a:cubicBezTo>
                    <a:cubicBezTo>
                      <a:pt x="4595" y="606"/>
                      <a:pt x="4025" y="432"/>
                      <a:pt x="3455" y="289"/>
                    </a:cubicBezTo>
                    <a:cubicBezTo>
                      <a:pt x="2884" y="147"/>
                      <a:pt x="2298" y="52"/>
                      <a:pt x="1712" y="20"/>
                    </a:cubicBezTo>
                    <a:cubicBezTo>
                      <a:pt x="1521" y="8"/>
                      <a:pt x="1329" y="1"/>
                      <a:pt x="1138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94"/>
              <p:cNvSpPr/>
              <p:nvPr/>
            </p:nvSpPr>
            <p:spPr>
              <a:xfrm>
                <a:off x="4651225" y="2478000"/>
                <a:ext cx="108125" cy="55000"/>
              </a:xfrm>
              <a:custGeom>
                <a:avLst/>
                <a:gdLst/>
                <a:ahLst/>
                <a:cxnLst/>
                <a:rect l="l" t="t" r="r" b="b"/>
                <a:pathLst>
                  <a:path w="4325" h="2200" extrusionOk="0">
                    <a:moveTo>
                      <a:pt x="185" y="1"/>
                    </a:moveTo>
                    <a:cubicBezTo>
                      <a:pt x="116" y="1"/>
                      <a:pt x="44" y="46"/>
                      <a:pt x="32" y="122"/>
                    </a:cubicBezTo>
                    <a:cubicBezTo>
                      <a:pt x="0" y="201"/>
                      <a:pt x="48" y="312"/>
                      <a:pt x="143" y="328"/>
                    </a:cubicBezTo>
                    <a:cubicBezTo>
                      <a:pt x="840" y="534"/>
                      <a:pt x="1521" y="803"/>
                      <a:pt x="2186" y="1104"/>
                    </a:cubicBezTo>
                    <a:cubicBezTo>
                      <a:pt x="2186" y="1104"/>
                      <a:pt x="2185" y="1103"/>
                      <a:pt x="2183" y="1101"/>
                    </a:cubicBezTo>
                    <a:lnTo>
                      <a:pt x="2183" y="1101"/>
                    </a:lnTo>
                    <a:cubicBezTo>
                      <a:pt x="2838" y="1399"/>
                      <a:pt x="3462" y="1759"/>
                      <a:pt x="4056" y="2165"/>
                    </a:cubicBezTo>
                    <a:cubicBezTo>
                      <a:pt x="4085" y="2189"/>
                      <a:pt x="4118" y="2199"/>
                      <a:pt x="4151" y="2199"/>
                    </a:cubicBezTo>
                    <a:cubicBezTo>
                      <a:pt x="4208" y="2199"/>
                      <a:pt x="4263" y="2168"/>
                      <a:pt x="4293" y="2118"/>
                    </a:cubicBezTo>
                    <a:cubicBezTo>
                      <a:pt x="4325" y="2054"/>
                      <a:pt x="4325" y="1991"/>
                      <a:pt x="4293" y="1928"/>
                    </a:cubicBezTo>
                    <a:cubicBezTo>
                      <a:pt x="4277" y="1912"/>
                      <a:pt x="4262" y="1896"/>
                      <a:pt x="4246" y="1880"/>
                    </a:cubicBezTo>
                    <a:cubicBezTo>
                      <a:pt x="3644" y="1452"/>
                      <a:pt x="2994" y="1104"/>
                      <a:pt x="2329" y="803"/>
                    </a:cubicBezTo>
                    <a:cubicBezTo>
                      <a:pt x="1663" y="486"/>
                      <a:pt x="966" y="217"/>
                      <a:pt x="238" y="11"/>
                    </a:cubicBezTo>
                    <a:cubicBezTo>
                      <a:pt x="221" y="4"/>
                      <a:pt x="203" y="1"/>
                      <a:pt x="18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94"/>
              <p:cNvSpPr/>
              <p:nvPr/>
            </p:nvSpPr>
            <p:spPr>
              <a:xfrm>
                <a:off x="4654775" y="2476425"/>
                <a:ext cx="104575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129" extrusionOk="0">
                    <a:moveTo>
                      <a:pt x="195" y="1"/>
                    </a:moveTo>
                    <a:cubicBezTo>
                      <a:pt x="122" y="1"/>
                      <a:pt x="57" y="46"/>
                      <a:pt x="32" y="121"/>
                    </a:cubicBezTo>
                    <a:cubicBezTo>
                      <a:pt x="1" y="200"/>
                      <a:pt x="48" y="311"/>
                      <a:pt x="143" y="327"/>
                    </a:cubicBezTo>
                    <a:cubicBezTo>
                      <a:pt x="729" y="486"/>
                      <a:pt x="1300" y="707"/>
                      <a:pt x="1838" y="961"/>
                    </a:cubicBezTo>
                    <a:cubicBezTo>
                      <a:pt x="2551" y="1294"/>
                      <a:pt x="3248" y="1690"/>
                      <a:pt x="3914" y="2102"/>
                    </a:cubicBezTo>
                    <a:cubicBezTo>
                      <a:pt x="3943" y="2119"/>
                      <a:pt x="3978" y="2128"/>
                      <a:pt x="4011" y="2128"/>
                    </a:cubicBezTo>
                    <a:cubicBezTo>
                      <a:pt x="4067" y="2128"/>
                      <a:pt x="4122" y="2104"/>
                      <a:pt x="4151" y="2054"/>
                    </a:cubicBezTo>
                    <a:cubicBezTo>
                      <a:pt x="4183" y="1991"/>
                      <a:pt x="4183" y="1927"/>
                      <a:pt x="4151" y="1864"/>
                    </a:cubicBezTo>
                    <a:cubicBezTo>
                      <a:pt x="4135" y="1848"/>
                      <a:pt x="4120" y="1832"/>
                      <a:pt x="4104" y="1816"/>
                    </a:cubicBezTo>
                    <a:cubicBezTo>
                      <a:pt x="3502" y="1436"/>
                      <a:pt x="2900" y="1088"/>
                      <a:pt x="2266" y="771"/>
                    </a:cubicBezTo>
                    <a:cubicBezTo>
                      <a:pt x="1617" y="454"/>
                      <a:pt x="935" y="185"/>
                      <a:pt x="254" y="10"/>
                    </a:cubicBezTo>
                    <a:cubicBezTo>
                      <a:pt x="234" y="4"/>
                      <a:pt x="214" y="1"/>
                      <a:pt x="195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94"/>
              <p:cNvSpPr/>
              <p:nvPr/>
            </p:nvSpPr>
            <p:spPr>
              <a:xfrm>
                <a:off x="4646850" y="2472100"/>
                <a:ext cx="114100" cy="5795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2318" extrusionOk="0">
                    <a:moveTo>
                      <a:pt x="187" y="1"/>
                    </a:moveTo>
                    <a:cubicBezTo>
                      <a:pt x="111" y="1"/>
                      <a:pt x="43" y="55"/>
                      <a:pt x="17" y="120"/>
                    </a:cubicBezTo>
                    <a:cubicBezTo>
                      <a:pt x="1" y="215"/>
                      <a:pt x="48" y="310"/>
                      <a:pt x="127" y="342"/>
                    </a:cubicBezTo>
                    <a:cubicBezTo>
                      <a:pt x="825" y="564"/>
                      <a:pt x="1490" y="833"/>
                      <a:pt x="2155" y="1134"/>
                    </a:cubicBezTo>
                    <a:cubicBezTo>
                      <a:pt x="2884" y="1482"/>
                      <a:pt x="3597" y="1863"/>
                      <a:pt x="4294" y="2290"/>
                    </a:cubicBezTo>
                    <a:cubicBezTo>
                      <a:pt x="4324" y="2308"/>
                      <a:pt x="4358" y="2317"/>
                      <a:pt x="4392" y="2317"/>
                    </a:cubicBezTo>
                    <a:cubicBezTo>
                      <a:pt x="4448" y="2317"/>
                      <a:pt x="4502" y="2292"/>
                      <a:pt x="4532" y="2243"/>
                    </a:cubicBezTo>
                    <a:cubicBezTo>
                      <a:pt x="4563" y="2180"/>
                      <a:pt x="4563" y="2116"/>
                      <a:pt x="4532" y="2053"/>
                    </a:cubicBezTo>
                    <a:cubicBezTo>
                      <a:pt x="4516" y="2037"/>
                      <a:pt x="4500" y="2021"/>
                      <a:pt x="4484" y="2005"/>
                    </a:cubicBezTo>
                    <a:cubicBezTo>
                      <a:pt x="3138" y="1181"/>
                      <a:pt x="1728" y="500"/>
                      <a:pt x="238" y="9"/>
                    </a:cubicBezTo>
                    <a:cubicBezTo>
                      <a:pt x="221" y="3"/>
                      <a:pt x="204" y="1"/>
                      <a:pt x="187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94"/>
              <p:cNvSpPr/>
              <p:nvPr/>
            </p:nvSpPr>
            <p:spPr>
              <a:xfrm>
                <a:off x="4661125" y="2476825"/>
                <a:ext cx="112500" cy="59850"/>
              </a:xfrm>
              <a:custGeom>
                <a:avLst/>
                <a:gdLst/>
                <a:ahLst/>
                <a:cxnLst/>
                <a:rect l="l" t="t" r="r" b="b"/>
                <a:pathLst>
                  <a:path w="4500" h="2394" extrusionOk="0">
                    <a:moveTo>
                      <a:pt x="1886" y="1049"/>
                    </a:moveTo>
                    <a:cubicBezTo>
                      <a:pt x="1890" y="1052"/>
                      <a:pt x="1894" y="1056"/>
                      <a:pt x="1901" y="1056"/>
                    </a:cubicBezTo>
                    <a:cubicBezTo>
                      <a:pt x="1896" y="1053"/>
                      <a:pt x="1891" y="1051"/>
                      <a:pt x="1886" y="1049"/>
                    </a:cubicBezTo>
                    <a:close/>
                    <a:moveTo>
                      <a:pt x="179" y="0"/>
                    </a:moveTo>
                    <a:cubicBezTo>
                      <a:pt x="106" y="0"/>
                      <a:pt x="41" y="46"/>
                      <a:pt x="16" y="121"/>
                    </a:cubicBezTo>
                    <a:cubicBezTo>
                      <a:pt x="0" y="216"/>
                      <a:pt x="48" y="311"/>
                      <a:pt x="127" y="343"/>
                    </a:cubicBezTo>
                    <a:cubicBezTo>
                      <a:pt x="739" y="547"/>
                      <a:pt x="1321" y="782"/>
                      <a:pt x="1886" y="1049"/>
                    </a:cubicBezTo>
                    <a:lnTo>
                      <a:pt x="1886" y="1049"/>
                    </a:lnTo>
                    <a:cubicBezTo>
                      <a:pt x="1886" y="1048"/>
                      <a:pt x="1885" y="1047"/>
                      <a:pt x="1884" y="1047"/>
                    </a:cubicBezTo>
                    <a:lnTo>
                      <a:pt x="1884" y="1047"/>
                    </a:lnTo>
                    <a:cubicBezTo>
                      <a:pt x="2703" y="1425"/>
                      <a:pt x="3490" y="1867"/>
                      <a:pt x="4230" y="2371"/>
                    </a:cubicBezTo>
                    <a:cubicBezTo>
                      <a:pt x="4255" y="2386"/>
                      <a:pt x="4284" y="2393"/>
                      <a:pt x="4313" y="2393"/>
                    </a:cubicBezTo>
                    <a:cubicBezTo>
                      <a:pt x="4374" y="2393"/>
                      <a:pt x="4435" y="2361"/>
                      <a:pt x="4468" y="2307"/>
                    </a:cubicBezTo>
                    <a:cubicBezTo>
                      <a:pt x="4499" y="2260"/>
                      <a:pt x="4499" y="2181"/>
                      <a:pt x="4468" y="2133"/>
                    </a:cubicBezTo>
                    <a:cubicBezTo>
                      <a:pt x="4452" y="2101"/>
                      <a:pt x="4436" y="2086"/>
                      <a:pt x="4420" y="2070"/>
                    </a:cubicBezTo>
                    <a:cubicBezTo>
                      <a:pt x="3121" y="1198"/>
                      <a:pt x="1711" y="533"/>
                      <a:pt x="238" y="10"/>
                    </a:cubicBezTo>
                    <a:cubicBezTo>
                      <a:pt x="218" y="4"/>
                      <a:pt x="198" y="0"/>
                      <a:pt x="179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94"/>
              <p:cNvSpPr/>
              <p:nvPr/>
            </p:nvSpPr>
            <p:spPr>
              <a:xfrm>
                <a:off x="4640125" y="2469700"/>
                <a:ext cx="108550" cy="53200"/>
              </a:xfrm>
              <a:custGeom>
                <a:avLst/>
                <a:gdLst/>
                <a:ahLst/>
                <a:cxnLst/>
                <a:rect l="l" t="t" r="r" b="b"/>
                <a:pathLst>
                  <a:path w="4342" h="2128" extrusionOk="0">
                    <a:moveTo>
                      <a:pt x="195" y="0"/>
                    </a:moveTo>
                    <a:cubicBezTo>
                      <a:pt x="122" y="0"/>
                      <a:pt x="57" y="46"/>
                      <a:pt x="32" y="121"/>
                    </a:cubicBezTo>
                    <a:cubicBezTo>
                      <a:pt x="0" y="200"/>
                      <a:pt x="64" y="311"/>
                      <a:pt x="143" y="327"/>
                    </a:cubicBezTo>
                    <a:cubicBezTo>
                      <a:pt x="872" y="533"/>
                      <a:pt x="1585" y="802"/>
                      <a:pt x="2266" y="1119"/>
                    </a:cubicBezTo>
                    <a:cubicBezTo>
                      <a:pt x="2884" y="1420"/>
                      <a:pt x="3486" y="1737"/>
                      <a:pt x="4072" y="2101"/>
                    </a:cubicBezTo>
                    <a:cubicBezTo>
                      <a:pt x="4102" y="2119"/>
                      <a:pt x="4136" y="2128"/>
                      <a:pt x="4169" y="2128"/>
                    </a:cubicBezTo>
                    <a:cubicBezTo>
                      <a:pt x="4225" y="2128"/>
                      <a:pt x="4280" y="2103"/>
                      <a:pt x="4310" y="2054"/>
                    </a:cubicBezTo>
                    <a:cubicBezTo>
                      <a:pt x="4341" y="1990"/>
                      <a:pt x="4341" y="1911"/>
                      <a:pt x="4310" y="1864"/>
                    </a:cubicBezTo>
                    <a:cubicBezTo>
                      <a:pt x="4294" y="1848"/>
                      <a:pt x="4278" y="1816"/>
                      <a:pt x="4262" y="1816"/>
                    </a:cubicBezTo>
                    <a:cubicBezTo>
                      <a:pt x="3010" y="1040"/>
                      <a:pt x="1664" y="390"/>
                      <a:pt x="254" y="10"/>
                    </a:cubicBezTo>
                    <a:cubicBezTo>
                      <a:pt x="234" y="3"/>
                      <a:pt x="214" y="0"/>
                      <a:pt x="195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94"/>
              <p:cNvSpPr/>
              <p:nvPr/>
            </p:nvSpPr>
            <p:spPr>
              <a:xfrm>
                <a:off x="4647250" y="2473025"/>
                <a:ext cx="792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1536" extrusionOk="0">
                    <a:moveTo>
                      <a:pt x="202" y="1"/>
                    </a:moveTo>
                    <a:cubicBezTo>
                      <a:pt x="120" y="1"/>
                      <a:pt x="44" y="48"/>
                      <a:pt x="16" y="131"/>
                    </a:cubicBezTo>
                    <a:cubicBezTo>
                      <a:pt x="1" y="210"/>
                      <a:pt x="48" y="321"/>
                      <a:pt x="127" y="336"/>
                    </a:cubicBezTo>
                    <a:cubicBezTo>
                      <a:pt x="725" y="494"/>
                      <a:pt x="1275" y="698"/>
                      <a:pt x="1826" y="949"/>
                    </a:cubicBezTo>
                    <a:lnTo>
                      <a:pt x="1826" y="949"/>
                    </a:lnTo>
                    <a:cubicBezTo>
                      <a:pt x="1824" y="946"/>
                      <a:pt x="1823" y="943"/>
                      <a:pt x="1822" y="939"/>
                    </a:cubicBezTo>
                    <a:lnTo>
                      <a:pt x="1822" y="939"/>
                    </a:lnTo>
                    <a:cubicBezTo>
                      <a:pt x="1823" y="943"/>
                      <a:pt x="1824" y="947"/>
                      <a:pt x="1826" y="949"/>
                    </a:cubicBezTo>
                    <a:lnTo>
                      <a:pt x="1826" y="949"/>
                    </a:lnTo>
                    <a:cubicBezTo>
                      <a:pt x="1830" y="950"/>
                      <a:pt x="1833" y="952"/>
                      <a:pt x="1836" y="953"/>
                    </a:cubicBezTo>
                    <a:lnTo>
                      <a:pt x="1836" y="953"/>
                    </a:lnTo>
                    <a:cubicBezTo>
                      <a:pt x="1832" y="953"/>
                      <a:pt x="1829" y="951"/>
                      <a:pt x="1826" y="949"/>
                    </a:cubicBezTo>
                    <a:lnTo>
                      <a:pt x="1826" y="949"/>
                    </a:lnTo>
                    <a:cubicBezTo>
                      <a:pt x="1826" y="949"/>
                      <a:pt x="1826" y="949"/>
                      <a:pt x="1826" y="949"/>
                    </a:cubicBezTo>
                    <a:lnTo>
                      <a:pt x="1826" y="949"/>
                    </a:lnTo>
                    <a:cubicBezTo>
                      <a:pt x="1830" y="954"/>
                      <a:pt x="1838" y="954"/>
                      <a:pt x="1838" y="954"/>
                    </a:cubicBezTo>
                    <a:cubicBezTo>
                      <a:pt x="1838" y="954"/>
                      <a:pt x="1837" y="954"/>
                      <a:pt x="1836" y="953"/>
                    </a:cubicBezTo>
                    <a:lnTo>
                      <a:pt x="1836" y="953"/>
                    </a:lnTo>
                    <a:cubicBezTo>
                      <a:pt x="1841" y="954"/>
                      <a:pt x="1848" y="954"/>
                      <a:pt x="1854" y="954"/>
                    </a:cubicBezTo>
                    <a:cubicBezTo>
                      <a:pt x="2219" y="1129"/>
                      <a:pt x="2551" y="1319"/>
                      <a:pt x="2900" y="1509"/>
                    </a:cubicBezTo>
                    <a:cubicBezTo>
                      <a:pt x="2929" y="1527"/>
                      <a:pt x="2961" y="1536"/>
                      <a:pt x="2993" y="1536"/>
                    </a:cubicBezTo>
                    <a:cubicBezTo>
                      <a:pt x="3046" y="1536"/>
                      <a:pt x="3098" y="1511"/>
                      <a:pt x="3137" y="1461"/>
                    </a:cubicBezTo>
                    <a:cubicBezTo>
                      <a:pt x="3169" y="1414"/>
                      <a:pt x="3169" y="1335"/>
                      <a:pt x="3122" y="1271"/>
                    </a:cubicBezTo>
                    <a:cubicBezTo>
                      <a:pt x="3122" y="1255"/>
                      <a:pt x="3106" y="1239"/>
                      <a:pt x="3074" y="1224"/>
                    </a:cubicBezTo>
                    <a:cubicBezTo>
                      <a:pt x="2187" y="701"/>
                      <a:pt x="1236" y="273"/>
                      <a:pt x="238" y="4"/>
                    </a:cubicBezTo>
                    <a:cubicBezTo>
                      <a:pt x="226" y="2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94"/>
              <p:cNvSpPr/>
              <p:nvPr/>
            </p:nvSpPr>
            <p:spPr>
              <a:xfrm>
                <a:off x="4544275" y="2812775"/>
                <a:ext cx="452325" cy="230800"/>
              </a:xfrm>
              <a:custGeom>
                <a:avLst/>
                <a:gdLst/>
                <a:ahLst/>
                <a:cxnLst/>
                <a:rect l="l" t="t" r="r" b="b"/>
                <a:pathLst>
                  <a:path w="18093" h="9232" extrusionOk="0">
                    <a:moveTo>
                      <a:pt x="17911" y="0"/>
                    </a:moveTo>
                    <a:cubicBezTo>
                      <a:pt x="17885" y="0"/>
                      <a:pt x="17860" y="7"/>
                      <a:pt x="17839" y="23"/>
                    </a:cubicBezTo>
                    <a:cubicBezTo>
                      <a:pt x="16809" y="704"/>
                      <a:pt x="15875" y="1512"/>
                      <a:pt x="14892" y="2256"/>
                    </a:cubicBezTo>
                    <a:lnTo>
                      <a:pt x="14908" y="2256"/>
                    </a:lnTo>
                    <a:cubicBezTo>
                      <a:pt x="14718" y="2383"/>
                      <a:pt x="14528" y="2526"/>
                      <a:pt x="14338" y="2652"/>
                    </a:cubicBezTo>
                    <a:cubicBezTo>
                      <a:pt x="14116" y="2811"/>
                      <a:pt x="13894" y="2953"/>
                      <a:pt x="13657" y="3080"/>
                    </a:cubicBezTo>
                    <a:cubicBezTo>
                      <a:pt x="13197" y="3365"/>
                      <a:pt x="12738" y="3651"/>
                      <a:pt x="12278" y="3936"/>
                    </a:cubicBezTo>
                    <a:cubicBezTo>
                      <a:pt x="11344" y="4490"/>
                      <a:pt x="10409" y="5029"/>
                      <a:pt x="9459" y="5552"/>
                    </a:cubicBezTo>
                    <a:cubicBezTo>
                      <a:pt x="9062" y="5758"/>
                      <a:pt x="8666" y="5979"/>
                      <a:pt x="8270" y="6185"/>
                    </a:cubicBezTo>
                    <a:cubicBezTo>
                      <a:pt x="7890" y="6407"/>
                      <a:pt x="7494" y="6613"/>
                      <a:pt x="7082" y="6835"/>
                    </a:cubicBezTo>
                    <a:cubicBezTo>
                      <a:pt x="6290" y="7247"/>
                      <a:pt x="5482" y="7643"/>
                      <a:pt x="4658" y="7976"/>
                    </a:cubicBezTo>
                    <a:lnTo>
                      <a:pt x="4627" y="7976"/>
                    </a:lnTo>
                    <a:cubicBezTo>
                      <a:pt x="3628" y="8387"/>
                      <a:pt x="2583" y="8688"/>
                      <a:pt x="1506" y="8815"/>
                    </a:cubicBezTo>
                    <a:cubicBezTo>
                      <a:pt x="1167" y="8864"/>
                      <a:pt x="828" y="8884"/>
                      <a:pt x="489" y="8884"/>
                    </a:cubicBezTo>
                    <a:cubicBezTo>
                      <a:pt x="384" y="8884"/>
                      <a:pt x="280" y="8882"/>
                      <a:pt x="175" y="8879"/>
                    </a:cubicBezTo>
                    <a:cubicBezTo>
                      <a:pt x="80" y="8879"/>
                      <a:pt x="1" y="8958"/>
                      <a:pt x="1" y="9053"/>
                    </a:cubicBezTo>
                    <a:cubicBezTo>
                      <a:pt x="1" y="9148"/>
                      <a:pt x="80" y="9211"/>
                      <a:pt x="159" y="9227"/>
                    </a:cubicBezTo>
                    <a:cubicBezTo>
                      <a:pt x="254" y="9230"/>
                      <a:pt x="350" y="9232"/>
                      <a:pt x="445" y="9232"/>
                    </a:cubicBezTo>
                    <a:cubicBezTo>
                      <a:pt x="1281" y="9232"/>
                      <a:pt x="2103" y="9109"/>
                      <a:pt x="2900" y="8910"/>
                    </a:cubicBezTo>
                    <a:cubicBezTo>
                      <a:pt x="3803" y="8688"/>
                      <a:pt x="4674" y="8356"/>
                      <a:pt x="5530" y="7976"/>
                    </a:cubicBezTo>
                    <a:cubicBezTo>
                      <a:pt x="6385" y="7595"/>
                      <a:pt x="7225" y="7152"/>
                      <a:pt x="8049" y="6708"/>
                    </a:cubicBezTo>
                    <a:cubicBezTo>
                      <a:pt x="8952" y="6217"/>
                      <a:pt x="9855" y="5726"/>
                      <a:pt x="10758" y="5219"/>
                    </a:cubicBezTo>
                    <a:cubicBezTo>
                      <a:pt x="11312" y="4902"/>
                      <a:pt x="11882" y="4569"/>
                      <a:pt x="12437" y="4221"/>
                    </a:cubicBezTo>
                    <a:cubicBezTo>
                      <a:pt x="12738" y="4062"/>
                      <a:pt x="13023" y="3888"/>
                      <a:pt x="13308" y="3698"/>
                    </a:cubicBezTo>
                    <a:cubicBezTo>
                      <a:pt x="13593" y="3524"/>
                      <a:pt x="13894" y="3349"/>
                      <a:pt x="14180" y="3175"/>
                    </a:cubicBezTo>
                    <a:cubicBezTo>
                      <a:pt x="15257" y="2478"/>
                      <a:pt x="16223" y="1623"/>
                      <a:pt x="17253" y="846"/>
                    </a:cubicBezTo>
                    <a:cubicBezTo>
                      <a:pt x="17269" y="846"/>
                      <a:pt x="17269" y="846"/>
                      <a:pt x="17285" y="831"/>
                    </a:cubicBezTo>
                    <a:cubicBezTo>
                      <a:pt x="17443" y="704"/>
                      <a:pt x="17617" y="577"/>
                      <a:pt x="17808" y="466"/>
                    </a:cubicBezTo>
                    <a:cubicBezTo>
                      <a:pt x="17871" y="387"/>
                      <a:pt x="17950" y="308"/>
                      <a:pt x="18029" y="229"/>
                    </a:cubicBezTo>
                    <a:cubicBezTo>
                      <a:pt x="18045" y="213"/>
                      <a:pt x="18077" y="197"/>
                      <a:pt x="18093" y="165"/>
                    </a:cubicBezTo>
                    <a:cubicBezTo>
                      <a:pt x="18093" y="149"/>
                      <a:pt x="18077" y="118"/>
                      <a:pt x="18061" y="86"/>
                    </a:cubicBezTo>
                    <a:cubicBezTo>
                      <a:pt x="18029" y="32"/>
                      <a:pt x="17967" y="0"/>
                      <a:pt x="17911" y="0"/>
                    </a:cubicBezTo>
                    <a:close/>
                  </a:path>
                </a:pathLst>
              </a:custGeom>
              <a:solidFill>
                <a:srgbClr val="F9B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94"/>
              <p:cNvSpPr/>
              <p:nvPr/>
            </p:nvSpPr>
            <p:spPr>
              <a:xfrm>
                <a:off x="4351400" y="2458050"/>
                <a:ext cx="647975" cy="586700"/>
              </a:xfrm>
              <a:custGeom>
                <a:avLst/>
                <a:gdLst/>
                <a:ahLst/>
                <a:cxnLst/>
                <a:rect l="l" t="t" r="r" b="b"/>
                <a:pathLst>
                  <a:path w="25919" h="23468" extrusionOk="0">
                    <a:moveTo>
                      <a:pt x="8175" y="1"/>
                    </a:moveTo>
                    <a:cubicBezTo>
                      <a:pt x="8096" y="17"/>
                      <a:pt x="8001" y="32"/>
                      <a:pt x="7921" y="48"/>
                    </a:cubicBezTo>
                    <a:cubicBezTo>
                      <a:pt x="7890" y="48"/>
                      <a:pt x="7874" y="64"/>
                      <a:pt x="7842" y="80"/>
                    </a:cubicBezTo>
                    <a:lnTo>
                      <a:pt x="7779" y="96"/>
                    </a:lnTo>
                    <a:cubicBezTo>
                      <a:pt x="7716" y="96"/>
                      <a:pt x="7668" y="143"/>
                      <a:pt x="7652" y="191"/>
                    </a:cubicBezTo>
                    <a:cubicBezTo>
                      <a:pt x="7319" y="207"/>
                      <a:pt x="6971" y="238"/>
                      <a:pt x="6622" y="302"/>
                    </a:cubicBezTo>
                    <a:cubicBezTo>
                      <a:pt x="6527" y="318"/>
                      <a:pt x="6432" y="318"/>
                      <a:pt x="6353" y="333"/>
                    </a:cubicBezTo>
                    <a:cubicBezTo>
                      <a:pt x="6306" y="349"/>
                      <a:pt x="6258" y="365"/>
                      <a:pt x="6242" y="413"/>
                    </a:cubicBezTo>
                    <a:cubicBezTo>
                      <a:pt x="6210" y="460"/>
                      <a:pt x="6210" y="508"/>
                      <a:pt x="6210" y="555"/>
                    </a:cubicBezTo>
                    <a:cubicBezTo>
                      <a:pt x="6068" y="603"/>
                      <a:pt x="5925" y="650"/>
                      <a:pt x="5767" y="698"/>
                    </a:cubicBezTo>
                    <a:cubicBezTo>
                      <a:pt x="5656" y="730"/>
                      <a:pt x="5545" y="777"/>
                      <a:pt x="5434" y="809"/>
                    </a:cubicBezTo>
                    <a:cubicBezTo>
                      <a:pt x="4943" y="967"/>
                      <a:pt x="4515" y="1141"/>
                      <a:pt x="4119" y="1316"/>
                    </a:cubicBezTo>
                    <a:cubicBezTo>
                      <a:pt x="3707" y="1522"/>
                      <a:pt x="3327" y="1743"/>
                      <a:pt x="2994" y="1981"/>
                    </a:cubicBezTo>
                    <a:cubicBezTo>
                      <a:pt x="2662" y="2219"/>
                      <a:pt x="2345" y="2504"/>
                      <a:pt x="2060" y="2821"/>
                    </a:cubicBezTo>
                    <a:cubicBezTo>
                      <a:pt x="1790" y="3122"/>
                      <a:pt x="1537" y="3454"/>
                      <a:pt x="1331" y="3819"/>
                    </a:cubicBezTo>
                    <a:cubicBezTo>
                      <a:pt x="919" y="4468"/>
                      <a:pt x="602" y="5245"/>
                      <a:pt x="380" y="6100"/>
                    </a:cubicBezTo>
                    <a:cubicBezTo>
                      <a:pt x="190" y="6861"/>
                      <a:pt x="64" y="7700"/>
                      <a:pt x="32" y="8603"/>
                    </a:cubicBezTo>
                    <a:cubicBezTo>
                      <a:pt x="0" y="8983"/>
                      <a:pt x="0" y="9395"/>
                      <a:pt x="16" y="9839"/>
                    </a:cubicBezTo>
                    <a:cubicBezTo>
                      <a:pt x="32" y="10108"/>
                      <a:pt x="48" y="10393"/>
                      <a:pt x="64" y="10663"/>
                    </a:cubicBezTo>
                    <a:lnTo>
                      <a:pt x="79" y="10726"/>
                    </a:lnTo>
                    <a:lnTo>
                      <a:pt x="79" y="10805"/>
                    </a:lnTo>
                    <a:lnTo>
                      <a:pt x="95" y="10964"/>
                    </a:lnTo>
                    <a:lnTo>
                      <a:pt x="143" y="11629"/>
                    </a:lnTo>
                    <a:lnTo>
                      <a:pt x="174" y="11946"/>
                    </a:lnTo>
                    <a:lnTo>
                      <a:pt x="174" y="12089"/>
                    </a:lnTo>
                    <a:cubicBezTo>
                      <a:pt x="206" y="12421"/>
                      <a:pt x="222" y="12770"/>
                      <a:pt x="254" y="13103"/>
                    </a:cubicBezTo>
                    <a:cubicBezTo>
                      <a:pt x="333" y="14021"/>
                      <a:pt x="412" y="14814"/>
                      <a:pt x="523" y="15526"/>
                    </a:cubicBezTo>
                    <a:cubicBezTo>
                      <a:pt x="650" y="16430"/>
                      <a:pt x="824" y="17237"/>
                      <a:pt x="1030" y="17982"/>
                    </a:cubicBezTo>
                    <a:cubicBezTo>
                      <a:pt x="1268" y="18822"/>
                      <a:pt x="1553" y="19551"/>
                      <a:pt x="1901" y="20200"/>
                    </a:cubicBezTo>
                    <a:cubicBezTo>
                      <a:pt x="1981" y="20358"/>
                      <a:pt x="2076" y="20517"/>
                      <a:pt x="2171" y="20675"/>
                    </a:cubicBezTo>
                    <a:cubicBezTo>
                      <a:pt x="2487" y="21151"/>
                      <a:pt x="2852" y="21578"/>
                      <a:pt x="3264" y="21911"/>
                    </a:cubicBezTo>
                    <a:cubicBezTo>
                      <a:pt x="3533" y="22149"/>
                      <a:pt x="3834" y="22355"/>
                      <a:pt x="4151" y="22513"/>
                    </a:cubicBezTo>
                    <a:cubicBezTo>
                      <a:pt x="4468" y="22672"/>
                      <a:pt x="4816" y="22814"/>
                      <a:pt x="5244" y="22941"/>
                    </a:cubicBezTo>
                    <a:cubicBezTo>
                      <a:pt x="5624" y="23052"/>
                      <a:pt x="6036" y="23147"/>
                      <a:pt x="6511" y="23226"/>
                    </a:cubicBezTo>
                    <a:cubicBezTo>
                      <a:pt x="6908" y="23289"/>
                      <a:pt x="7319" y="23321"/>
                      <a:pt x="7747" y="23337"/>
                    </a:cubicBezTo>
                    <a:lnTo>
                      <a:pt x="7747" y="23353"/>
                    </a:lnTo>
                    <a:cubicBezTo>
                      <a:pt x="7779" y="23384"/>
                      <a:pt x="7826" y="23416"/>
                      <a:pt x="7874" y="23416"/>
                    </a:cubicBezTo>
                    <a:lnTo>
                      <a:pt x="8302" y="23416"/>
                    </a:lnTo>
                    <a:cubicBezTo>
                      <a:pt x="8333" y="23448"/>
                      <a:pt x="8365" y="23464"/>
                      <a:pt x="8413" y="23464"/>
                    </a:cubicBezTo>
                    <a:cubicBezTo>
                      <a:pt x="8492" y="23466"/>
                      <a:pt x="8573" y="23468"/>
                      <a:pt x="8655" y="23468"/>
                    </a:cubicBezTo>
                    <a:cubicBezTo>
                      <a:pt x="9078" y="23468"/>
                      <a:pt x="9527" y="23432"/>
                      <a:pt x="9965" y="23353"/>
                    </a:cubicBezTo>
                    <a:cubicBezTo>
                      <a:pt x="10456" y="23258"/>
                      <a:pt x="10979" y="23115"/>
                      <a:pt x="11534" y="22909"/>
                    </a:cubicBezTo>
                    <a:cubicBezTo>
                      <a:pt x="11977" y="22751"/>
                      <a:pt x="12437" y="22545"/>
                      <a:pt x="12959" y="22291"/>
                    </a:cubicBezTo>
                    <a:lnTo>
                      <a:pt x="13102" y="22228"/>
                    </a:lnTo>
                    <a:lnTo>
                      <a:pt x="13245" y="22165"/>
                    </a:lnTo>
                    <a:cubicBezTo>
                      <a:pt x="14148" y="21768"/>
                      <a:pt x="15019" y="21309"/>
                      <a:pt x="15764" y="20897"/>
                    </a:cubicBezTo>
                    <a:cubicBezTo>
                      <a:pt x="16730" y="20390"/>
                      <a:pt x="17585" y="19915"/>
                      <a:pt x="18473" y="19424"/>
                    </a:cubicBezTo>
                    <a:cubicBezTo>
                      <a:pt x="19043" y="19091"/>
                      <a:pt x="19597" y="18758"/>
                      <a:pt x="20168" y="18426"/>
                    </a:cubicBezTo>
                    <a:cubicBezTo>
                      <a:pt x="20453" y="18251"/>
                      <a:pt x="20738" y="18077"/>
                      <a:pt x="21023" y="17903"/>
                    </a:cubicBezTo>
                    <a:lnTo>
                      <a:pt x="21150" y="17824"/>
                    </a:lnTo>
                    <a:cubicBezTo>
                      <a:pt x="21403" y="17681"/>
                      <a:pt x="21641" y="17523"/>
                      <a:pt x="21895" y="17364"/>
                    </a:cubicBezTo>
                    <a:cubicBezTo>
                      <a:pt x="22449" y="17016"/>
                      <a:pt x="22972" y="16620"/>
                      <a:pt x="23415" y="16271"/>
                    </a:cubicBezTo>
                    <a:cubicBezTo>
                      <a:pt x="23637" y="16113"/>
                      <a:pt x="23859" y="15954"/>
                      <a:pt x="24081" y="15796"/>
                    </a:cubicBezTo>
                    <a:cubicBezTo>
                      <a:pt x="24350" y="15590"/>
                      <a:pt x="24619" y="15368"/>
                      <a:pt x="24889" y="15162"/>
                    </a:cubicBezTo>
                    <a:lnTo>
                      <a:pt x="24968" y="15099"/>
                    </a:lnTo>
                    <a:lnTo>
                      <a:pt x="25158" y="14956"/>
                    </a:lnTo>
                    <a:lnTo>
                      <a:pt x="25237" y="14893"/>
                    </a:lnTo>
                    <a:cubicBezTo>
                      <a:pt x="25301" y="14829"/>
                      <a:pt x="25380" y="14766"/>
                      <a:pt x="25459" y="14703"/>
                    </a:cubicBezTo>
                    <a:cubicBezTo>
                      <a:pt x="25554" y="14608"/>
                      <a:pt x="25649" y="14513"/>
                      <a:pt x="25744" y="14418"/>
                    </a:cubicBezTo>
                    <a:cubicBezTo>
                      <a:pt x="25808" y="14354"/>
                      <a:pt x="25871" y="14291"/>
                      <a:pt x="25919" y="14227"/>
                    </a:cubicBezTo>
                    <a:cubicBezTo>
                      <a:pt x="25903" y="14212"/>
                      <a:pt x="25903" y="14212"/>
                      <a:pt x="25887" y="14212"/>
                    </a:cubicBezTo>
                    <a:cubicBezTo>
                      <a:pt x="25744" y="14132"/>
                      <a:pt x="25586" y="14037"/>
                      <a:pt x="25459" y="13926"/>
                    </a:cubicBezTo>
                    <a:cubicBezTo>
                      <a:pt x="25396" y="13863"/>
                      <a:pt x="25317" y="13800"/>
                      <a:pt x="25253" y="13736"/>
                    </a:cubicBezTo>
                    <a:cubicBezTo>
                      <a:pt x="25206" y="13673"/>
                      <a:pt x="25158" y="13610"/>
                      <a:pt x="25126" y="13546"/>
                    </a:cubicBezTo>
                    <a:cubicBezTo>
                      <a:pt x="25047" y="13419"/>
                      <a:pt x="25000" y="13293"/>
                      <a:pt x="24984" y="13150"/>
                    </a:cubicBezTo>
                    <a:cubicBezTo>
                      <a:pt x="24968" y="13039"/>
                      <a:pt x="24968" y="12928"/>
                      <a:pt x="25000" y="12817"/>
                    </a:cubicBezTo>
                    <a:lnTo>
                      <a:pt x="25000" y="12817"/>
                    </a:lnTo>
                    <a:cubicBezTo>
                      <a:pt x="24984" y="12833"/>
                      <a:pt x="24952" y="12865"/>
                      <a:pt x="24936" y="12881"/>
                    </a:cubicBezTo>
                    <a:cubicBezTo>
                      <a:pt x="24794" y="12992"/>
                      <a:pt x="24651" y="13118"/>
                      <a:pt x="24509" y="13229"/>
                    </a:cubicBezTo>
                    <a:cubicBezTo>
                      <a:pt x="24334" y="13372"/>
                      <a:pt x="24144" y="13514"/>
                      <a:pt x="23970" y="13657"/>
                    </a:cubicBezTo>
                    <a:cubicBezTo>
                      <a:pt x="23574" y="13942"/>
                      <a:pt x="23178" y="14227"/>
                      <a:pt x="22766" y="14481"/>
                    </a:cubicBezTo>
                    <a:cubicBezTo>
                      <a:pt x="21831" y="15067"/>
                      <a:pt x="20849" y="15590"/>
                      <a:pt x="19835" y="16065"/>
                    </a:cubicBezTo>
                    <a:cubicBezTo>
                      <a:pt x="19566" y="16192"/>
                      <a:pt x="19265" y="16303"/>
                      <a:pt x="18980" y="16414"/>
                    </a:cubicBezTo>
                    <a:cubicBezTo>
                      <a:pt x="18536" y="16588"/>
                      <a:pt x="18077" y="16746"/>
                      <a:pt x="17601" y="16905"/>
                    </a:cubicBezTo>
                    <a:cubicBezTo>
                      <a:pt x="17094" y="17063"/>
                      <a:pt x="16571" y="17222"/>
                      <a:pt x="16033" y="17333"/>
                    </a:cubicBezTo>
                    <a:cubicBezTo>
                      <a:pt x="15779" y="17380"/>
                      <a:pt x="15526" y="17428"/>
                      <a:pt x="15272" y="17459"/>
                    </a:cubicBezTo>
                    <a:cubicBezTo>
                      <a:pt x="15051" y="17491"/>
                      <a:pt x="14813" y="17523"/>
                      <a:pt x="14591" y="17523"/>
                    </a:cubicBezTo>
                    <a:cubicBezTo>
                      <a:pt x="14385" y="17523"/>
                      <a:pt x="14195" y="17507"/>
                      <a:pt x="14005" y="17459"/>
                    </a:cubicBezTo>
                    <a:cubicBezTo>
                      <a:pt x="13926" y="17443"/>
                      <a:pt x="13831" y="17428"/>
                      <a:pt x="13752" y="17396"/>
                    </a:cubicBezTo>
                    <a:cubicBezTo>
                      <a:pt x="13688" y="17364"/>
                      <a:pt x="13625" y="17333"/>
                      <a:pt x="13561" y="17285"/>
                    </a:cubicBezTo>
                    <a:cubicBezTo>
                      <a:pt x="13530" y="17269"/>
                      <a:pt x="13498" y="17237"/>
                      <a:pt x="13466" y="17206"/>
                    </a:cubicBezTo>
                    <a:cubicBezTo>
                      <a:pt x="13451" y="17190"/>
                      <a:pt x="13419" y="17158"/>
                      <a:pt x="13403" y="17127"/>
                    </a:cubicBezTo>
                    <a:cubicBezTo>
                      <a:pt x="13355" y="17079"/>
                      <a:pt x="13324" y="17016"/>
                      <a:pt x="13292" y="16952"/>
                    </a:cubicBezTo>
                    <a:cubicBezTo>
                      <a:pt x="13229" y="16794"/>
                      <a:pt x="13213" y="16635"/>
                      <a:pt x="13245" y="16461"/>
                    </a:cubicBezTo>
                    <a:cubicBezTo>
                      <a:pt x="13245" y="16366"/>
                      <a:pt x="13276" y="16255"/>
                      <a:pt x="13308" y="16144"/>
                    </a:cubicBezTo>
                    <a:cubicBezTo>
                      <a:pt x="13324" y="16097"/>
                      <a:pt x="13340" y="16033"/>
                      <a:pt x="13355" y="15986"/>
                    </a:cubicBezTo>
                    <a:cubicBezTo>
                      <a:pt x="13387" y="15923"/>
                      <a:pt x="13403" y="15859"/>
                      <a:pt x="13435" y="15812"/>
                    </a:cubicBezTo>
                    <a:cubicBezTo>
                      <a:pt x="13561" y="15558"/>
                      <a:pt x="13752" y="15336"/>
                      <a:pt x="13910" y="15099"/>
                    </a:cubicBezTo>
                    <a:cubicBezTo>
                      <a:pt x="14005" y="14972"/>
                      <a:pt x="14100" y="14829"/>
                      <a:pt x="14163" y="14671"/>
                    </a:cubicBezTo>
                    <a:cubicBezTo>
                      <a:pt x="14195" y="14608"/>
                      <a:pt x="14211" y="14528"/>
                      <a:pt x="14227" y="14449"/>
                    </a:cubicBezTo>
                    <a:cubicBezTo>
                      <a:pt x="14227" y="14386"/>
                      <a:pt x="14227" y="14322"/>
                      <a:pt x="14227" y="14259"/>
                    </a:cubicBezTo>
                    <a:cubicBezTo>
                      <a:pt x="14211" y="14212"/>
                      <a:pt x="14211" y="14164"/>
                      <a:pt x="14195" y="14132"/>
                    </a:cubicBezTo>
                    <a:cubicBezTo>
                      <a:pt x="14179" y="14101"/>
                      <a:pt x="14163" y="14069"/>
                      <a:pt x="14163" y="14037"/>
                    </a:cubicBezTo>
                    <a:cubicBezTo>
                      <a:pt x="14116" y="13958"/>
                      <a:pt x="14068" y="13879"/>
                      <a:pt x="14021" y="13800"/>
                    </a:cubicBezTo>
                    <a:lnTo>
                      <a:pt x="14005" y="13800"/>
                    </a:lnTo>
                    <a:cubicBezTo>
                      <a:pt x="13973" y="13752"/>
                      <a:pt x="13926" y="13705"/>
                      <a:pt x="13862" y="13657"/>
                    </a:cubicBezTo>
                    <a:cubicBezTo>
                      <a:pt x="13783" y="13610"/>
                      <a:pt x="13688" y="13562"/>
                      <a:pt x="13593" y="13514"/>
                    </a:cubicBezTo>
                    <a:cubicBezTo>
                      <a:pt x="13165" y="13356"/>
                      <a:pt x="12706" y="13324"/>
                      <a:pt x="12278" y="13150"/>
                    </a:cubicBezTo>
                    <a:cubicBezTo>
                      <a:pt x="12167" y="13118"/>
                      <a:pt x="12072" y="13071"/>
                      <a:pt x="11977" y="13008"/>
                    </a:cubicBezTo>
                    <a:cubicBezTo>
                      <a:pt x="11898" y="12960"/>
                      <a:pt x="11819" y="12897"/>
                      <a:pt x="11755" y="12817"/>
                    </a:cubicBezTo>
                    <a:cubicBezTo>
                      <a:pt x="11692" y="12738"/>
                      <a:pt x="11629" y="12659"/>
                      <a:pt x="11581" y="12564"/>
                    </a:cubicBezTo>
                    <a:cubicBezTo>
                      <a:pt x="11534" y="12485"/>
                      <a:pt x="11502" y="12390"/>
                      <a:pt x="11470" y="12295"/>
                    </a:cubicBezTo>
                    <a:cubicBezTo>
                      <a:pt x="11454" y="12184"/>
                      <a:pt x="11423" y="12089"/>
                      <a:pt x="11423" y="11978"/>
                    </a:cubicBezTo>
                    <a:cubicBezTo>
                      <a:pt x="11423" y="11883"/>
                      <a:pt x="11423" y="11788"/>
                      <a:pt x="11439" y="11693"/>
                    </a:cubicBezTo>
                    <a:cubicBezTo>
                      <a:pt x="11470" y="11471"/>
                      <a:pt x="11534" y="11265"/>
                      <a:pt x="11597" y="11059"/>
                    </a:cubicBezTo>
                    <a:cubicBezTo>
                      <a:pt x="11740" y="10631"/>
                      <a:pt x="11914" y="10203"/>
                      <a:pt x="11977" y="9744"/>
                    </a:cubicBezTo>
                    <a:cubicBezTo>
                      <a:pt x="11966" y="9744"/>
                      <a:pt x="11963" y="9752"/>
                      <a:pt x="11962" y="9757"/>
                    </a:cubicBezTo>
                    <a:lnTo>
                      <a:pt x="11962" y="9757"/>
                    </a:lnTo>
                    <a:cubicBezTo>
                      <a:pt x="11993" y="9488"/>
                      <a:pt x="11993" y="9220"/>
                      <a:pt x="11945" y="8952"/>
                    </a:cubicBezTo>
                    <a:cubicBezTo>
                      <a:pt x="11930" y="8857"/>
                      <a:pt x="11914" y="8762"/>
                      <a:pt x="11882" y="8667"/>
                    </a:cubicBezTo>
                    <a:cubicBezTo>
                      <a:pt x="11850" y="8572"/>
                      <a:pt x="11819" y="8477"/>
                      <a:pt x="11771" y="8381"/>
                    </a:cubicBezTo>
                    <a:lnTo>
                      <a:pt x="11787" y="8381"/>
                    </a:lnTo>
                    <a:cubicBezTo>
                      <a:pt x="11740" y="8286"/>
                      <a:pt x="11692" y="8191"/>
                      <a:pt x="11629" y="8096"/>
                    </a:cubicBezTo>
                    <a:cubicBezTo>
                      <a:pt x="11581" y="8017"/>
                      <a:pt x="11518" y="7938"/>
                      <a:pt x="11454" y="7859"/>
                    </a:cubicBezTo>
                    <a:lnTo>
                      <a:pt x="11454" y="7859"/>
                    </a:lnTo>
                    <a:cubicBezTo>
                      <a:pt x="11470" y="7875"/>
                      <a:pt x="11470" y="7875"/>
                      <a:pt x="11470" y="7875"/>
                    </a:cubicBezTo>
                    <a:cubicBezTo>
                      <a:pt x="11359" y="7748"/>
                      <a:pt x="11233" y="7605"/>
                      <a:pt x="11106" y="7494"/>
                    </a:cubicBezTo>
                    <a:cubicBezTo>
                      <a:pt x="10963" y="7368"/>
                      <a:pt x="10821" y="7257"/>
                      <a:pt x="10678" y="7146"/>
                    </a:cubicBezTo>
                    <a:lnTo>
                      <a:pt x="10678" y="7146"/>
                    </a:lnTo>
                    <a:lnTo>
                      <a:pt x="10694" y="7162"/>
                    </a:lnTo>
                    <a:cubicBezTo>
                      <a:pt x="10488" y="7019"/>
                      <a:pt x="10282" y="6876"/>
                      <a:pt x="10076" y="6750"/>
                    </a:cubicBezTo>
                    <a:cubicBezTo>
                      <a:pt x="9712" y="6496"/>
                      <a:pt x="9331" y="6259"/>
                      <a:pt x="8983" y="5989"/>
                    </a:cubicBezTo>
                    <a:cubicBezTo>
                      <a:pt x="8809" y="5847"/>
                      <a:pt x="8650" y="5720"/>
                      <a:pt x="8508" y="5561"/>
                    </a:cubicBezTo>
                    <a:cubicBezTo>
                      <a:pt x="8397" y="5451"/>
                      <a:pt x="8302" y="5324"/>
                      <a:pt x="8207" y="5181"/>
                    </a:cubicBezTo>
                    <a:cubicBezTo>
                      <a:pt x="7779" y="4595"/>
                      <a:pt x="7541" y="3882"/>
                      <a:pt x="7446" y="3169"/>
                    </a:cubicBezTo>
                    <a:cubicBezTo>
                      <a:pt x="7415" y="2789"/>
                      <a:pt x="7399" y="2425"/>
                      <a:pt x="7446" y="2044"/>
                    </a:cubicBezTo>
                    <a:cubicBezTo>
                      <a:pt x="7478" y="1680"/>
                      <a:pt x="7557" y="1316"/>
                      <a:pt x="7684" y="983"/>
                    </a:cubicBezTo>
                    <a:cubicBezTo>
                      <a:pt x="7795" y="634"/>
                      <a:pt x="7953" y="318"/>
                      <a:pt x="8159" y="17"/>
                    </a:cubicBezTo>
                    <a:cubicBezTo>
                      <a:pt x="8175" y="17"/>
                      <a:pt x="8175" y="17"/>
                      <a:pt x="8175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94"/>
              <p:cNvSpPr/>
              <p:nvPr/>
            </p:nvSpPr>
            <p:spPr>
              <a:xfrm>
                <a:off x="4701525" y="280302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94"/>
              <p:cNvSpPr/>
              <p:nvPr/>
            </p:nvSpPr>
            <p:spPr>
              <a:xfrm>
                <a:off x="4701525" y="2803025"/>
                <a:ext cx="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6" h="1" extrusionOk="0">
                    <a:moveTo>
                      <a:pt x="16" y="1"/>
                    </a:moveTo>
                    <a:cubicBezTo>
                      <a:pt x="16" y="1"/>
                      <a:pt x="16" y="1"/>
                      <a:pt x="0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94"/>
              <p:cNvSpPr/>
              <p:nvPr/>
            </p:nvSpPr>
            <p:spPr>
              <a:xfrm>
                <a:off x="4707450" y="2891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2B08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94"/>
              <p:cNvSpPr/>
              <p:nvPr/>
            </p:nvSpPr>
            <p:spPr>
              <a:xfrm>
                <a:off x="2745350" y="2450775"/>
                <a:ext cx="1850050" cy="595075"/>
              </a:xfrm>
              <a:custGeom>
                <a:avLst/>
                <a:gdLst/>
                <a:ahLst/>
                <a:cxnLst/>
                <a:rect l="l" t="t" r="r" b="b"/>
                <a:pathLst>
                  <a:path w="74002" h="23803" extrusionOk="0">
                    <a:moveTo>
                      <a:pt x="1785" y="0"/>
                    </a:moveTo>
                    <a:cubicBezTo>
                      <a:pt x="1757" y="0"/>
                      <a:pt x="1734" y="11"/>
                      <a:pt x="1712" y="22"/>
                    </a:cubicBezTo>
                    <a:cubicBezTo>
                      <a:pt x="1648" y="70"/>
                      <a:pt x="1633" y="117"/>
                      <a:pt x="1617" y="165"/>
                    </a:cubicBezTo>
                    <a:cubicBezTo>
                      <a:pt x="1617" y="181"/>
                      <a:pt x="1601" y="197"/>
                      <a:pt x="1601" y="213"/>
                    </a:cubicBezTo>
                    <a:cubicBezTo>
                      <a:pt x="397" y="3143"/>
                      <a:pt x="1" y="6613"/>
                      <a:pt x="381" y="11128"/>
                    </a:cubicBezTo>
                    <a:cubicBezTo>
                      <a:pt x="460" y="11936"/>
                      <a:pt x="555" y="12792"/>
                      <a:pt x="682" y="13853"/>
                    </a:cubicBezTo>
                    <a:cubicBezTo>
                      <a:pt x="730" y="14186"/>
                      <a:pt x="777" y="14534"/>
                      <a:pt x="825" y="14867"/>
                    </a:cubicBezTo>
                    <a:cubicBezTo>
                      <a:pt x="888" y="15390"/>
                      <a:pt x="951" y="15913"/>
                      <a:pt x="1031" y="16420"/>
                    </a:cubicBezTo>
                    <a:cubicBezTo>
                      <a:pt x="1173" y="17497"/>
                      <a:pt x="1332" y="18384"/>
                      <a:pt x="1522" y="19192"/>
                    </a:cubicBezTo>
                    <a:cubicBezTo>
                      <a:pt x="1759" y="20206"/>
                      <a:pt x="2045" y="21061"/>
                      <a:pt x="2393" y="21806"/>
                    </a:cubicBezTo>
                    <a:cubicBezTo>
                      <a:pt x="2536" y="22123"/>
                      <a:pt x="2710" y="22424"/>
                      <a:pt x="2900" y="22709"/>
                    </a:cubicBezTo>
                    <a:lnTo>
                      <a:pt x="2916" y="22757"/>
                    </a:lnTo>
                    <a:cubicBezTo>
                      <a:pt x="2995" y="22883"/>
                      <a:pt x="3090" y="23010"/>
                      <a:pt x="3185" y="23121"/>
                    </a:cubicBezTo>
                    <a:cubicBezTo>
                      <a:pt x="3217" y="23168"/>
                      <a:pt x="3249" y="23216"/>
                      <a:pt x="3296" y="23248"/>
                    </a:cubicBezTo>
                    <a:cubicBezTo>
                      <a:pt x="3328" y="23279"/>
                      <a:pt x="3359" y="23311"/>
                      <a:pt x="3391" y="23343"/>
                    </a:cubicBezTo>
                    <a:lnTo>
                      <a:pt x="3375" y="23390"/>
                    </a:lnTo>
                    <a:cubicBezTo>
                      <a:pt x="3375" y="23390"/>
                      <a:pt x="3375" y="23406"/>
                      <a:pt x="3375" y="23422"/>
                    </a:cubicBezTo>
                    <a:cubicBezTo>
                      <a:pt x="3375" y="23469"/>
                      <a:pt x="3375" y="23517"/>
                      <a:pt x="3407" y="23549"/>
                    </a:cubicBezTo>
                    <a:cubicBezTo>
                      <a:pt x="3439" y="23596"/>
                      <a:pt x="3486" y="23628"/>
                      <a:pt x="3534" y="23628"/>
                    </a:cubicBezTo>
                    <a:lnTo>
                      <a:pt x="15685" y="23660"/>
                    </a:lnTo>
                    <a:lnTo>
                      <a:pt x="23083" y="23675"/>
                    </a:lnTo>
                    <a:lnTo>
                      <a:pt x="38926" y="23723"/>
                    </a:lnTo>
                    <a:lnTo>
                      <a:pt x="45136" y="23739"/>
                    </a:lnTo>
                    <a:cubicBezTo>
                      <a:pt x="52059" y="23755"/>
                      <a:pt x="58983" y="23770"/>
                      <a:pt x="65906" y="23786"/>
                    </a:cubicBezTo>
                    <a:lnTo>
                      <a:pt x="66064" y="23786"/>
                    </a:lnTo>
                    <a:lnTo>
                      <a:pt x="68852" y="23802"/>
                    </a:lnTo>
                    <a:lnTo>
                      <a:pt x="73463" y="23802"/>
                    </a:lnTo>
                    <a:cubicBezTo>
                      <a:pt x="73494" y="23802"/>
                      <a:pt x="73542" y="23802"/>
                      <a:pt x="73589" y="23770"/>
                    </a:cubicBezTo>
                    <a:cubicBezTo>
                      <a:pt x="73621" y="23739"/>
                      <a:pt x="73653" y="23691"/>
                      <a:pt x="73653" y="23644"/>
                    </a:cubicBezTo>
                    <a:cubicBezTo>
                      <a:pt x="73669" y="23612"/>
                      <a:pt x="73653" y="23565"/>
                      <a:pt x="73621" y="23517"/>
                    </a:cubicBezTo>
                    <a:cubicBezTo>
                      <a:pt x="73621" y="23517"/>
                      <a:pt x="73605" y="23501"/>
                      <a:pt x="73589" y="23485"/>
                    </a:cubicBezTo>
                    <a:cubicBezTo>
                      <a:pt x="73558" y="23438"/>
                      <a:pt x="73526" y="23422"/>
                      <a:pt x="73478" y="23406"/>
                    </a:cubicBezTo>
                    <a:cubicBezTo>
                      <a:pt x="73225" y="23327"/>
                      <a:pt x="72971" y="23248"/>
                      <a:pt x="72702" y="23168"/>
                    </a:cubicBezTo>
                    <a:cubicBezTo>
                      <a:pt x="72163" y="23026"/>
                      <a:pt x="71609" y="22867"/>
                      <a:pt x="71102" y="22661"/>
                    </a:cubicBezTo>
                    <a:cubicBezTo>
                      <a:pt x="70912" y="22566"/>
                      <a:pt x="70753" y="22487"/>
                      <a:pt x="70611" y="22408"/>
                    </a:cubicBezTo>
                    <a:cubicBezTo>
                      <a:pt x="70468" y="22329"/>
                      <a:pt x="70326" y="22234"/>
                      <a:pt x="70183" y="22123"/>
                    </a:cubicBezTo>
                    <a:lnTo>
                      <a:pt x="70151" y="22091"/>
                    </a:lnTo>
                    <a:cubicBezTo>
                      <a:pt x="69914" y="21901"/>
                      <a:pt x="69692" y="21679"/>
                      <a:pt x="69502" y="21442"/>
                    </a:cubicBezTo>
                    <a:cubicBezTo>
                      <a:pt x="69439" y="21378"/>
                      <a:pt x="69391" y="21299"/>
                      <a:pt x="69344" y="21220"/>
                    </a:cubicBezTo>
                    <a:cubicBezTo>
                      <a:pt x="69248" y="21061"/>
                      <a:pt x="69153" y="20903"/>
                      <a:pt x="69090" y="20745"/>
                    </a:cubicBezTo>
                    <a:cubicBezTo>
                      <a:pt x="69011" y="20539"/>
                      <a:pt x="68947" y="20333"/>
                      <a:pt x="68916" y="20111"/>
                    </a:cubicBezTo>
                    <a:cubicBezTo>
                      <a:pt x="68884" y="19905"/>
                      <a:pt x="68900" y="19715"/>
                      <a:pt x="68916" y="19509"/>
                    </a:cubicBezTo>
                    <a:cubicBezTo>
                      <a:pt x="68947" y="19319"/>
                      <a:pt x="68995" y="19129"/>
                      <a:pt x="69074" y="18954"/>
                    </a:cubicBezTo>
                    <a:cubicBezTo>
                      <a:pt x="69153" y="18780"/>
                      <a:pt x="69248" y="18622"/>
                      <a:pt x="69359" y="18479"/>
                    </a:cubicBezTo>
                    <a:cubicBezTo>
                      <a:pt x="69502" y="18289"/>
                      <a:pt x="69676" y="18131"/>
                      <a:pt x="69882" y="17956"/>
                    </a:cubicBezTo>
                    <a:cubicBezTo>
                      <a:pt x="70199" y="17719"/>
                      <a:pt x="70563" y="17513"/>
                      <a:pt x="71007" y="17338"/>
                    </a:cubicBezTo>
                    <a:cubicBezTo>
                      <a:pt x="71926" y="16958"/>
                      <a:pt x="72940" y="16752"/>
                      <a:pt x="73811" y="16594"/>
                    </a:cubicBezTo>
                    <a:cubicBezTo>
                      <a:pt x="73843" y="16578"/>
                      <a:pt x="73874" y="16562"/>
                      <a:pt x="73906" y="16530"/>
                    </a:cubicBezTo>
                    <a:cubicBezTo>
                      <a:pt x="73938" y="16499"/>
                      <a:pt x="73985" y="16467"/>
                      <a:pt x="73985" y="16420"/>
                    </a:cubicBezTo>
                    <a:cubicBezTo>
                      <a:pt x="74001" y="16372"/>
                      <a:pt x="74001" y="16309"/>
                      <a:pt x="73970" y="16261"/>
                    </a:cubicBezTo>
                    <a:cubicBezTo>
                      <a:pt x="73938" y="16229"/>
                      <a:pt x="73906" y="16198"/>
                      <a:pt x="73859" y="16198"/>
                    </a:cubicBezTo>
                    <a:cubicBezTo>
                      <a:pt x="72876" y="16008"/>
                      <a:pt x="72084" y="15786"/>
                      <a:pt x="71371" y="15485"/>
                    </a:cubicBezTo>
                    <a:cubicBezTo>
                      <a:pt x="70785" y="15247"/>
                      <a:pt x="70310" y="14962"/>
                      <a:pt x="69882" y="14629"/>
                    </a:cubicBezTo>
                    <a:cubicBezTo>
                      <a:pt x="69502" y="14344"/>
                      <a:pt x="69185" y="14027"/>
                      <a:pt x="68932" y="13679"/>
                    </a:cubicBezTo>
                    <a:lnTo>
                      <a:pt x="68932" y="13726"/>
                    </a:lnTo>
                    <a:lnTo>
                      <a:pt x="68868" y="13584"/>
                    </a:lnTo>
                    <a:lnTo>
                      <a:pt x="68773" y="13457"/>
                    </a:lnTo>
                    <a:cubicBezTo>
                      <a:pt x="68662" y="13283"/>
                      <a:pt x="68583" y="13124"/>
                      <a:pt x="68504" y="12966"/>
                    </a:cubicBezTo>
                    <a:cubicBezTo>
                      <a:pt x="68440" y="12792"/>
                      <a:pt x="68393" y="12617"/>
                      <a:pt x="68361" y="12443"/>
                    </a:cubicBezTo>
                    <a:cubicBezTo>
                      <a:pt x="68345" y="12269"/>
                      <a:pt x="68345" y="12110"/>
                      <a:pt x="68361" y="11968"/>
                    </a:cubicBezTo>
                    <a:cubicBezTo>
                      <a:pt x="68377" y="11825"/>
                      <a:pt x="68425" y="11667"/>
                      <a:pt x="68488" y="11524"/>
                    </a:cubicBezTo>
                    <a:cubicBezTo>
                      <a:pt x="68567" y="11334"/>
                      <a:pt x="68662" y="11176"/>
                      <a:pt x="68789" y="11001"/>
                    </a:cubicBezTo>
                    <a:cubicBezTo>
                      <a:pt x="68963" y="10795"/>
                      <a:pt x="69169" y="10589"/>
                      <a:pt x="69439" y="10383"/>
                    </a:cubicBezTo>
                    <a:lnTo>
                      <a:pt x="69439" y="10383"/>
                    </a:lnTo>
                    <a:lnTo>
                      <a:pt x="69391" y="10399"/>
                    </a:lnTo>
                    <a:cubicBezTo>
                      <a:pt x="69819" y="10098"/>
                      <a:pt x="70294" y="9845"/>
                      <a:pt x="70864" y="9591"/>
                    </a:cubicBezTo>
                    <a:cubicBezTo>
                      <a:pt x="71641" y="9274"/>
                      <a:pt x="72464" y="9053"/>
                      <a:pt x="73320" y="8942"/>
                    </a:cubicBezTo>
                    <a:cubicBezTo>
                      <a:pt x="73463" y="8926"/>
                      <a:pt x="73621" y="8910"/>
                      <a:pt x="73779" y="8910"/>
                    </a:cubicBezTo>
                    <a:cubicBezTo>
                      <a:pt x="73890" y="8894"/>
                      <a:pt x="73970" y="8815"/>
                      <a:pt x="73970" y="8720"/>
                    </a:cubicBezTo>
                    <a:cubicBezTo>
                      <a:pt x="73970" y="8704"/>
                      <a:pt x="73970" y="8688"/>
                      <a:pt x="73954" y="8672"/>
                    </a:cubicBezTo>
                    <a:cubicBezTo>
                      <a:pt x="73954" y="8657"/>
                      <a:pt x="73954" y="8641"/>
                      <a:pt x="73938" y="8625"/>
                    </a:cubicBezTo>
                    <a:cubicBezTo>
                      <a:pt x="73906" y="8577"/>
                      <a:pt x="73843" y="8530"/>
                      <a:pt x="73779" y="8530"/>
                    </a:cubicBezTo>
                    <a:cubicBezTo>
                      <a:pt x="73431" y="8514"/>
                      <a:pt x="73098" y="8482"/>
                      <a:pt x="72813" y="8435"/>
                    </a:cubicBezTo>
                    <a:lnTo>
                      <a:pt x="72765" y="8435"/>
                    </a:lnTo>
                    <a:cubicBezTo>
                      <a:pt x="72433" y="8387"/>
                      <a:pt x="72132" y="8324"/>
                      <a:pt x="71862" y="8261"/>
                    </a:cubicBezTo>
                    <a:cubicBezTo>
                      <a:pt x="71657" y="8197"/>
                      <a:pt x="71419" y="8118"/>
                      <a:pt x="71150" y="8007"/>
                    </a:cubicBezTo>
                    <a:cubicBezTo>
                      <a:pt x="70690" y="7817"/>
                      <a:pt x="70247" y="7563"/>
                      <a:pt x="69850" y="7247"/>
                    </a:cubicBezTo>
                    <a:cubicBezTo>
                      <a:pt x="69534" y="6993"/>
                      <a:pt x="69248" y="6724"/>
                      <a:pt x="69027" y="6439"/>
                    </a:cubicBezTo>
                    <a:lnTo>
                      <a:pt x="68995" y="6423"/>
                    </a:lnTo>
                    <a:cubicBezTo>
                      <a:pt x="68995" y="6407"/>
                      <a:pt x="68979" y="6375"/>
                      <a:pt x="68963" y="6359"/>
                    </a:cubicBezTo>
                    <a:lnTo>
                      <a:pt x="68916" y="6296"/>
                    </a:lnTo>
                    <a:lnTo>
                      <a:pt x="68868" y="6201"/>
                    </a:lnTo>
                    <a:cubicBezTo>
                      <a:pt x="68757" y="6043"/>
                      <a:pt x="68678" y="5884"/>
                      <a:pt x="68599" y="5710"/>
                    </a:cubicBezTo>
                    <a:lnTo>
                      <a:pt x="68599" y="5757"/>
                    </a:lnTo>
                    <a:cubicBezTo>
                      <a:pt x="68520" y="5504"/>
                      <a:pt x="68456" y="5282"/>
                      <a:pt x="68425" y="5076"/>
                    </a:cubicBezTo>
                    <a:cubicBezTo>
                      <a:pt x="68409" y="4886"/>
                      <a:pt x="68409" y="4696"/>
                      <a:pt x="68440" y="4506"/>
                    </a:cubicBezTo>
                    <a:cubicBezTo>
                      <a:pt x="68472" y="4300"/>
                      <a:pt x="68520" y="4110"/>
                      <a:pt x="68599" y="3888"/>
                    </a:cubicBezTo>
                    <a:cubicBezTo>
                      <a:pt x="68694" y="3682"/>
                      <a:pt x="68821" y="3460"/>
                      <a:pt x="68995" y="3254"/>
                    </a:cubicBezTo>
                    <a:cubicBezTo>
                      <a:pt x="69217" y="2953"/>
                      <a:pt x="69518" y="2668"/>
                      <a:pt x="69898" y="2367"/>
                    </a:cubicBezTo>
                    <a:lnTo>
                      <a:pt x="69898" y="2367"/>
                    </a:lnTo>
                    <a:lnTo>
                      <a:pt x="69850" y="2383"/>
                    </a:lnTo>
                    <a:cubicBezTo>
                      <a:pt x="70532" y="1892"/>
                      <a:pt x="71324" y="1448"/>
                      <a:pt x="72338" y="1021"/>
                    </a:cubicBezTo>
                    <a:cubicBezTo>
                      <a:pt x="72734" y="862"/>
                      <a:pt x="73130" y="704"/>
                      <a:pt x="73542" y="577"/>
                    </a:cubicBezTo>
                    <a:cubicBezTo>
                      <a:pt x="73605" y="545"/>
                      <a:pt x="73669" y="482"/>
                      <a:pt x="73669" y="418"/>
                    </a:cubicBezTo>
                    <a:cubicBezTo>
                      <a:pt x="73669" y="355"/>
                      <a:pt x="73669" y="308"/>
                      <a:pt x="73637" y="260"/>
                    </a:cubicBezTo>
                    <a:cubicBezTo>
                      <a:pt x="73605" y="213"/>
                      <a:pt x="73558" y="181"/>
                      <a:pt x="73510" y="181"/>
                    </a:cubicBezTo>
                    <a:lnTo>
                      <a:pt x="68187" y="165"/>
                    </a:lnTo>
                    <a:lnTo>
                      <a:pt x="52978" y="133"/>
                    </a:lnTo>
                    <a:cubicBezTo>
                      <a:pt x="45976" y="117"/>
                      <a:pt x="38958" y="102"/>
                      <a:pt x="31955" y="86"/>
                    </a:cubicBezTo>
                    <a:lnTo>
                      <a:pt x="31908" y="70"/>
                    </a:lnTo>
                    <a:lnTo>
                      <a:pt x="10425" y="22"/>
                    </a:lnTo>
                    <a:lnTo>
                      <a:pt x="1823" y="7"/>
                    </a:lnTo>
                    <a:cubicBezTo>
                      <a:pt x="1809" y="2"/>
                      <a:pt x="1796" y="0"/>
                      <a:pt x="178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94"/>
              <p:cNvSpPr/>
              <p:nvPr/>
            </p:nvSpPr>
            <p:spPr>
              <a:xfrm>
                <a:off x="2751300" y="2450775"/>
                <a:ext cx="1842900" cy="217225"/>
              </a:xfrm>
              <a:custGeom>
                <a:avLst/>
                <a:gdLst/>
                <a:ahLst/>
                <a:cxnLst/>
                <a:rect l="l" t="t" r="r" b="b"/>
                <a:pathLst>
                  <a:path w="73716" h="8689" extrusionOk="0">
                    <a:moveTo>
                      <a:pt x="1547" y="0"/>
                    </a:moveTo>
                    <a:cubicBezTo>
                      <a:pt x="1519" y="0"/>
                      <a:pt x="1496" y="11"/>
                      <a:pt x="1474" y="22"/>
                    </a:cubicBezTo>
                    <a:cubicBezTo>
                      <a:pt x="1410" y="70"/>
                      <a:pt x="1395" y="117"/>
                      <a:pt x="1379" y="165"/>
                    </a:cubicBezTo>
                    <a:cubicBezTo>
                      <a:pt x="1379" y="181"/>
                      <a:pt x="1363" y="197"/>
                      <a:pt x="1363" y="213"/>
                    </a:cubicBezTo>
                    <a:cubicBezTo>
                      <a:pt x="444" y="2446"/>
                      <a:pt x="0" y="5013"/>
                      <a:pt x="16" y="8055"/>
                    </a:cubicBezTo>
                    <a:lnTo>
                      <a:pt x="3628" y="8102"/>
                    </a:lnTo>
                    <a:lnTo>
                      <a:pt x="15574" y="8197"/>
                    </a:lnTo>
                    <a:lnTo>
                      <a:pt x="27519" y="8308"/>
                    </a:lnTo>
                    <a:lnTo>
                      <a:pt x="51473" y="8498"/>
                    </a:lnTo>
                    <a:lnTo>
                      <a:pt x="62578" y="8593"/>
                    </a:lnTo>
                    <a:lnTo>
                      <a:pt x="73716" y="8688"/>
                    </a:lnTo>
                    <a:cubicBezTo>
                      <a:pt x="73716" y="8657"/>
                      <a:pt x="73716" y="8641"/>
                      <a:pt x="73700" y="8625"/>
                    </a:cubicBezTo>
                    <a:cubicBezTo>
                      <a:pt x="73668" y="8577"/>
                      <a:pt x="73605" y="8546"/>
                      <a:pt x="73541" y="8530"/>
                    </a:cubicBezTo>
                    <a:cubicBezTo>
                      <a:pt x="73193" y="8514"/>
                      <a:pt x="72876" y="8482"/>
                      <a:pt x="72575" y="8435"/>
                    </a:cubicBezTo>
                    <a:lnTo>
                      <a:pt x="72527" y="8435"/>
                    </a:lnTo>
                    <a:cubicBezTo>
                      <a:pt x="72195" y="8387"/>
                      <a:pt x="71894" y="8324"/>
                      <a:pt x="71624" y="8261"/>
                    </a:cubicBezTo>
                    <a:cubicBezTo>
                      <a:pt x="71419" y="8197"/>
                      <a:pt x="71181" y="8118"/>
                      <a:pt x="70912" y="8007"/>
                    </a:cubicBezTo>
                    <a:cubicBezTo>
                      <a:pt x="70452" y="7817"/>
                      <a:pt x="70009" y="7563"/>
                      <a:pt x="69612" y="7247"/>
                    </a:cubicBezTo>
                    <a:cubicBezTo>
                      <a:pt x="69296" y="6993"/>
                      <a:pt x="69010" y="6724"/>
                      <a:pt x="68789" y="6439"/>
                    </a:cubicBezTo>
                    <a:lnTo>
                      <a:pt x="68757" y="6423"/>
                    </a:lnTo>
                    <a:cubicBezTo>
                      <a:pt x="68757" y="6407"/>
                      <a:pt x="68741" y="6391"/>
                      <a:pt x="68725" y="6359"/>
                    </a:cubicBezTo>
                    <a:lnTo>
                      <a:pt x="68678" y="6296"/>
                    </a:lnTo>
                    <a:lnTo>
                      <a:pt x="68630" y="6201"/>
                    </a:lnTo>
                    <a:cubicBezTo>
                      <a:pt x="68519" y="6043"/>
                      <a:pt x="68424" y="5868"/>
                      <a:pt x="68361" y="5710"/>
                    </a:cubicBezTo>
                    <a:lnTo>
                      <a:pt x="68361" y="5757"/>
                    </a:lnTo>
                    <a:cubicBezTo>
                      <a:pt x="68282" y="5504"/>
                      <a:pt x="68218" y="5282"/>
                      <a:pt x="68187" y="5076"/>
                    </a:cubicBezTo>
                    <a:cubicBezTo>
                      <a:pt x="68171" y="4886"/>
                      <a:pt x="68171" y="4696"/>
                      <a:pt x="68202" y="4506"/>
                    </a:cubicBezTo>
                    <a:cubicBezTo>
                      <a:pt x="68234" y="4300"/>
                      <a:pt x="68282" y="4110"/>
                      <a:pt x="68361" y="3888"/>
                    </a:cubicBezTo>
                    <a:cubicBezTo>
                      <a:pt x="68456" y="3682"/>
                      <a:pt x="68583" y="3460"/>
                      <a:pt x="68757" y="3254"/>
                    </a:cubicBezTo>
                    <a:cubicBezTo>
                      <a:pt x="68979" y="2953"/>
                      <a:pt x="69280" y="2668"/>
                      <a:pt x="69660" y="2367"/>
                    </a:cubicBezTo>
                    <a:lnTo>
                      <a:pt x="69660" y="2367"/>
                    </a:lnTo>
                    <a:lnTo>
                      <a:pt x="69612" y="2383"/>
                    </a:lnTo>
                    <a:cubicBezTo>
                      <a:pt x="70294" y="1892"/>
                      <a:pt x="71086" y="1448"/>
                      <a:pt x="72100" y="1021"/>
                    </a:cubicBezTo>
                    <a:cubicBezTo>
                      <a:pt x="72496" y="862"/>
                      <a:pt x="72892" y="704"/>
                      <a:pt x="73304" y="577"/>
                    </a:cubicBezTo>
                    <a:cubicBezTo>
                      <a:pt x="73367" y="545"/>
                      <a:pt x="73431" y="482"/>
                      <a:pt x="73431" y="418"/>
                    </a:cubicBezTo>
                    <a:cubicBezTo>
                      <a:pt x="73431" y="355"/>
                      <a:pt x="73431" y="308"/>
                      <a:pt x="73399" y="260"/>
                    </a:cubicBezTo>
                    <a:cubicBezTo>
                      <a:pt x="73367" y="213"/>
                      <a:pt x="73320" y="181"/>
                      <a:pt x="73272" y="181"/>
                    </a:cubicBezTo>
                    <a:lnTo>
                      <a:pt x="67949" y="165"/>
                    </a:lnTo>
                    <a:lnTo>
                      <a:pt x="52740" y="133"/>
                    </a:lnTo>
                    <a:cubicBezTo>
                      <a:pt x="45738" y="117"/>
                      <a:pt x="38720" y="102"/>
                      <a:pt x="31717" y="86"/>
                    </a:cubicBezTo>
                    <a:lnTo>
                      <a:pt x="31670" y="70"/>
                    </a:lnTo>
                    <a:lnTo>
                      <a:pt x="10187" y="22"/>
                    </a:lnTo>
                    <a:lnTo>
                      <a:pt x="1585" y="7"/>
                    </a:lnTo>
                    <a:cubicBezTo>
                      <a:pt x="1571" y="2"/>
                      <a:pt x="1558" y="0"/>
                      <a:pt x="1547" y="0"/>
                    </a:cubicBez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94"/>
              <p:cNvSpPr/>
              <p:nvPr/>
            </p:nvSpPr>
            <p:spPr>
              <a:xfrm>
                <a:off x="2754875" y="2847775"/>
                <a:ext cx="183852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73541" h="7923" extrusionOk="0">
                    <a:moveTo>
                      <a:pt x="570" y="1"/>
                    </a:moveTo>
                    <a:lnTo>
                      <a:pt x="570" y="1"/>
                    </a:lnTo>
                    <a:cubicBezTo>
                      <a:pt x="586" y="191"/>
                      <a:pt x="618" y="365"/>
                      <a:pt x="634" y="540"/>
                    </a:cubicBezTo>
                    <a:cubicBezTo>
                      <a:pt x="792" y="1617"/>
                      <a:pt x="951" y="2504"/>
                      <a:pt x="1141" y="3312"/>
                    </a:cubicBezTo>
                    <a:cubicBezTo>
                      <a:pt x="1378" y="4326"/>
                      <a:pt x="0" y="5181"/>
                      <a:pt x="349" y="5926"/>
                    </a:cubicBezTo>
                    <a:cubicBezTo>
                      <a:pt x="491" y="6243"/>
                      <a:pt x="665" y="6544"/>
                      <a:pt x="856" y="6829"/>
                    </a:cubicBezTo>
                    <a:lnTo>
                      <a:pt x="871" y="6877"/>
                    </a:lnTo>
                    <a:cubicBezTo>
                      <a:pt x="951" y="7003"/>
                      <a:pt x="1046" y="7130"/>
                      <a:pt x="1141" y="7241"/>
                    </a:cubicBezTo>
                    <a:cubicBezTo>
                      <a:pt x="1172" y="7288"/>
                      <a:pt x="1220" y="7336"/>
                      <a:pt x="1252" y="7368"/>
                    </a:cubicBezTo>
                    <a:cubicBezTo>
                      <a:pt x="1283" y="7399"/>
                      <a:pt x="1315" y="7431"/>
                      <a:pt x="1347" y="7463"/>
                    </a:cubicBezTo>
                    <a:lnTo>
                      <a:pt x="1347" y="7494"/>
                    </a:lnTo>
                    <a:cubicBezTo>
                      <a:pt x="1331" y="7510"/>
                      <a:pt x="1331" y="7526"/>
                      <a:pt x="1331" y="7542"/>
                    </a:cubicBezTo>
                    <a:cubicBezTo>
                      <a:pt x="1331" y="7589"/>
                      <a:pt x="1331" y="7637"/>
                      <a:pt x="1363" y="7669"/>
                    </a:cubicBezTo>
                    <a:cubicBezTo>
                      <a:pt x="1394" y="7716"/>
                      <a:pt x="1442" y="7748"/>
                      <a:pt x="1489" y="7748"/>
                    </a:cubicBezTo>
                    <a:lnTo>
                      <a:pt x="15304" y="7780"/>
                    </a:lnTo>
                    <a:lnTo>
                      <a:pt x="22702" y="7795"/>
                    </a:lnTo>
                    <a:lnTo>
                      <a:pt x="38545" y="7843"/>
                    </a:lnTo>
                    <a:lnTo>
                      <a:pt x="44755" y="7859"/>
                    </a:lnTo>
                    <a:cubicBezTo>
                      <a:pt x="51726" y="7875"/>
                      <a:pt x="58697" y="7890"/>
                      <a:pt x="65683" y="7906"/>
                    </a:cubicBezTo>
                    <a:lnTo>
                      <a:pt x="68471" y="7922"/>
                    </a:lnTo>
                    <a:lnTo>
                      <a:pt x="73082" y="7922"/>
                    </a:lnTo>
                    <a:cubicBezTo>
                      <a:pt x="73113" y="7922"/>
                      <a:pt x="73161" y="7922"/>
                      <a:pt x="73208" y="7890"/>
                    </a:cubicBezTo>
                    <a:cubicBezTo>
                      <a:pt x="73240" y="7859"/>
                      <a:pt x="73272" y="7811"/>
                      <a:pt x="73272" y="7764"/>
                    </a:cubicBezTo>
                    <a:cubicBezTo>
                      <a:pt x="73288" y="7732"/>
                      <a:pt x="73272" y="7685"/>
                      <a:pt x="73240" y="7637"/>
                    </a:cubicBezTo>
                    <a:cubicBezTo>
                      <a:pt x="73240" y="7637"/>
                      <a:pt x="73224" y="7621"/>
                      <a:pt x="73208" y="7605"/>
                    </a:cubicBezTo>
                    <a:cubicBezTo>
                      <a:pt x="73177" y="7558"/>
                      <a:pt x="73145" y="7542"/>
                      <a:pt x="73097" y="7526"/>
                    </a:cubicBezTo>
                    <a:cubicBezTo>
                      <a:pt x="72844" y="7447"/>
                      <a:pt x="72590" y="7368"/>
                      <a:pt x="72321" y="7288"/>
                    </a:cubicBezTo>
                    <a:cubicBezTo>
                      <a:pt x="71767" y="7146"/>
                      <a:pt x="71228" y="6987"/>
                      <a:pt x="70721" y="6781"/>
                    </a:cubicBezTo>
                    <a:cubicBezTo>
                      <a:pt x="70547" y="6686"/>
                      <a:pt x="70388" y="6623"/>
                      <a:pt x="70230" y="6528"/>
                    </a:cubicBezTo>
                    <a:cubicBezTo>
                      <a:pt x="70087" y="6449"/>
                      <a:pt x="69945" y="6338"/>
                      <a:pt x="69802" y="6243"/>
                    </a:cubicBezTo>
                    <a:lnTo>
                      <a:pt x="69770" y="6211"/>
                    </a:lnTo>
                    <a:cubicBezTo>
                      <a:pt x="69517" y="6005"/>
                      <a:pt x="69295" y="5783"/>
                      <a:pt x="69121" y="5562"/>
                    </a:cubicBezTo>
                    <a:cubicBezTo>
                      <a:pt x="69058" y="5498"/>
                      <a:pt x="69010" y="5419"/>
                      <a:pt x="68963" y="5340"/>
                    </a:cubicBezTo>
                    <a:cubicBezTo>
                      <a:pt x="68867" y="5181"/>
                      <a:pt x="68772" y="5023"/>
                      <a:pt x="68709" y="4865"/>
                    </a:cubicBezTo>
                    <a:cubicBezTo>
                      <a:pt x="68614" y="4659"/>
                      <a:pt x="68566" y="4453"/>
                      <a:pt x="68535" y="4231"/>
                    </a:cubicBezTo>
                    <a:cubicBezTo>
                      <a:pt x="68503" y="4025"/>
                      <a:pt x="68519" y="3835"/>
                      <a:pt x="68535" y="3629"/>
                    </a:cubicBezTo>
                    <a:cubicBezTo>
                      <a:pt x="68566" y="3439"/>
                      <a:pt x="68614" y="3249"/>
                      <a:pt x="68693" y="3074"/>
                    </a:cubicBezTo>
                    <a:cubicBezTo>
                      <a:pt x="68772" y="2900"/>
                      <a:pt x="68867" y="2742"/>
                      <a:pt x="68978" y="2599"/>
                    </a:cubicBezTo>
                    <a:cubicBezTo>
                      <a:pt x="69121" y="2409"/>
                      <a:pt x="69295" y="2251"/>
                      <a:pt x="69501" y="2076"/>
                    </a:cubicBezTo>
                    <a:cubicBezTo>
                      <a:pt x="69818" y="1839"/>
                      <a:pt x="70182" y="1633"/>
                      <a:pt x="70626" y="1458"/>
                    </a:cubicBezTo>
                    <a:cubicBezTo>
                      <a:pt x="71545" y="1078"/>
                      <a:pt x="72559" y="872"/>
                      <a:pt x="73430" y="698"/>
                    </a:cubicBezTo>
                    <a:cubicBezTo>
                      <a:pt x="73462" y="698"/>
                      <a:pt x="73493" y="682"/>
                      <a:pt x="73525" y="650"/>
                    </a:cubicBezTo>
                    <a:cubicBezTo>
                      <a:pt x="73525" y="650"/>
                      <a:pt x="73541" y="619"/>
                      <a:pt x="73541" y="619"/>
                    </a:cubicBezTo>
                    <a:lnTo>
                      <a:pt x="69485" y="587"/>
                    </a:lnTo>
                    <a:lnTo>
                      <a:pt x="69327" y="587"/>
                    </a:lnTo>
                    <a:lnTo>
                      <a:pt x="44834" y="381"/>
                    </a:lnTo>
                    <a:lnTo>
                      <a:pt x="20310" y="175"/>
                    </a:lnTo>
                    <a:cubicBezTo>
                      <a:pt x="13736" y="112"/>
                      <a:pt x="7161" y="64"/>
                      <a:pt x="570" y="1"/>
                    </a:cubicBez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1" name="Google Shape;11901;p94"/>
            <p:cNvSpPr/>
            <p:nvPr/>
          </p:nvSpPr>
          <p:spPr>
            <a:xfrm>
              <a:off x="5853800" y="4069625"/>
              <a:ext cx="592500" cy="57900"/>
            </a:xfrm>
            <a:prstGeom prst="rect">
              <a:avLst/>
            </a:prstGeom>
            <a:solidFill>
              <a:srgbClr val="E95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02" name="Google Shape;11902;p94"/>
          <p:cNvCxnSpPr/>
          <p:nvPr/>
        </p:nvCxnSpPr>
        <p:spPr>
          <a:xfrm>
            <a:off x="720000" y="3894875"/>
            <a:ext cx="296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03" name="Google Shape;11903;p94"/>
          <p:cNvSpPr txBox="1"/>
          <p:nvPr/>
        </p:nvSpPr>
        <p:spPr>
          <a:xfrm>
            <a:off x="1489520" y="4037300"/>
            <a:ext cx="7440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85%</a:t>
            </a:r>
            <a:endParaRPr sz="16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04" name="Google Shape;11904;p94"/>
          <p:cNvSpPr txBox="1"/>
          <p:nvPr/>
        </p:nvSpPr>
        <p:spPr>
          <a:xfrm>
            <a:off x="695826" y="4037300"/>
            <a:ext cx="7440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67%</a:t>
            </a:r>
            <a:endParaRPr sz="16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05" name="Google Shape;11905;p94"/>
          <p:cNvSpPr txBox="1"/>
          <p:nvPr/>
        </p:nvSpPr>
        <p:spPr>
          <a:xfrm>
            <a:off x="2225823" y="4045325"/>
            <a:ext cx="7440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20%</a:t>
            </a:r>
            <a:endParaRPr sz="16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06" name="Google Shape;11906;p94"/>
          <p:cNvSpPr txBox="1"/>
          <p:nvPr/>
        </p:nvSpPr>
        <p:spPr>
          <a:xfrm>
            <a:off x="2937274" y="4045325"/>
            <a:ext cx="7440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70%</a:t>
            </a:r>
            <a:endParaRPr sz="16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07" name="Google Shape;11907;p94"/>
          <p:cNvSpPr txBox="1"/>
          <p:nvPr/>
        </p:nvSpPr>
        <p:spPr>
          <a:xfrm>
            <a:off x="4458025" y="205301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08" name="Google Shape;11908;p94"/>
          <p:cNvSpPr txBox="1"/>
          <p:nvPr/>
        </p:nvSpPr>
        <p:spPr>
          <a:xfrm>
            <a:off x="4521025" y="1668988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09" name="Google Shape;11909;p94"/>
          <p:cNvSpPr/>
          <p:nvPr/>
        </p:nvSpPr>
        <p:spPr>
          <a:xfrm>
            <a:off x="5254675" y="3120882"/>
            <a:ext cx="344400" cy="344400"/>
          </a:xfrm>
          <a:prstGeom prst="ellipse">
            <a:avLst/>
          </a:prstGeom>
          <a:solidFill>
            <a:srgbClr val="008A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0" name="Google Shape;11910;p94"/>
          <p:cNvSpPr/>
          <p:nvPr/>
        </p:nvSpPr>
        <p:spPr>
          <a:xfrm>
            <a:off x="7282950" y="3120882"/>
            <a:ext cx="344400" cy="344400"/>
          </a:xfrm>
          <a:prstGeom prst="ellipse">
            <a:avLst/>
          </a:prstGeom>
          <a:solidFill>
            <a:srgbClr val="DF3C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1" name="Google Shape;11911;p94"/>
          <p:cNvSpPr txBox="1"/>
          <p:nvPr/>
        </p:nvSpPr>
        <p:spPr>
          <a:xfrm>
            <a:off x="6486300" y="2053013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it’s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12" name="Google Shape;11912;p94"/>
          <p:cNvSpPr txBox="1"/>
          <p:nvPr/>
        </p:nvSpPr>
        <p:spPr>
          <a:xfrm>
            <a:off x="6549300" y="1668988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Mars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13" name="Google Shape;11913;p94"/>
          <p:cNvSpPr txBox="1"/>
          <p:nvPr/>
        </p:nvSpPr>
        <p:spPr>
          <a:xfrm>
            <a:off x="4458025" y="3978738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14" name="Google Shape;11914;p94"/>
          <p:cNvSpPr txBox="1"/>
          <p:nvPr/>
        </p:nvSpPr>
        <p:spPr>
          <a:xfrm>
            <a:off x="4521025" y="359471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Saturn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15" name="Google Shape;11915;p94"/>
          <p:cNvSpPr txBox="1"/>
          <p:nvPr/>
        </p:nvSpPr>
        <p:spPr>
          <a:xfrm>
            <a:off x="6549300" y="3978750"/>
            <a:ext cx="1811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Neptune is far away from Earth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16" name="Google Shape;11916;p94"/>
          <p:cNvSpPr txBox="1"/>
          <p:nvPr/>
        </p:nvSpPr>
        <p:spPr>
          <a:xfrm>
            <a:off x="6549300" y="359471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Neptune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17" name="Google Shape;11917;p94"/>
          <p:cNvSpPr/>
          <p:nvPr/>
        </p:nvSpPr>
        <p:spPr>
          <a:xfrm>
            <a:off x="5254675" y="1148469"/>
            <a:ext cx="344400" cy="344400"/>
          </a:xfrm>
          <a:prstGeom prst="ellipse">
            <a:avLst/>
          </a:prstGeom>
          <a:solidFill>
            <a:srgbClr val="3D88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8" name="Google Shape;11918;p94"/>
          <p:cNvSpPr/>
          <p:nvPr/>
        </p:nvSpPr>
        <p:spPr>
          <a:xfrm>
            <a:off x="7282950" y="1148469"/>
            <a:ext cx="344400" cy="344400"/>
          </a:xfrm>
          <a:prstGeom prst="ellipse">
            <a:avLst/>
          </a:prstGeom>
          <a:solidFill>
            <a:srgbClr val="FBB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3" name="Google Shape;11923;p95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about percentages?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24" name="Google Shape;11924;p95"/>
          <p:cNvGrpSpPr/>
          <p:nvPr/>
        </p:nvGrpSpPr>
        <p:grpSpPr>
          <a:xfrm>
            <a:off x="1280656" y="1494532"/>
            <a:ext cx="1342976" cy="1342976"/>
            <a:chOff x="4049800" y="640400"/>
            <a:chExt cx="858900" cy="858900"/>
          </a:xfrm>
        </p:grpSpPr>
        <p:sp>
          <p:nvSpPr>
            <p:cNvPr id="11925" name="Google Shape;11925;p9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E9504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9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E95045"/>
            </a:solidFill>
            <a:ln w="9525" cap="flat" cmpd="sng">
              <a:solidFill>
                <a:srgbClr val="E9504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27" name="Google Shape;11927;p95"/>
          <p:cNvSpPr txBox="1"/>
          <p:nvPr/>
        </p:nvSpPr>
        <p:spPr>
          <a:xfrm>
            <a:off x="777345" y="2971468"/>
            <a:ext cx="23496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E95045"/>
                </a:solidFill>
                <a:latin typeface="Paytone One"/>
                <a:ea typeface="Paytone One"/>
                <a:cs typeface="Paytone One"/>
                <a:sym typeface="Paytone One"/>
              </a:rPr>
              <a:t>Music lesson</a:t>
            </a:r>
            <a:endParaRPr sz="2000" b="1">
              <a:solidFill>
                <a:srgbClr val="E9504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28" name="Google Shape;11928;p95"/>
          <p:cNvSpPr txBox="1"/>
          <p:nvPr/>
        </p:nvSpPr>
        <p:spPr>
          <a:xfrm>
            <a:off x="777345" y="3383790"/>
            <a:ext cx="23496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Mars is a cold place, not hot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29" name="Google Shape;11929;p95"/>
          <p:cNvSpPr txBox="1"/>
          <p:nvPr/>
        </p:nvSpPr>
        <p:spPr>
          <a:xfrm>
            <a:off x="3397200" y="2957158"/>
            <a:ext cx="23496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4BA5B"/>
                </a:solidFill>
                <a:latin typeface="Paytone One"/>
                <a:ea typeface="Paytone One"/>
                <a:cs typeface="Paytone One"/>
                <a:sym typeface="Paytone One"/>
              </a:rPr>
              <a:t>Math lesson</a:t>
            </a:r>
            <a:endParaRPr sz="2000">
              <a:solidFill>
                <a:srgbClr val="F4BA5B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30" name="Google Shape;11930;p95"/>
          <p:cNvSpPr txBox="1"/>
          <p:nvPr/>
        </p:nvSpPr>
        <p:spPr>
          <a:xfrm>
            <a:off x="3397200" y="3369479"/>
            <a:ext cx="23496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Jupiter is the biggest planet of them all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1931" name="Google Shape;11931;p95"/>
          <p:cNvSpPr txBox="1"/>
          <p:nvPr/>
        </p:nvSpPr>
        <p:spPr>
          <a:xfrm>
            <a:off x="6017055" y="2960542"/>
            <a:ext cx="23496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History lesson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32" name="Google Shape;11932;p95"/>
          <p:cNvSpPr txBox="1"/>
          <p:nvPr/>
        </p:nvSpPr>
        <p:spPr>
          <a:xfrm>
            <a:off x="6017055" y="3372865"/>
            <a:ext cx="23496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grpSp>
        <p:nvGrpSpPr>
          <p:cNvPr id="11933" name="Google Shape;11933;p95"/>
          <p:cNvGrpSpPr/>
          <p:nvPr/>
        </p:nvGrpSpPr>
        <p:grpSpPr>
          <a:xfrm>
            <a:off x="3892868" y="1486873"/>
            <a:ext cx="1358264" cy="1358264"/>
            <a:chOff x="4049800" y="640400"/>
            <a:chExt cx="858900" cy="858900"/>
          </a:xfrm>
        </p:grpSpPr>
        <p:sp>
          <p:nvSpPr>
            <p:cNvPr id="11934" name="Google Shape;11934;p9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F4BA5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9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13801832"/>
                <a:gd name="adj3" fmla="val 24962"/>
              </a:avLst>
            </a:prstGeom>
            <a:solidFill>
              <a:srgbClr val="F4B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6" name="Google Shape;11936;p95"/>
          <p:cNvGrpSpPr/>
          <p:nvPr/>
        </p:nvGrpSpPr>
        <p:grpSpPr>
          <a:xfrm>
            <a:off x="6523288" y="1497464"/>
            <a:ext cx="1337136" cy="1337136"/>
            <a:chOff x="4049800" y="640400"/>
            <a:chExt cx="858900" cy="858900"/>
          </a:xfrm>
        </p:grpSpPr>
        <p:sp>
          <p:nvSpPr>
            <p:cNvPr id="11937" name="Google Shape;11937;p9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9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3450290"/>
                <a:gd name="adj2" fmla="val 13900827"/>
                <a:gd name="adj3" fmla="val 2534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39" name="Google Shape;11939;p95"/>
          <p:cNvSpPr txBox="1"/>
          <p:nvPr/>
        </p:nvSpPr>
        <p:spPr>
          <a:xfrm>
            <a:off x="1175745" y="2015421"/>
            <a:ext cx="15528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E95045"/>
                </a:solidFill>
                <a:latin typeface="Paytone One"/>
                <a:ea typeface="Paytone One"/>
                <a:cs typeface="Paytone One"/>
                <a:sym typeface="Paytone One"/>
              </a:rPr>
              <a:t>60%</a:t>
            </a:r>
            <a:endParaRPr sz="2000" b="1">
              <a:solidFill>
                <a:srgbClr val="E95045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40" name="Google Shape;11940;p95"/>
          <p:cNvSpPr txBox="1"/>
          <p:nvPr/>
        </p:nvSpPr>
        <p:spPr>
          <a:xfrm>
            <a:off x="3795600" y="2010396"/>
            <a:ext cx="15528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4BA5B"/>
                </a:solidFill>
                <a:latin typeface="Paytone One"/>
                <a:ea typeface="Paytone One"/>
                <a:cs typeface="Paytone One"/>
                <a:sym typeface="Paytone One"/>
              </a:rPr>
              <a:t>20%</a:t>
            </a:r>
            <a:endParaRPr sz="2000">
              <a:solidFill>
                <a:srgbClr val="F4BA5B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1941" name="Google Shape;11941;p95"/>
          <p:cNvSpPr txBox="1"/>
          <p:nvPr/>
        </p:nvSpPr>
        <p:spPr>
          <a:xfrm>
            <a:off x="6415455" y="2015421"/>
            <a:ext cx="15528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50%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9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1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19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6" name="Google Shape;11946;p96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process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47" name="Google Shape;11947;p96"/>
          <p:cNvGrpSpPr/>
          <p:nvPr/>
        </p:nvGrpSpPr>
        <p:grpSpPr>
          <a:xfrm>
            <a:off x="3674425" y="1522952"/>
            <a:ext cx="1827300" cy="1933635"/>
            <a:chOff x="3658350" y="2363802"/>
            <a:chExt cx="1827300" cy="1933635"/>
          </a:xfrm>
        </p:grpSpPr>
        <p:sp>
          <p:nvSpPr>
            <p:cNvPr id="11948" name="Google Shape;11948;p96"/>
            <p:cNvSpPr/>
            <p:nvPr/>
          </p:nvSpPr>
          <p:spPr>
            <a:xfrm>
              <a:off x="3658350" y="2363802"/>
              <a:ext cx="1827300" cy="182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49" name="Google Shape;11949;p96"/>
            <p:cNvGrpSpPr/>
            <p:nvPr/>
          </p:nvGrpSpPr>
          <p:grpSpPr>
            <a:xfrm>
              <a:off x="3883388" y="2569088"/>
              <a:ext cx="1377225" cy="1728350"/>
              <a:chOff x="1653650" y="814275"/>
              <a:chExt cx="1377225" cy="1728350"/>
            </a:xfrm>
          </p:grpSpPr>
          <p:sp>
            <p:nvSpPr>
              <p:cNvPr id="11950" name="Google Shape;11950;p96"/>
              <p:cNvSpPr/>
              <p:nvPr/>
            </p:nvSpPr>
            <p:spPr>
              <a:xfrm>
                <a:off x="2616050" y="814275"/>
                <a:ext cx="403550" cy="353700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4148" extrusionOk="0">
                    <a:moveTo>
                      <a:pt x="11110" y="1"/>
                    </a:moveTo>
                    <a:cubicBezTo>
                      <a:pt x="10476" y="1"/>
                      <a:pt x="9679" y="304"/>
                      <a:pt x="8522" y="989"/>
                    </a:cubicBezTo>
                    <a:cubicBezTo>
                      <a:pt x="7921" y="1365"/>
                      <a:pt x="7194" y="1841"/>
                      <a:pt x="6342" y="2418"/>
                    </a:cubicBezTo>
                    <a:cubicBezTo>
                      <a:pt x="5289" y="3170"/>
                      <a:pt x="4412" y="3846"/>
                      <a:pt x="3685" y="4448"/>
                    </a:cubicBezTo>
                    <a:cubicBezTo>
                      <a:pt x="3334" y="4724"/>
                      <a:pt x="3008" y="4999"/>
                      <a:pt x="2733" y="5250"/>
                    </a:cubicBezTo>
                    <a:cubicBezTo>
                      <a:pt x="527" y="7180"/>
                      <a:pt x="1" y="8207"/>
                      <a:pt x="1" y="8207"/>
                    </a:cubicBezTo>
                    <a:cubicBezTo>
                      <a:pt x="4186" y="9034"/>
                      <a:pt x="4412" y="14147"/>
                      <a:pt x="4412" y="14147"/>
                    </a:cubicBezTo>
                    <a:cubicBezTo>
                      <a:pt x="6435" y="12437"/>
                      <a:pt x="8428" y="12006"/>
                      <a:pt x="10157" y="12006"/>
                    </a:cubicBezTo>
                    <a:cubicBezTo>
                      <a:pt x="11620" y="12006"/>
                      <a:pt x="12893" y="12314"/>
                      <a:pt x="13836" y="12418"/>
                    </a:cubicBezTo>
                    <a:cubicBezTo>
                      <a:pt x="14037" y="12436"/>
                      <a:pt x="14222" y="12448"/>
                      <a:pt x="14391" y="12448"/>
                    </a:cubicBezTo>
                    <a:cubicBezTo>
                      <a:pt x="14682" y="12448"/>
                      <a:pt x="14923" y="12413"/>
                      <a:pt x="15114" y="12318"/>
                    </a:cubicBezTo>
                    <a:cubicBezTo>
                      <a:pt x="15790" y="11942"/>
                      <a:pt x="16141" y="10438"/>
                      <a:pt x="16066" y="8633"/>
                    </a:cubicBezTo>
                    <a:cubicBezTo>
                      <a:pt x="15991" y="6553"/>
                      <a:pt x="15389" y="4047"/>
                      <a:pt x="14136" y="2518"/>
                    </a:cubicBezTo>
                    <a:cubicBezTo>
                      <a:pt x="12876" y="999"/>
                      <a:pt x="12261" y="1"/>
                      <a:pt x="11110" y="1"/>
                    </a:cubicBezTo>
                    <a:close/>
                  </a:path>
                </a:pathLst>
              </a:custGeom>
              <a:solidFill>
                <a:srgbClr val="5328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96"/>
              <p:cNvSpPr/>
              <p:nvPr/>
            </p:nvSpPr>
            <p:spPr>
              <a:xfrm>
                <a:off x="2829100" y="814275"/>
                <a:ext cx="2017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8071" h="12448" extrusionOk="0">
                    <a:moveTo>
                      <a:pt x="2588" y="1"/>
                    </a:moveTo>
                    <a:cubicBezTo>
                      <a:pt x="1954" y="1"/>
                      <a:pt x="1157" y="304"/>
                      <a:pt x="0" y="989"/>
                    </a:cubicBezTo>
                    <a:cubicBezTo>
                      <a:pt x="126" y="989"/>
                      <a:pt x="2857" y="1115"/>
                      <a:pt x="4537" y="5175"/>
                    </a:cubicBezTo>
                    <a:cubicBezTo>
                      <a:pt x="5689" y="8007"/>
                      <a:pt x="5539" y="10864"/>
                      <a:pt x="5314" y="12418"/>
                    </a:cubicBezTo>
                    <a:cubicBezTo>
                      <a:pt x="5515" y="12436"/>
                      <a:pt x="5700" y="12448"/>
                      <a:pt x="5869" y="12448"/>
                    </a:cubicBezTo>
                    <a:cubicBezTo>
                      <a:pt x="6160" y="12448"/>
                      <a:pt x="6401" y="12413"/>
                      <a:pt x="6592" y="12318"/>
                    </a:cubicBezTo>
                    <a:cubicBezTo>
                      <a:pt x="8070" y="11516"/>
                      <a:pt x="7920" y="5350"/>
                      <a:pt x="5614" y="2518"/>
                    </a:cubicBezTo>
                    <a:cubicBezTo>
                      <a:pt x="4354" y="999"/>
                      <a:pt x="3739" y="1"/>
                      <a:pt x="2588" y="1"/>
                    </a:cubicBezTo>
                    <a:close/>
                  </a:path>
                </a:pathLst>
              </a:custGeom>
              <a:solidFill>
                <a:srgbClr val="6337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96"/>
              <p:cNvSpPr/>
              <p:nvPr/>
            </p:nvSpPr>
            <p:spPr>
              <a:xfrm>
                <a:off x="2616050" y="945500"/>
                <a:ext cx="403550" cy="222475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8899" extrusionOk="0">
                    <a:moveTo>
                      <a:pt x="2733" y="1"/>
                    </a:moveTo>
                    <a:lnTo>
                      <a:pt x="2733" y="1"/>
                    </a:lnTo>
                    <a:cubicBezTo>
                      <a:pt x="527" y="1931"/>
                      <a:pt x="1" y="2958"/>
                      <a:pt x="1" y="2958"/>
                    </a:cubicBezTo>
                    <a:cubicBezTo>
                      <a:pt x="4186" y="3785"/>
                      <a:pt x="4412" y="8898"/>
                      <a:pt x="4412" y="8898"/>
                    </a:cubicBezTo>
                    <a:cubicBezTo>
                      <a:pt x="6435" y="7188"/>
                      <a:pt x="8428" y="6757"/>
                      <a:pt x="10157" y="6757"/>
                    </a:cubicBezTo>
                    <a:cubicBezTo>
                      <a:pt x="11620" y="6757"/>
                      <a:pt x="12893" y="7065"/>
                      <a:pt x="13836" y="7169"/>
                    </a:cubicBezTo>
                    <a:cubicBezTo>
                      <a:pt x="14037" y="7187"/>
                      <a:pt x="14222" y="7199"/>
                      <a:pt x="14391" y="7199"/>
                    </a:cubicBezTo>
                    <a:cubicBezTo>
                      <a:pt x="14682" y="7199"/>
                      <a:pt x="14923" y="7164"/>
                      <a:pt x="15114" y="7069"/>
                    </a:cubicBezTo>
                    <a:cubicBezTo>
                      <a:pt x="15790" y="6693"/>
                      <a:pt x="16141" y="5189"/>
                      <a:pt x="16066" y="3384"/>
                    </a:cubicBezTo>
                    <a:lnTo>
                      <a:pt x="16066" y="3384"/>
                    </a:lnTo>
                    <a:cubicBezTo>
                      <a:pt x="15620" y="4171"/>
                      <a:pt x="14921" y="4885"/>
                      <a:pt x="13939" y="4885"/>
                    </a:cubicBezTo>
                    <a:cubicBezTo>
                      <a:pt x="13763" y="4885"/>
                      <a:pt x="13578" y="4862"/>
                      <a:pt x="13384" y="4813"/>
                    </a:cubicBezTo>
                    <a:cubicBezTo>
                      <a:pt x="12882" y="4679"/>
                      <a:pt x="12308" y="4640"/>
                      <a:pt x="11689" y="4640"/>
                    </a:cubicBezTo>
                    <a:cubicBezTo>
                      <a:pt x="10856" y="4640"/>
                      <a:pt x="9942" y="4710"/>
                      <a:pt x="9017" y="4710"/>
                    </a:cubicBezTo>
                    <a:cubicBezTo>
                      <a:pt x="7170" y="4710"/>
                      <a:pt x="5278" y="4431"/>
                      <a:pt x="3886" y="2758"/>
                    </a:cubicBezTo>
                    <a:cubicBezTo>
                      <a:pt x="2733" y="1379"/>
                      <a:pt x="2557" y="527"/>
                      <a:pt x="2733" y="1"/>
                    </a:cubicBezTo>
                    <a:close/>
                  </a:path>
                </a:pathLst>
              </a:custGeom>
              <a:solidFill>
                <a:srgbClr val="380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96"/>
              <p:cNvSpPr/>
              <p:nvPr/>
            </p:nvSpPr>
            <p:spPr>
              <a:xfrm>
                <a:off x="2570325" y="1007275"/>
                <a:ext cx="176075" cy="205800"/>
              </a:xfrm>
              <a:custGeom>
                <a:avLst/>
                <a:gdLst/>
                <a:ahLst/>
                <a:cxnLst/>
                <a:rect l="l" t="t" r="r" b="b"/>
                <a:pathLst>
                  <a:path w="7043" h="8232" extrusionOk="0">
                    <a:moveTo>
                      <a:pt x="1368" y="1"/>
                    </a:moveTo>
                    <a:cubicBezTo>
                      <a:pt x="1148" y="1"/>
                      <a:pt x="961" y="33"/>
                      <a:pt x="802" y="86"/>
                    </a:cubicBezTo>
                    <a:cubicBezTo>
                      <a:pt x="75" y="337"/>
                      <a:pt x="0" y="1089"/>
                      <a:pt x="0" y="1089"/>
                    </a:cubicBezTo>
                    <a:cubicBezTo>
                      <a:pt x="3685" y="4046"/>
                      <a:pt x="5163" y="8232"/>
                      <a:pt x="5163" y="8232"/>
                    </a:cubicBezTo>
                    <a:cubicBezTo>
                      <a:pt x="6091" y="8157"/>
                      <a:pt x="6592" y="7555"/>
                      <a:pt x="6742" y="6678"/>
                    </a:cubicBezTo>
                    <a:cubicBezTo>
                      <a:pt x="7043" y="4848"/>
                      <a:pt x="5715" y="1841"/>
                      <a:pt x="3484" y="663"/>
                    </a:cubicBezTo>
                    <a:cubicBezTo>
                      <a:pt x="2557" y="173"/>
                      <a:pt x="1875" y="1"/>
                      <a:pt x="1368" y="1"/>
                    </a:cubicBezTo>
                    <a:close/>
                  </a:path>
                </a:pathLst>
              </a:custGeom>
              <a:solidFill>
                <a:srgbClr val="FFD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96"/>
              <p:cNvSpPr/>
              <p:nvPr/>
            </p:nvSpPr>
            <p:spPr>
              <a:xfrm>
                <a:off x="2570325" y="1009425"/>
                <a:ext cx="168575" cy="203650"/>
              </a:xfrm>
              <a:custGeom>
                <a:avLst/>
                <a:gdLst/>
                <a:ahLst/>
                <a:cxnLst/>
                <a:rect l="l" t="t" r="r" b="b"/>
                <a:pathLst>
                  <a:path w="6743" h="8146" extrusionOk="0">
                    <a:moveTo>
                      <a:pt x="802" y="0"/>
                    </a:moveTo>
                    <a:cubicBezTo>
                      <a:pt x="75" y="251"/>
                      <a:pt x="0" y="1003"/>
                      <a:pt x="0" y="1003"/>
                    </a:cubicBezTo>
                    <a:cubicBezTo>
                      <a:pt x="3685" y="3960"/>
                      <a:pt x="5163" y="8146"/>
                      <a:pt x="5163" y="8146"/>
                    </a:cubicBezTo>
                    <a:cubicBezTo>
                      <a:pt x="6091" y="8071"/>
                      <a:pt x="6592" y="7469"/>
                      <a:pt x="6742" y="6592"/>
                    </a:cubicBezTo>
                    <a:lnTo>
                      <a:pt x="6742" y="6592"/>
                    </a:lnTo>
                    <a:cubicBezTo>
                      <a:pt x="6535" y="6700"/>
                      <a:pt x="6334" y="6769"/>
                      <a:pt x="6151" y="6769"/>
                    </a:cubicBezTo>
                    <a:cubicBezTo>
                      <a:pt x="5826" y="6769"/>
                      <a:pt x="5558" y="6550"/>
                      <a:pt x="5414" y="5940"/>
                    </a:cubicBezTo>
                    <a:cubicBezTo>
                      <a:pt x="4963" y="3910"/>
                      <a:pt x="3735" y="2406"/>
                      <a:pt x="1755" y="1103"/>
                    </a:cubicBezTo>
                    <a:cubicBezTo>
                      <a:pt x="1003" y="602"/>
                      <a:pt x="802" y="251"/>
                      <a:pt x="802" y="0"/>
                    </a:cubicBezTo>
                    <a:close/>
                  </a:path>
                </a:pathLst>
              </a:custGeom>
              <a:solidFill>
                <a:srgbClr val="EBF4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96"/>
              <p:cNvSpPr/>
              <p:nvPr/>
            </p:nvSpPr>
            <p:spPr>
              <a:xfrm>
                <a:off x="1670450" y="939775"/>
                <a:ext cx="1200650" cy="1203000"/>
              </a:xfrm>
              <a:custGeom>
                <a:avLst/>
                <a:gdLst/>
                <a:ahLst/>
                <a:cxnLst/>
                <a:rect l="l" t="t" r="r" b="b"/>
                <a:pathLst>
                  <a:path w="48026" h="48120" extrusionOk="0">
                    <a:moveTo>
                      <a:pt x="23555" y="0"/>
                    </a:moveTo>
                    <a:cubicBezTo>
                      <a:pt x="23416" y="0"/>
                      <a:pt x="23277" y="2"/>
                      <a:pt x="23138" y="4"/>
                    </a:cubicBezTo>
                    <a:cubicBezTo>
                      <a:pt x="21534" y="29"/>
                      <a:pt x="20030" y="155"/>
                      <a:pt x="18652" y="380"/>
                    </a:cubicBezTo>
                    <a:cubicBezTo>
                      <a:pt x="18627" y="380"/>
                      <a:pt x="18602" y="380"/>
                      <a:pt x="18602" y="405"/>
                    </a:cubicBezTo>
                    <a:cubicBezTo>
                      <a:pt x="882" y="3313"/>
                      <a:pt x="2336" y="21233"/>
                      <a:pt x="2712" y="28651"/>
                    </a:cubicBezTo>
                    <a:cubicBezTo>
                      <a:pt x="3113" y="36671"/>
                      <a:pt x="2737" y="37122"/>
                      <a:pt x="1308" y="40255"/>
                    </a:cubicBezTo>
                    <a:cubicBezTo>
                      <a:pt x="0" y="43124"/>
                      <a:pt x="2747" y="45067"/>
                      <a:pt x="4548" y="45067"/>
                    </a:cubicBezTo>
                    <a:cubicBezTo>
                      <a:pt x="4714" y="45067"/>
                      <a:pt x="4872" y="45051"/>
                      <a:pt x="5018" y="45017"/>
                    </a:cubicBezTo>
                    <a:cubicBezTo>
                      <a:pt x="6439" y="44667"/>
                      <a:pt x="8521" y="42251"/>
                      <a:pt x="8758" y="42251"/>
                    </a:cubicBezTo>
                    <a:cubicBezTo>
                      <a:pt x="8809" y="42251"/>
                      <a:pt x="8774" y="42364"/>
                      <a:pt x="8627" y="42636"/>
                    </a:cubicBezTo>
                    <a:cubicBezTo>
                      <a:pt x="7800" y="44165"/>
                      <a:pt x="7850" y="45619"/>
                      <a:pt x="10331" y="46621"/>
                    </a:cubicBezTo>
                    <a:cubicBezTo>
                      <a:pt x="10983" y="46878"/>
                      <a:pt x="11552" y="46988"/>
                      <a:pt x="12064" y="46988"/>
                    </a:cubicBezTo>
                    <a:cubicBezTo>
                      <a:pt x="13501" y="46988"/>
                      <a:pt x="14492" y="46123"/>
                      <a:pt x="15619" y="45218"/>
                    </a:cubicBezTo>
                    <a:cubicBezTo>
                      <a:pt x="16454" y="44547"/>
                      <a:pt x="16871" y="44003"/>
                      <a:pt x="16978" y="44003"/>
                    </a:cubicBezTo>
                    <a:cubicBezTo>
                      <a:pt x="17068" y="44003"/>
                      <a:pt x="16945" y="44378"/>
                      <a:pt x="16672" y="45368"/>
                    </a:cubicBezTo>
                    <a:cubicBezTo>
                      <a:pt x="16225" y="46941"/>
                      <a:pt x="17691" y="48119"/>
                      <a:pt x="19615" y="48119"/>
                    </a:cubicBezTo>
                    <a:cubicBezTo>
                      <a:pt x="20388" y="48119"/>
                      <a:pt x="21234" y="47929"/>
                      <a:pt x="22060" y="47498"/>
                    </a:cubicBezTo>
                    <a:cubicBezTo>
                      <a:pt x="23138" y="46947"/>
                      <a:pt x="23890" y="45869"/>
                      <a:pt x="24441" y="44892"/>
                    </a:cubicBezTo>
                    <a:cubicBezTo>
                      <a:pt x="25083" y="43697"/>
                      <a:pt x="25421" y="42616"/>
                      <a:pt x="25643" y="42616"/>
                    </a:cubicBezTo>
                    <a:cubicBezTo>
                      <a:pt x="25734" y="42616"/>
                      <a:pt x="25805" y="42793"/>
                      <a:pt x="25870" y="43213"/>
                    </a:cubicBezTo>
                    <a:cubicBezTo>
                      <a:pt x="26209" y="45183"/>
                      <a:pt x="26673" y="47100"/>
                      <a:pt x="30278" y="47100"/>
                    </a:cubicBezTo>
                    <a:cubicBezTo>
                      <a:pt x="30936" y="47100"/>
                      <a:pt x="31700" y="47036"/>
                      <a:pt x="32587" y="46897"/>
                    </a:cubicBezTo>
                    <a:cubicBezTo>
                      <a:pt x="38326" y="46020"/>
                      <a:pt x="35795" y="42185"/>
                      <a:pt x="36396" y="41358"/>
                    </a:cubicBezTo>
                    <a:cubicBezTo>
                      <a:pt x="36435" y="41312"/>
                      <a:pt x="36487" y="41290"/>
                      <a:pt x="36551" y="41290"/>
                    </a:cubicBezTo>
                    <a:cubicBezTo>
                      <a:pt x="36907" y="41290"/>
                      <a:pt x="37643" y="41940"/>
                      <a:pt x="38577" y="42661"/>
                    </a:cubicBezTo>
                    <a:cubicBezTo>
                      <a:pt x="39685" y="43513"/>
                      <a:pt x="41092" y="44446"/>
                      <a:pt x="42481" y="44446"/>
                    </a:cubicBezTo>
                    <a:cubicBezTo>
                      <a:pt x="43259" y="44446"/>
                      <a:pt x="44031" y="44153"/>
                      <a:pt x="44742" y="43388"/>
                    </a:cubicBezTo>
                    <a:cubicBezTo>
                      <a:pt x="48025" y="39904"/>
                      <a:pt x="42787" y="36396"/>
                      <a:pt x="42487" y="31057"/>
                    </a:cubicBezTo>
                    <a:cubicBezTo>
                      <a:pt x="42186" y="25719"/>
                      <a:pt x="42837" y="15468"/>
                      <a:pt x="40782" y="9704"/>
                    </a:cubicBezTo>
                    <a:cubicBezTo>
                      <a:pt x="38764" y="4042"/>
                      <a:pt x="31209" y="0"/>
                      <a:pt x="23555" y="0"/>
                    </a:cubicBezTo>
                    <a:close/>
                  </a:path>
                </a:pathLst>
              </a:custGeom>
              <a:solidFill>
                <a:srgbClr val="5328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96"/>
              <p:cNvSpPr/>
              <p:nvPr/>
            </p:nvSpPr>
            <p:spPr>
              <a:xfrm>
                <a:off x="1670450" y="949275"/>
                <a:ext cx="643000" cy="11935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47740" extrusionOk="0">
                    <a:moveTo>
                      <a:pt x="18652" y="0"/>
                    </a:moveTo>
                    <a:cubicBezTo>
                      <a:pt x="18627" y="0"/>
                      <a:pt x="18602" y="0"/>
                      <a:pt x="18602" y="25"/>
                    </a:cubicBezTo>
                    <a:cubicBezTo>
                      <a:pt x="882" y="2933"/>
                      <a:pt x="2336" y="20853"/>
                      <a:pt x="2712" y="28271"/>
                    </a:cubicBezTo>
                    <a:cubicBezTo>
                      <a:pt x="3113" y="36291"/>
                      <a:pt x="2737" y="36742"/>
                      <a:pt x="1308" y="39875"/>
                    </a:cubicBezTo>
                    <a:cubicBezTo>
                      <a:pt x="0" y="42744"/>
                      <a:pt x="2747" y="44687"/>
                      <a:pt x="4548" y="44687"/>
                    </a:cubicBezTo>
                    <a:cubicBezTo>
                      <a:pt x="4714" y="44687"/>
                      <a:pt x="4872" y="44671"/>
                      <a:pt x="5018" y="44637"/>
                    </a:cubicBezTo>
                    <a:cubicBezTo>
                      <a:pt x="6439" y="44287"/>
                      <a:pt x="8521" y="41871"/>
                      <a:pt x="8758" y="41871"/>
                    </a:cubicBezTo>
                    <a:cubicBezTo>
                      <a:pt x="8809" y="41871"/>
                      <a:pt x="8774" y="41984"/>
                      <a:pt x="8627" y="42256"/>
                    </a:cubicBezTo>
                    <a:cubicBezTo>
                      <a:pt x="7800" y="43785"/>
                      <a:pt x="7850" y="45239"/>
                      <a:pt x="10331" y="46241"/>
                    </a:cubicBezTo>
                    <a:cubicBezTo>
                      <a:pt x="10983" y="46498"/>
                      <a:pt x="11552" y="46608"/>
                      <a:pt x="12064" y="46608"/>
                    </a:cubicBezTo>
                    <a:cubicBezTo>
                      <a:pt x="13501" y="46608"/>
                      <a:pt x="14492" y="45743"/>
                      <a:pt x="15619" y="44838"/>
                    </a:cubicBezTo>
                    <a:cubicBezTo>
                      <a:pt x="16454" y="44167"/>
                      <a:pt x="16871" y="43623"/>
                      <a:pt x="16978" y="43623"/>
                    </a:cubicBezTo>
                    <a:cubicBezTo>
                      <a:pt x="17068" y="43623"/>
                      <a:pt x="16945" y="43998"/>
                      <a:pt x="16672" y="44988"/>
                    </a:cubicBezTo>
                    <a:cubicBezTo>
                      <a:pt x="16225" y="46561"/>
                      <a:pt x="17691" y="47739"/>
                      <a:pt x="19615" y="47739"/>
                    </a:cubicBezTo>
                    <a:cubicBezTo>
                      <a:pt x="20388" y="47739"/>
                      <a:pt x="21234" y="47549"/>
                      <a:pt x="22060" y="47118"/>
                    </a:cubicBezTo>
                    <a:cubicBezTo>
                      <a:pt x="23138" y="46567"/>
                      <a:pt x="23890" y="45489"/>
                      <a:pt x="24441" y="44512"/>
                    </a:cubicBezTo>
                    <a:cubicBezTo>
                      <a:pt x="25720" y="32958"/>
                      <a:pt x="12587" y="45740"/>
                      <a:pt x="9729" y="27569"/>
                    </a:cubicBezTo>
                    <a:cubicBezTo>
                      <a:pt x="6496" y="7068"/>
                      <a:pt x="18652" y="0"/>
                      <a:pt x="18652" y="0"/>
                    </a:cubicBezTo>
                    <a:close/>
                  </a:path>
                </a:pathLst>
              </a:custGeom>
              <a:solidFill>
                <a:srgbClr val="380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96"/>
              <p:cNvSpPr/>
              <p:nvPr/>
            </p:nvSpPr>
            <p:spPr>
              <a:xfrm>
                <a:off x="2136725" y="939775"/>
                <a:ext cx="734375" cy="1111175"/>
              </a:xfrm>
              <a:custGeom>
                <a:avLst/>
                <a:gdLst/>
                <a:ahLst/>
                <a:cxnLst/>
                <a:rect l="l" t="t" r="r" b="b"/>
                <a:pathLst>
                  <a:path w="29375" h="44447" extrusionOk="0">
                    <a:moveTo>
                      <a:pt x="4904" y="0"/>
                    </a:moveTo>
                    <a:cubicBezTo>
                      <a:pt x="4765" y="0"/>
                      <a:pt x="4626" y="2"/>
                      <a:pt x="4487" y="4"/>
                    </a:cubicBezTo>
                    <a:cubicBezTo>
                      <a:pt x="2883" y="29"/>
                      <a:pt x="1379" y="155"/>
                      <a:pt x="1" y="380"/>
                    </a:cubicBezTo>
                    <a:cubicBezTo>
                      <a:pt x="283" y="344"/>
                      <a:pt x="1161" y="237"/>
                      <a:pt x="2425" y="237"/>
                    </a:cubicBezTo>
                    <a:cubicBezTo>
                      <a:pt x="5534" y="237"/>
                      <a:pt x="10979" y="886"/>
                      <a:pt x="15665" y="4841"/>
                    </a:cubicBezTo>
                    <a:cubicBezTo>
                      <a:pt x="22683" y="10781"/>
                      <a:pt x="22081" y="14415"/>
                      <a:pt x="22056" y="26546"/>
                    </a:cubicBezTo>
                    <a:cubicBezTo>
                      <a:pt x="22031" y="38676"/>
                      <a:pt x="27269" y="38726"/>
                      <a:pt x="25715" y="41859"/>
                    </a:cubicBezTo>
                    <a:cubicBezTo>
                      <a:pt x="25206" y="42902"/>
                      <a:pt x="24188" y="43219"/>
                      <a:pt x="23088" y="43219"/>
                    </a:cubicBezTo>
                    <a:cubicBezTo>
                      <a:pt x="21967" y="43219"/>
                      <a:pt x="20761" y="42889"/>
                      <a:pt x="19926" y="42661"/>
                    </a:cubicBezTo>
                    <a:lnTo>
                      <a:pt x="19926" y="42661"/>
                    </a:lnTo>
                    <a:cubicBezTo>
                      <a:pt x="21034" y="43513"/>
                      <a:pt x="22441" y="44446"/>
                      <a:pt x="23830" y="44446"/>
                    </a:cubicBezTo>
                    <a:cubicBezTo>
                      <a:pt x="24608" y="44446"/>
                      <a:pt x="25380" y="44153"/>
                      <a:pt x="26091" y="43388"/>
                    </a:cubicBezTo>
                    <a:cubicBezTo>
                      <a:pt x="29374" y="39904"/>
                      <a:pt x="24136" y="36396"/>
                      <a:pt x="23836" y="31057"/>
                    </a:cubicBezTo>
                    <a:cubicBezTo>
                      <a:pt x="23535" y="25719"/>
                      <a:pt x="24186" y="15468"/>
                      <a:pt x="22131" y="9704"/>
                    </a:cubicBezTo>
                    <a:cubicBezTo>
                      <a:pt x="20113" y="4042"/>
                      <a:pt x="12558" y="0"/>
                      <a:pt x="4904" y="0"/>
                    </a:cubicBezTo>
                    <a:close/>
                  </a:path>
                </a:pathLst>
              </a:custGeom>
              <a:solidFill>
                <a:srgbClr val="6337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96"/>
              <p:cNvSpPr/>
              <p:nvPr/>
            </p:nvSpPr>
            <p:spPr>
              <a:xfrm>
                <a:off x="2601650" y="1514100"/>
                <a:ext cx="223075" cy="240275"/>
              </a:xfrm>
              <a:custGeom>
                <a:avLst/>
                <a:gdLst/>
                <a:ahLst/>
                <a:cxnLst/>
                <a:rect l="l" t="t" r="r" b="b"/>
                <a:pathLst>
                  <a:path w="8923" h="9611" extrusionOk="0">
                    <a:moveTo>
                      <a:pt x="5706" y="1"/>
                    </a:moveTo>
                    <a:cubicBezTo>
                      <a:pt x="5607" y="1"/>
                      <a:pt x="5510" y="5"/>
                      <a:pt x="5414" y="14"/>
                    </a:cubicBezTo>
                    <a:cubicBezTo>
                      <a:pt x="4437" y="89"/>
                      <a:pt x="3660" y="590"/>
                      <a:pt x="3660" y="590"/>
                    </a:cubicBezTo>
                    <a:cubicBezTo>
                      <a:pt x="3660" y="590"/>
                      <a:pt x="0" y="8159"/>
                      <a:pt x="627" y="8786"/>
                    </a:cubicBezTo>
                    <a:cubicBezTo>
                      <a:pt x="969" y="9142"/>
                      <a:pt x="1656" y="9610"/>
                      <a:pt x="2654" y="9610"/>
                    </a:cubicBezTo>
                    <a:cubicBezTo>
                      <a:pt x="3482" y="9610"/>
                      <a:pt x="4526" y="9287"/>
                      <a:pt x="5765" y="8310"/>
                    </a:cubicBezTo>
                    <a:cubicBezTo>
                      <a:pt x="7720" y="6806"/>
                      <a:pt x="8923" y="5152"/>
                      <a:pt x="8873" y="3448"/>
                    </a:cubicBezTo>
                    <a:cubicBezTo>
                      <a:pt x="8848" y="2746"/>
                      <a:pt x="8597" y="2019"/>
                      <a:pt x="8096" y="1292"/>
                    </a:cubicBezTo>
                    <a:cubicBezTo>
                      <a:pt x="7362" y="291"/>
                      <a:pt x="6489" y="1"/>
                      <a:pt x="5706" y="1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96"/>
              <p:cNvSpPr/>
              <p:nvPr/>
            </p:nvSpPr>
            <p:spPr>
              <a:xfrm>
                <a:off x="1653650" y="1501150"/>
                <a:ext cx="237500" cy="242350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9694" extrusionOk="0">
                    <a:moveTo>
                      <a:pt x="3924" y="1"/>
                    </a:moveTo>
                    <a:cubicBezTo>
                      <a:pt x="3161" y="1"/>
                      <a:pt x="2307" y="286"/>
                      <a:pt x="1579" y="1234"/>
                    </a:cubicBezTo>
                    <a:cubicBezTo>
                      <a:pt x="1429" y="1434"/>
                      <a:pt x="1304" y="1660"/>
                      <a:pt x="1178" y="1860"/>
                    </a:cubicBezTo>
                    <a:cubicBezTo>
                      <a:pt x="0" y="4066"/>
                      <a:pt x="1254" y="6296"/>
                      <a:pt x="3710" y="8326"/>
                    </a:cubicBezTo>
                    <a:cubicBezTo>
                      <a:pt x="4965" y="9359"/>
                      <a:pt x="6028" y="9694"/>
                      <a:pt x="6871" y="9694"/>
                    </a:cubicBezTo>
                    <a:cubicBezTo>
                      <a:pt x="7828" y="9694"/>
                      <a:pt x="8501" y="9261"/>
                      <a:pt x="8848" y="8928"/>
                    </a:cubicBezTo>
                    <a:cubicBezTo>
                      <a:pt x="9499" y="8301"/>
                      <a:pt x="6015" y="657"/>
                      <a:pt x="6015" y="657"/>
                    </a:cubicBezTo>
                    <a:cubicBezTo>
                      <a:pt x="6015" y="657"/>
                      <a:pt x="5589" y="356"/>
                      <a:pt x="4938" y="156"/>
                    </a:cubicBezTo>
                    <a:cubicBezTo>
                      <a:pt x="4637" y="67"/>
                      <a:pt x="4291" y="1"/>
                      <a:pt x="3924" y="1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96"/>
              <p:cNvSpPr/>
              <p:nvPr/>
            </p:nvSpPr>
            <p:spPr>
              <a:xfrm>
                <a:off x="2605400" y="1595200"/>
                <a:ext cx="159375" cy="89725"/>
              </a:xfrm>
              <a:custGeom>
                <a:avLst/>
                <a:gdLst/>
                <a:ahLst/>
                <a:cxnLst/>
                <a:rect l="l" t="t" r="r" b="b"/>
                <a:pathLst>
                  <a:path w="6375" h="3589" extrusionOk="0">
                    <a:moveTo>
                      <a:pt x="4339" y="1"/>
                    </a:moveTo>
                    <a:cubicBezTo>
                      <a:pt x="3555" y="1"/>
                      <a:pt x="2858" y="655"/>
                      <a:pt x="2858" y="655"/>
                    </a:cubicBezTo>
                    <a:cubicBezTo>
                      <a:pt x="2858" y="655"/>
                      <a:pt x="1" y="1958"/>
                      <a:pt x="1880" y="3211"/>
                    </a:cubicBezTo>
                    <a:cubicBezTo>
                      <a:pt x="2269" y="3475"/>
                      <a:pt x="2698" y="3588"/>
                      <a:pt x="3125" y="3588"/>
                    </a:cubicBezTo>
                    <a:cubicBezTo>
                      <a:pt x="4765" y="3588"/>
                      <a:pt x="6375" y="1918"/>
                      <a:pt x="5540" y="705"/>
                    </a:cubicBezTo>
                    <a:cubicBezTo>
                      <a:pt x="5173" y="175"/>
                      <a:pt x="4744" y="1"/>
                      <a:pt x="4339" y="1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96"/>
              <p:cNvSpPr/>
              <p:nvPr/>
            </p:nvSpPr>
            <p:spPr>
              <a:xfrm>
                <a:off x="1729225" y="1583100"/>
                <a:ext cx="1600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6402" h="3614" extrusionOk="0">
                    <a:moveTo>
                      <a:pt x="2059" y="1"/>
                    </a:moveTo>
                    <a:cubicBezTo>
                      <a:pt x="1666" y="1"/>
                      <a:pt x="1251" y="167"/>
                      <a:pt x="887" y="662"/>
                    </a:cubicBezTo>
                    <a:cubicBezTo>
                      <a:pt x="1" y="1871"/>
                      <a:pt x="1624" y="3614"/>
                      <a:pt x="3297" y="3614"/>
                    </a:cubicBezTo>
                    <a:cubicBezTo>
                      <a:pt x="3706" y="3614"/>
                      <a:pt x="4117" y="3510"/>
                      <a:pt x="4496" y="3269"/>
                    </a:cubicBezTo>
                    <a:cubicBezTo>
                      <a:pt x="6401" y="2066"/>
                      <a:pt x="3569" y="688"/>
                      <a:pt x="3569" y="688"/>
                    </a:cubicBezTo>
                    <a:cubicBezTo>
                      <a:pt x="3569" y="688"/>
                      <a:pt x="2859" y="1"/>
                      <a:pt x="2059" y="1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96"/>
              <p:cNvSpPr/>
              <p:nvPr/>
            </p:nvSpPr>
            <p:spPr>
              <a:xfrm>
                <a:off x="2601650" y="1514425"/>
                <a:ext cx="223075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8923" h="9598" extrusionOk="0">
                    <a:moveTo>
                      <a:pt x="5414" y="1"/>
                    </a:moveTo>
                    <a:lnTo>
                      <a:pt x="5414" y="1"/>
                    </a:lnTo>
                    <a:cubicBezTo>
                      <a:pt x="4437" y="76"/>
                      <a:pt x="3660" y="577"/>
                      <a:pt x="3660" y="577"/>
                    </a:cubicBezTo>
                    <a:cubicBezTo>
                      <a:pt x="3660" y="577"/>
                      <a:pt x="0" y="8146"/>
                      <a:pt x="627" y="8773"/>
                    </a:cubicBezTo>
                    <a:cubicBezTo>
                      <a:pt x="969" y="9129"/>
                      <a:pt x="1656" y="9597"/>
                      <a:pt x="2654" y="9597"/>
                    </a:cubicBezTo>
                    <a:cubicBezTo>
                      <a:pt x="3482" y="9597"/>
                      <a:pt x="4526" y="9274"/>
                      <a:pt x="5765" y="8297"/>
                    </a:cubicBezTo>
                    <a:cubicBezTo>
                      <a:pt x="7720" y="6793"/>
                      <a:pt x="8923" y="5139"/>
                      <a:pt x="8873" y="3435"/>
                    </a:cubicBezTo>
                    <a:lnTo>
                      <a:pt x="8873" y="3435"/>
                    </a:lnTo>
                    <a:cubicBezTo>
                      <a:pt x="8279" y="6172"/>
                      <a:pt x="5831" y="7701"/>
                      <a:pt x="4524" y="7701"/>
                    </a:cubicBezTo>
                    <a:cubicBezTo>
                      <a:pt x="3677" y="7701"/>
                      <a:pt x="3310" y="7060"/>
                      <a:pt x="4236" y="5690"/>
                    </a:cubicBezTo>
                    <a:cubicBezTo>
                      <a:pt x="6116" y="2883"/>
                      <a:pt x="5740" y="828"/>
                      <a:pt x="5414" y="1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96"/>
              <p:cNvSpPr/>
              <p:nvPr/>
            </p:nvSpPr>
            <p:spPr>
              <a:xfrm>
                <a:off x="1653650" y="1505025"/>
                <a:ext cx="237500" cy="238475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9539" extrusionOk="0">
                    <a:moveTo>
                      <a:pt x="4938" y="1"/>
                    </a:moveTo>
                    <a:cubicBezTo>
                      <a:pt x="4787" y="1029"/>
                      <a:pt x="4888" y="2683"/>
                      <a:pt x="5815" y="4988"/>
                    </a:cubicBezTo>
                    <a:cubicBezTo>
                      <a:pt x="6351" y="6332"/>
                      <a:pt x="6076" y="6894"/>
                      <a:pt x="5452" y="6894"/>
                    </a:cubicBezTo>
                    <a:cubicBezTo>
                      <a:pt x="4178" y="6894"/>
                      <a:pt x="1448" y="4548"/>
                      <a:pt x="1178" y="1705"/>
                    </a:cubicBezTo>
                    <a:lnTo>
                      <a:pt x="1178" y="1705"/>
                    </a:lnTo>
                    <a:cubicBezTo>
                      <a:pt x="0" y="3911"/>
                      <a:pt x="1254" y="6141"/>
                      <a:pt x="3710" y="8171"/>
                    </a:cubicBezTo>
                    <a:cubicBezTo>
                      <a:pt x="4965" y="9204"/>
                      <a:pt x="6028" y="9539"/>
                      <a:pt x="6871" y="9539"/>
                    </a:cubicBezTo>
                    <a:cubicBezTo>
                      <a:pt x="7828" y="9539"/>
                      <a:pt x="8501" y="9106"/>
                      <a:pt x="8848" y="8773"/>
                    </a:cubicBezTo>
                    <a:cubicBezTo>
                      <a:pt x="9499" y="8146"/>
                      <a:pt x="6015" y="502"/>
                      <a:pt x="6015" y="502"/>
                    </a:cubicBezTo>
                    <a:cubicBezTo>
                      <a:pt x="6015" y="502"/>
                      <a:pt x="5589" y="201"/>
                      <a:pt x="4938" y="1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96"/>
              <p:cNvSpPr/>
              <p:nvPr/>
            </p:nvSpPr>
            <p:spPr>
              <a:xfrm>
                <a:off x="1906775" y="2047450"/>
                <a:ext cx="666700" cy="495175"/>
              </a:xfrm>
              <a:custGeom>
                <a:avLst/>
                <a:gdLst/>
                <a:ahLst/>
                <a:cxnLst/>
                <a:rect l="l" t="t" r="r" b="b"/>
                <a:pathLst>
                  <a:path w="26668" h="19807" extrusionOk="0">
                    <a:moveTo>
                      <a:pt x="12218" y="0"/>
                    </a:moveTo>
                    <a:cubicBezTo>
                      <a:pt x="2293" y="0"/>
                      <a:pt x="1" y="14169"/>
                      <a:pt x="1" y="14169"/>
                    </a:cubicBezTo>
                    <a:cubicBezTo>
                      <a:pt x="1555" y="15622"/>
                      <a:pt x="3058" y="16725"/>
                      <a:pt x="4562" y="17577"/>
                    </a:cubicBezTo>
                    <a:cubicBezTo>
                      <a:pt x="7431" y="19192"/>
                      <a:pt x="10189" y="19807"/>
                      <a:pt x="12726" y="19807"/>
                    </a:cubicBezTo>
                    <a:cubicBezTo>
                      <a:pt x="18302" y="19807"/>
                      <a:pt x="22807" y="16839"/>
                      <a:pt x="25064" y="14996"/>
                    </a:cubicBezTo>
                    <a:cubicBezTo>
                      <a:pt x="26091" y="14144"/>
                      <a:pt x="26668" y="13542"/>
                      <a:pt x="26668" y="13542"/>
                    </a:cubicBezTo>
                    <a:cubicBezTo>
                      <a:pt x="25841" y="10760"/>
                      <a:pt x="24437" y="5798"/>
                      <a:pt x="20477" y="2715"/>
                    </a:cubicBezTo>
                    <a:cubicBezTo>
                      <a:pt x="19851" y="2239"/>
                      <a:pt x="19199" y="1788"/>
                      <a:pt x="18472" y="1437"/>
                    </a:cubicBezTo>
                    <a:cubicBezTo>
                      <a:pt x="16868" y="635"/>
                      <a:pt x="14938" y="84"/>
                      <a:pt x="12632" y="8"/>
                    </a:cubicBezTo>
                    <a:cubicBezTo>
                      <a:pt x="12493" y="3"/>
                      <a:pt x="12355" y="0"/>
                      <a:pt x="12218" y="0"/>
                    </a:cubicBezTo>
                    <a:close/>
                  </a:path>
                </a:pathLst>
              </a:custGeom>
              <a:solidFill>
                <a:srgbClr val="FF8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96"/>
              <p:cNvSpPr/>
              <p:nvPr/>
            </p:nvSpPr>
            <p:spPr>
              <a:xfrm>
                <a:off x="1906775" y="2047450"/>
                <a:ext cx="511950" cy="439450"/>
              </a:xfrm>
              <a:custGeom>
                <a:avLst/>
                <a:gdLst/>
                <a:ahLst/>
                <a:cxnLst/>
                <a:rect l="l" t="t" r="r" b="b"/>
                <a:pathLst>
                  <a:path w="20478" h="17578" extrusionOk="0">
                    <a:moveTo>
                      <a:pt x="12218" y="0"/>
                    </a:moveTo>
                    <a:cubicBezTo>
                      <a:pt x="2293" y="0"/>
                      <a:pt x="1" y="14169"/>
                      <a:pt x="1" y="14169"/>
                    </a:cubicBezTo>
                    <a:cubicBezTo>
                      <a:pt x="1555" y="15622"/>
                      <a:pt x="3058" y="16725"/>
                      <a:pt x="4562" y="17577"/>
                    </a:cubicBezTo>
                    <a:cubicBezTo>
                      <a:pt x="3810" y="12866"/>
                      <a:pt x="6141" y="6800"/>
                      <a:pt x="8873" y="6249"/>
                    </a:cubicBezTo>
                    <a:cubicBezTo>
                      <a:pt x="9157" y="6193"/>
                      <a:pt x="9422" y="6167"/>
                      <a:pt x="9667" y="6167"/>
                    </a:cubicBezTo>
                    <a:cubicBezTo>
                      <a:pt x="12280" y="6167"/>
                      <a:pt x="12785" y="9067"/>
                      <a:pt x="12808" y="9181"/>
                    </a:cubicBezTo>
                    <a:cubicBezTo>
                      <a:pt x="12858" y="9081"/>
                      <a:pt x="14863" y="5497"/>
                      <a:pt x="17845" y="4394"/>
                    </a:cubicBezTo>
                    <a:cubicBezTo>
                      <a:pt x="19149" y="3893"/>
                      <a:pt x="19976" y="3267"/>
                      <a:pt x="20477" y="2715"/>
                    </a:cubicBezTo>
                    <a:cubicBezTo>
                      <a:pt x="19876" y="2239"/>
                      <a:pt x="19199" y="1788"/>
                      <a:pt x="18472" y="1437"/>
                    </a:cubicBezTo>
                    <a:cubicBezTo>
                      <a:pt x="16868" y="635"/>
                      <a:pt x="14938" y="84"/>
                      <a:pt x="12632" y="8"/>
                    </a:cubicBezTo>
                    <a:cubicBezTo>
                      <a:pt x="12493" y="3"/>
                      <a:pt x="12355" y="0"/>
                      <a:pt x="12218" y="0"/>
                    </a:cubicBezTo>
                    <a:close/>
                  </a:path>
                </a:pathLst>
              </a:custGeom>
              <a:solidFill>
                <a:srgbClr val="FC72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96"/>
              <p:cNvSpPr/>
              <p:nvPr/>
            </p:nvSpPr>
            <p:spPr>
              <a:xfrm>
                <a:off x="2082375" y="1979900"/>
                <a:ext cx="3188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12752" h="7706" extrusionOk="0">
                    <a:moveTo>
                      <a:pt x="10076" y="1"/>
                    </a:moveTo>
                    <a:cubicBezTo>
                      <a:pt x="9535" y="1"/>
                      <a:pt x="9117" y="79"/>
                      <a:pt x="9117" y="79"/>
                    </a:cubicBezTo>
                    <a:lnTo>
                      <a:pt x="3478" y="505"/>
                    </a:lnTo>
                    <a:cubicBezTo>
                      <a:pt x="3478" y="505"/>
                      <a:pt x="3165" y="454"/>
                      <a:pt x="2731" y="454"/>
                    </a:cubicBezTo>
                    <a:cubicBezTo>
                      <a:pt x="1703" y="454"/>
                      <a:pt x="1" y="739"/>
                      <a:pt x="195" y="2660"/>
                    </a:cubicBezTo>
                    <a:cubicBezTo>
                      <a:pt x="363" y="4324"/>
                      <a:pt x="1525" y="4649"/>
                      <a:pt x="2408" y="4649"/>
                    </a:cubicBezTo>
                    <a:cubicBezTo>
                      <a:pt x="2976" y="4649"/>
                      <a:pt x="3428" y="4515"/>
                      <a:pt x="3428" y="4515"/>
                    </a:cubicBezTo>
                    <a:lnTo>
                      <a:pt x="3428" y="4515"/>
                    </a:lnTo>
                    <a:cubicBezTo>
                      <a:pt x="3428" y="4515"/>
                      <a:pt x="2801" y="7197"/>
                      <a:pt x="5258" y="7648"/>
                    </a:cubicBezTo>
                    <a:cubicBezTo>
                      <a:pt x="5459" y="7687"/>
                      <a:pt x="5644" y="7705"/>
                      <a:pt x="5813" y="7705"/>
                    </a:cubicBezTo>
                    <a:cubicBezTo>
                      <a:pt x="7685" y="7705"/>
                      <a:pt x="7664" y="5493"/>
                      <a:pt x="7664" y="5492"/>
                    </a:cubicBezTo>
                    <a:lnTo>
                      <a:pt x="7664" y="5492"/>
                    </a:lnTo>
                    <a:cubicBezTo>
                      <a:pt x="7664" y="5492"/>
                      <a:pt x="8566" y="6965"/>
                      <a:pt x="9830" y="6965"/>
                    </a:cubicBezTo>
                    <a:cubicBezTo>
                      <a:pt x="10156" y="6965"/>
                      <a:pt x="10507" y="6867"/>
                      <a:pt x="10872" y="6620"/>
                    </a:cubicBezTo>
                    <a:cubicBezTo>
                      <a:pt x="12651" y="5417"/>
                      <a:pt x="10546" y="3462"/>
                      <a:pt x="10546" y="3462"/>
                    </a:cubicBezTo>
                    <a:cubicBezTo>
                      <a:pt x="10546" y="3462"/>
                      <a:pt x="12751" y="3212"/>
                      <a:pt x="12426" y="1357"/>
                    </a:cubicBezTo>
                    <a:cubicBezTo>
                      <a:pt x="12207" y="215"/>
                      <a:pt x="10973" y="1"/>
                      <a:pt x="10076" y="1"/>
                    </a:cubicBezTo>
                    <a:close/>
                  </a:path>
                </a:pathLst>
              </a:custGeom>
              <a:solidFill>
                <a:srgbClr val="FFD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96"/>
              <p:cNvSpPr/>
              <p:nvPr/>
            </p:nvSpPr>
            <p:spPr>
              <a:xfrm>
                <a:off x="2154900" y="1944900"/>
                <a:ext cx="156050" cy="148975"/>
              </a:xfrm>
              <a:custGeom>
                <a:avLst/>
                <a:gdLst/>
                <a:ahLst/>
                <a:cxnLst/>
                <a:rect l="l" t="t" r="r" b="b"/>
                <a:pathLst>
                  <a:path w="6242" h="5959" extrusionOk="0">
                    <a:moveTo>
                      <a:pt x="51" y="0"/>
                    </a:moveTo>
                    <a:lnTo>
                      <a:pt x="1" y="4536"/>
                    </a:lnTo>
                    <a:cubicBezTo>
                      <a:pt x="1" y="4536"/>
                      <a:pt x="1116" y="5959"/>
                      <a:pt x="2978" y="5959"/>
                    </a:cubicBezTo>
                    <a:cubicBezTo>
                      <a:pt x="3880" y="5959"/>
                      <a:pt x="4956" y="5626"/>
                      <a:pt x="6166" y="4637"/>
                    </a:cubicBezTo>
                    <a:lnTo>
                      <a:pt x="6216" y="1604"/>
                    </a:lnTo>
                    <a:lnTo>
                      <a:pt x="6241" y="376"/>
                    </a:lnTo>
                    <a:lnTo>
                      <a:pt x="6241" y="376"/>
                    </a:lnTo>
                    <a:cubicBezTo>
                      <a:pt x="6241" y="376"/>
                      <a:pt x="5806" y="385"/>
                      <a:pt x="5161" y="385"/>
                    </a:cubicBezTo>
                    <a:cubicBezTo>
                      <a:pt x="3628" y="385"/>
                      <a:pt x="915" y="335"/>
                      <a:pt x="51" y="0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96"/>
              <p:cNvSpPr/>
              <p:nvPr/>
            </p:nvSpPr>
            <p:spPr>
              <a:xfrm>
                <a:off x="2151775" y="1946775"/>
                <a:ext cx="156025" cy="149150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5966" extrusionOk="0">
                    <a:moveTo>
                      <a:pt x="76" y="0"/>
                    </a:moveTo>
                    <a:lnTo>
                      <a:pt x="0" y="4562"/>
                    </a:lnTo>
                    <a:cubicBezTo>
                      <a:pt x="0" y="4562"/>
                      <a:pt x="1110" y="5965"/>
                      <a:pt x="2971" y="5965"/>
                    </a:cubicBezTo>
                    <a:cubicBezTo>
                      <a:pt x="3879" y="5965"/>
                      <a:pt x="4966" y="5631"/>
                      <a:pt x="6191" y="4637"/>
                    </a:cubicBezTo>
                    <a:lnTo>
                      <a:pt x="6191" y="4637"/>
                    </a:lnTo>
                    <a:cubicBezTo>
                      <a:pt x="5223" y="5221"/>
                      <a:pt x="4416" y="5453"/>
                      <a:pt x="3768" y="5453"/>
                    </a:cubicBezTo>
                    <a:cubicBezTo>
                      <a:pt x="1241" y="5453"/>
                      <a:pt x="1109" y="1930"/>
                      <a:pt x="3183" y="1930"/>
                    </a:cubicBezTo>
                    <a:cubicBezTo>
                      <a:pt x="4336" y="1930"/>
                      <a:pt x="5414" y="1780"/>
                      <a:pt x="6241" y="1604"/>
                    </a:cubicBezTo>
                    <a:lnTo>
                      <a:pt x="6241" y="376"/>
                    </a:lnTo>
                    <a:cubicBezTo>
                      <a:pt x="6241" y="376"/>
                      <a:pt x="5692" y="390"/>
                      <a:pt x="4915" y="390"/>
                    </a:cubicBezTo>
                    <a:cubicBezTo>
                      <a:pt x="3362" y="390"/>
                      <a:pt x="894" y="334"/>
                      <a:pt x="76" y="0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96"/>
              <p:cNvSpPr/>
              <p:nvPr/>
            </p:nvSpPr>
            <p:spPr>
              <a:xfrm>
                <a:off x="2365425" y="1130350"/>
                <a:ext cx="3175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2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26" y="51"/>
                      <a:pt x="126" y="201"/>
                    </a:cubicBezTo>
                    <a:cubicBezTo>
                      <a:pt x="76" y="101"/>
                      <a:pt x="26" y="25"/>
                      <a:pt x="1" y="0"/>
                    </a:cubicBezTo>
                    <a:close/>
                  </a:path>
                </a:pathLst>
              </a:custGeom>
              <a:solidFill>
                <a:srgbClr val="FFBC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96"/>
              <p:cNvSpPr/>
              <p:nvPr/>
            </p:nvSpPr>
            <p:spPr>
              <a:xfrm>
                <a:off x="1770200" y="1135350"/>
                <a:ext cx="936725" cy="834175"/>
              </a:xfrm>
              <a:custGeom>
                <a:avLst/>
                <a:gdLst/>
                <a:ahLst/>
                <a:cxnLst/>
                <a:rect l="l" t="t" r="r" b="b"/>
                <a:pathLst>
                  <a:path w="37469" h="33367" extrusionOk="0">
                    <a:moveTo>
                      <a:pt x="23935" y="1"/>
                    </a:moveTo>
                    <a:cubicBezTo>
                      <a:pt x="24436" y="1179"/>
                      <a:pt x="24085" y="5991"/>
                      <a:pt x="23709" y="7194"/>
                    </a:cubicBezTo>
                    <a:cubicBezTo>
                      <a:pt x="23494" y="7839"/>
                      <a:pt x="21026" y="8178"/>
                      <a:pt x="18636" y="8178"/>
                    </a:cubicBezTo>
                    <a:cubicBezTo>
                      <a:pt x="16291" y="8178"/>
                      <a:pt x="14023" y="7852"/>
                      <a:pt x="14035" y="7169"/>
                    </a:cubicBezTo>
                    <a:cubicBezTo>
                      <a:pt x="14060" y="5815"/>
                      <a:pt x="14136" y="252"/>
                      <a:pt x="14136" y="101"/>
                    </a:cubicBezTo>
                    <a:lnTo>
                      <a:pt x="14136" y="101"/>
                    </a:lnTo>
                    <a:cubicBezTo>
                      <a:pt x="11702" y="6969"/>
                      <a:pt x="11477" y="7894"/>
                      <a:pt x="9021" y="7894"/>
                    </a:cubicBezTo>
                    <a:cubicBezTo>
                      <a:pt x="8771" y="7894"/>
                      <a:pt x="8497" y="7885"/>
                      <a:pt x="8196" y="7871"/>
                    </a:cubicBezTo>
                    <a:cubicBezTo>
                      <a:pt x="8010" y="7863"/>
                      <a:pt x="7825" y="7860"/>
                      <a:pt x="7641" y="7860"/>
                    </a:cubicBezTo>
                    <a:cubicBezTo>
                      <a:pt x="4630" y="7860"/>
                      <a:pt x="1980" y="8773"/>
                      <a:pt x="1980" y="8773"/>
                    </a:cubicBezTo>
                    <a:cubicBezTo>
                      <a:pt x="0" y="25339"/>
                      <a:pt x="7920" y="29274"/>
                      <a:pt x="13609" y="31906"/>
                    </a:cubicBezTo>
                    <a:cubicBezTo>
                      <a:pt x="15593" y="32830"/>
                      <a:pt x="17358" y="33366"/>
                      <a:pt x="19165" y="33366"/>
                    </a:cubicBezTo>
                    <a:cubicBezTo>
                      <a:pt x="21033" y="33366"/>
                      <a:pt x="22945" y="32792"/>
                      <a:pt x="25188" y="31480"/>
                    </a:cubicBezTo>
                    <a:cubicBezTo>
                      <a:pt x="27018" y="30402"/>
                      <a:pt x="29048" y="28823"/>
                      <a:pt x="31429" y="26668"/>
                    </a:cubicBezTo>
                    <a:cubicBezTo>
                      <a:pt x="37469" y="21254"/>
                      <a:pt x="37319" y="13986"/>
                      <a:pt x="36817" y="10527"/>
                    </a:cubicBezTo>
                    <a:cubicBezTo>
                      <a:pt x="36642" y="9299"/>
                      <a:pt x="36416" y="8547"/>
                      <a:pt x="36416" y="8547"/>
                    </a:cubicBezTo>
                    <a:cubicBezTo>
                      <a:pt x="36416" y="8547"/>
                      <a:pt x="34340" y="7268"/>
                      <a:pt x="30898" y="7268"/>
                    </a:cubicBezTo>
                    <a:cubicBezTo>
                      <a:pt x="30833" y="7268"/>
                      <a:pt x="30768" y="7268"/>
                      <a:pt x="30702" y="7269"/>
                    </a:cubicBezTo>
                    <a:cubicBezTo>
                      <a:pt x="30478" y="7274"/>
                      <a:pt x="30266" y="7276"/>
                      <a:pt x="30066" y="7276"/>
                    </a:cubicBezTo>
                    <a:cubicBezTo>
                      <a:pt x="27118" y="7276"/>
                      <a:pt x="26750" y="6743"/>
                      <a:pt x="26491" y="5264"/>
                    </a:cubicBezTo>
                    <a:cubicBezTo>
                      <a:pt x="26266" y="3886"/>
                      <a:pt x="24411" y="803"/>
                      <a:pt x="23935" y="1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96"/>
              <p:cNvSpPr/>
              <p:nvPr/>
            </p:nvSpPr>
            <p:spPr>
              <a:xfrm>
                <a:off x="2365425" y="1130350"/>
                <a:ext cx="3175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2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26" y="51"/>
                      <a:pt x="126" y="201"/>
                    </a:cubicBezTo>
                    <a:cubicBezTo>
                      <a:pt x="76" y="101"/>
                      <a:pt x="26" y="25"/>
                      <a:pt x="1" y="0"/>
                    </a:cubicBezTo>
                    <a:close/>
                  </a:path>
                </a:pathLst>
              </a:custGeom>
              <a:solidFill>
                <a:srgbClr val="EE01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96"/>
              <p:cNvSpPr/>
              <p:nvPr/>
            </p:nvSpPr>
            <p:spPr>
              <a:xfrm>
                <a:off x="1770200" y="1135350"/>
                <a:ext cx="920450" cy="834175"/>
              </a:xfrm>
              <a:custGeom>
                <a:avLst/>
                <a:gdLst/>
                <a:ahLst/>
                <a:cxnLst/>
                <a:rect l="l" t="t" r="r" b="b"/>
                <a:pathLst>
                  <a:path w="36818" h="33367" extrusionOk="0">
                    <a:moveTo>
                      <a:pt x="23935" y="1"/>
                    </a:moveTo>
                    <a:cubicBezTo>
                      <a:pt x="24436" y="1179"/>
                      <a:pt x="24085" y="5991"/>
                      <a:pt x="23709" y="7194"/>
                    </a:cubicBezTo>
                    <a:cubicBezTo>
                      <a:pt x="23494" y="7839"/>
                      <a:pt x="21026" y="8178"/>
                      <a:pt x="18636" y="8178"/>
                    </a:cubicBezTo>
                    <a:cubicBezTo>
                      <a:pt x="16291" y="8178"/>
                      <a:pt x="14023" y="7852"/>
                      <a:pt x="14035" y="7169"/>
                    </a:cubicBezTo>
                    <a:cubicBezTo>
                      <a:pt x="14060" y="5815"/>
                      <a:pt x="14136" y="252"/>
                      <a:pt x="14136" y="101"/>
                    </a:cubicBezTo>
                    <a:lnTo>
                      <a:pt x="14136" y="101"/>
                    </a:lnTo>
                    <a:cubicBezTo>
                      <a:pt x="11702" y="6969"/>
                      <a:pt x="11477" y="7894"/>
                      <a:pt x="9021" y="7894"/>
                    </a:cubicBezTo>
                    <a:cubicBezTo>
                      <a:pt x="8771" y="7894"/>
                      <a:pt x="8497" y="7885"/>
                      <a:pt x="8196" y="7871"/>
                    </a:cubicBezTo>
                    <a:cubicBezTo>
                      <a:pt x="8010" y="7863"/>
                      <a:pt x="7825" y="7860"/>
                      <a:pt x="7641" y="7860"/>
                    </a:cubicBezTo>
                    <a:cubicBezTo>
                      <a:pt x="4630" y="7860"/>
                      <a:pt x="1980" y="8773"/>
                      <a:pt x="1980" y="8773"/>
                    </a:cubicBezTo>
                    <a:cubicBezTo>
                      <a:pt x="0" y="25339"/>
                      <a:pt x="7920" y="29274"/>
                      <a:pt x="13609" y="31906"/>
                    </a:cubicBezTo>
                    <a:cubicBezTo>
                      <a:pt x="15593" y="32830"/>
                      <a:pt x="17358" y="33366"/>
                      <a:pt x="19165" y="33366"/>
                    </a:cubicBezTo>
                    <a:cubicBezTo>
                      <a:pt x="21033" y="33366"/>
                      <a:pt x="22945" y="32792"/>
                      <a:pt x="25188" y="31480"/>
                    </a:cubicBezTo>
                    <a:lnTo>
                      <a:pt x="25188" y="31480"/>
                    </a:lnTo>
                    <a:cubicBezTo>
                      <a:pt x="24276" y="31658"/>
                      <a:pt x="23337" y="31762"/>
                      <a:pt x="22379" y="31762"/>
                    </a:cubicBezTo>
                    <a:cubicBezTo>
                      <a:pt x="20916" y="31762"/>
                      <a:pt x="19410" y="31519"/>
                      <a:pt x="17895" y="30928"/>
                    </a:cubicBezTo>
                    <a:cubicBezTo>
                      <a:pt x="8521" y="27294"/>
                      <a:pt x="8070" y="21279"/>
                      <a:pt x="7995" y="14161"/>
                    </a:cubicBezTo>
                    <a:cubicBezTo>
                      <a:pt x="7947" y="9636"/>
                      <a:pt x="9651" y="8833"/>
                      <a:pt x="11364" y="8833"/>
                    </a:cubicBezTo>
                    <a:cubicBezTo>
                      <a:pt x="12306" y="8833"/>
                      <a:pt x="13252" y="9076"/>
                      <a:pt x="13911" y="9076"/>
                    </a:cubicBezTo>
                    <a:cubicBezTo>
                      <a:pt x="13945" y="9076"/>
                      <a:pt x="13978" y="9075"/>
                      <a:pt x="14010" y="9074"/>
                    </a:cubicBezTo>
                    <a:cubicBezTo>
                      <a:pt x="14176" y="9067"/>
                      <a:pt x="14389" y="9064"/>
                      <a:pt x="14642" y="9064"/>
                    </a:cubicBezTo>
                    <a:cubicBezTo>
                      <a:pt x="15451" y="9064"/>
                      <a:pt x="16672" y="9091"/>
                      <a:pt x="18073" y="9091"/>
                    </a:cubicBezTo>
                    <a:cubicBezTo>
                      <a:pt x="20964" y="9091"/>
                      <a:pt x="24619" y="8976"/>
                      <a:pt x="26993" y="8272"/>
                    </a:cubicBezTo>
                    <a:cubicBezTo>
                      <a:pt x="27467" y="8128"/>
                      <a:pt x="27995" y="8064"/>
                      <a:pt x="28557" y="8064"/>
                    </a:cubicBezTo>
                    <a:cubicBezTo>
                      <a:pt x="31317" y="8064"/>
                      <a:pt x="34880" y="9590"/>
                      <a:pt x="36817" y="10527"/>
                    </a:cubicBezTo>
                    <a:cubicBezTo>
                      <a:pt x="36642" y="9299"/>
                      <a:pt x="36416" y="8547"/>
                      <a:pt x="36416" y="8547"/>
                    </a:cubicBezTo>
                    <a:cubicBezTo>
                      <a:pt x="36416" y="8547"/>
                      <a:pt x="34340" y="7268"/>
                      <a:pt x="30898" y="7268"/>
                    </a:cubicBezTo>
                    <a:cubicBezTo>
                      <a:pt x="30833" y="7268"/>
                      <a:pt x="30768" y="7268"/>
                      <a:pt x="30702" y="7269"/>
                    </a:cubicBezTo>
                    <a:cubicBezTo>
                      <a:pt x="30478" y="7274"/>
                      <a:pt x="30266" y="7276"/>
                      <a:pt x="30066" y="7276"/>
                    </a:cubicBezTo>
                    <a:cubicBezTo>
                      <a:pt x="27118" y="7276"/>
                      <a:pt x="26750" y="6743"/>
                      <a:pt x="26491" y="5264"/>
                    </a:cubicBezTo>
                    <a:cubicBezTo>
                      <a:pt x="26266" y="3886"/>
                      <a:pt x="24411" y="803"/>
                      <a:pt x="23935" y="1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96"/>
              <p:cNvSpPr/>
              <p:nvPr/>
            </p:nvSpPr>
            <p:spPr>
              <a:xfrm>
                <a:off x="2422450" y="1633475"/>
                <a:ext cx="177350" cy="176100"/>
              </a:xfrm>
              <a:custGeom>
                <a:avLst/>
                <a:gdLst/>
                <a:ahLst/>
                <a:cxnLst/>
                <a:rect l="l" t="t" r="r" b="b"/>
                <a:pathLst>
                  <a:path w="7094" h="7044" extrusionOk="0">
                    <a:moveTo>
                      <a:pt x="3538" y="1"/>
                    </a:moveTo>
                    <a:cubicBezTo>
                      <a:pt x="1604" y="1"/>
                      <a:pt x="50" y="1545"/>
                      <a:pt x="26" y="3485"/>
                    </a:cubicBezTo>
                    <a:cubicBezTo>
                      <a:pt x="0" y="5439"/>
                      <a:pt x="1554" y="7018"/>
                      <a:pt x="3509" y="7043"/>
                    </a:cubicBezTo>
                    <a:cubicBezTo>
                      <a:pt x="3525" y="7044"/>
                      <a:pt x="3540" y="7044"/>
                      <a:pt x="3555" y="7044"/>
                    </a:cubicBezTo>
                    <a:cubicBezTo>
                      <a:pt x="5465" y="7044"/>
                      <a:pt x="7043" y="5499"/>
                      <a:pt x="7068" y="3585"/>
                    </a:cubicBezTo>
                    <a:cubicBezTo>
                      <a:pt x="7093" y="1630"/>
                      <a:pt x="5539" y="26"/>
                      <a:pt x="3584" y="1"/>
                    </a:cubicBezTo>
                    <a:cubicBezTo>
                      <a:pt x="3569" y="1"/>
                      <a:pt x="3553" y="1"/>
                      <a:pt x="3538" y="1"/>
                    </a:cubicBezTo>
                    <a:close/>
                  </a:path>
                </a:pathLst>
              </a:custGeom>
              <a:solidFill>
                <a:srgbClr val="FF7069">
                  <a:alpha val="64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96"/>
              <p:cNvSpPr/>
              <p:nvPr/>
            </p:nvSpPr>
            <p:spPr>
              <a:xfrm>
                <a:off x="1872325" y="1625325"/>
                <a:ext cx="177975" cy="176125"/>
              </a:xfrm>
              <a:custGeom>
                <a:avLst/>
                <a:gdLst/>
                <a:ahLst/>
                <a:cxnLst/>
                <a:rect l="l" t="t" r="r" b="b"/>
                <a:pathLst>
                  <a:path w="7119" h="7045" extrusionOk="0">
                    <a:moveTo>
                      <a:pt x="3563" y="1"/>
                    </a:moveTo>
                    <a:cubicBezTo>
                      <a:pt x="1629" y="1"/>
                      <a:pt x="50" y="1545"/>
                      <a:pt x="25" y="3485"/>
                    </a:cubicBezTo>
                    <a:cubicBezTo>
                      <a:pt x="0" y="5440"/>
                      <a:pt x="1554" y="7019"/>
                      <a:pt x="3509" y="7044"/>
                    </a:cubicBezTo>
                    <a:cubicBezTo>
                      <a:pt x="3539" y="7044"/>
                      <a:pt x="3570" y="7045"/>
                      <a:pt x="3600" y="7045"/>
                    </a:cubicBezTo>
                    <a:cubicBezTo>
                      <a:pt x="5513" y="7045"/>
                      <a:pt x="7068" y="5485"/>
                      <a:pt x="7093" y="3585"/>
                    </a:cubicBezTo>
                    <a:cubicBezTo>
                      <a:pt x="7118" y="1630"/>
                      <a:pt x="5539" y="26"/>
                      <a:pt x="3609" y="1"/>
                    </a:cubicBezTo>
                    <a:cubicBezTo>
                      <a:pt x="3594" y="1"/>
                      <a:pt x="3578" y="1"/>
                      <a:pt x="3563" y="1"/>
                    </a:cubicBezTo>
                    <a:close/>
                  </a:path>
                </a:pathLst>
              </a:custGeom>
              <a:solidFill>
                <a:srgbClr val="FF7069">
                  <a:alpha val="64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96"/>
              <p:cNvSpPr/>
              <p:nvPr/>
            </p:nvSpPr>
            <p:spPr>
              <a:xfrm>
                <a:off x="2406150" y="1476225"/>
                <a:ext cx="217450" cy="13097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5239" fill="none" extrusionOk="0">
                    <a:moveTo>
                      <a:pt x="577" y="5138"/>
                    </a:moveTo>
                    <a:cubicBezTo>
                      <a:pt x="577" y="5138"/>
                      <a:pt x="1" y="276"/>
                      <a:pt x="4337" y="150"/>
                    </a:cubicBezTo>
                    <a:cubicBezTo>
                      <a:pt x="8698" y="0"/>
                      <a:pt x="8071" y="5238"/>
                      <a:pt x="8071" y="5238"/>
                    </a:cubicBezTo>
                  </a:path>
                </a:pathLst>
              </a:custGeom>
              <a:noFill/>
              <a:ln w="13150" cap="rnd" cmpd="sng">
                <a:solidFill>
                  <a:srgbClr val="32323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96"/>
              <p:cNvSpPr/>
              <p:nvPr/>
            </p:nvSpPr>
            <p:spPr>
              <a:xfrm>
                <a:off x="1864800" y="1469325"/>
                <a:ext cx="216825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8673" h="5214" fill="none" extrusionOk="0">
                    <a:moveTo>
                      <a:pt x="577" y="5113"/>
                    </a:moveTo>
                    <a:cubicBezTo>
                      <a:pt x="577" y="5113"/>
                      <a:pt x="1" y="276"/>
                      <a:pt x="4336" y="151"/>
                    </a:cubicBezTo>
                    <a:cubicBezTo>
                      <a:pt x="8672" y="0"/>
                      <a:pt x="8071" y="5213"/>
                      <a:pt x="8071" y="5213"/>
                    </a:cubicBezTo>
                  </a:path>
                </a:pathLst>
              </a:custGeom>
              <a:noFill/>
              <a:ln w="13150" cap="rnd" cmpd="sng">
                <a:solidFill>
                  <a:srgbClr val="32323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96"/>
              <p:cNvSpPr/>
              <p:nvPr/>
            </p:nvSpPr>
            <p:spPr>
              <a:xfrm>
                <a:off x="2152975" y="1565175"/>
                <a:ext cx="1641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3280" extrusionOk="0">
                    <a:moveTo>
                      <a:pt x="3873" y="0"/>
                    </a:moveTo>
                    <a:cubicBezTo>
                      <a:pt x="1" y="0"/>
                      <a:pt x="1207" y="2539"/>
                      <a:pt x="3962" y="3259"/>
                    </a:cubicBezTo>
                    <a:cubicBezTo>
                      <a:pt x="4017" y="3273"/>
                      <a:pt x="4077" y="3279"/>
                      <a:pt x="4140" y="3279"/>
                    </a:cubicBezTo>
                    <a:cubicBezTo>
                      <a:pt x="5002" y="3279"/>
                      <a:pt x="6564" y="2061"/>
                      <a:pt x="6494" y="1104"/>
                    </a:cubicBezTo>
                    <a:cubicBezTo>
                      <a:pt x="6444" y="502"/>
                      <a:pt x="5792" y="26"/>
                      <a:pt x="3987" y="1"/>
                    </a:cubicBezTo>
                    <a:cubicBezTo>
                      <a:pt x="3949" y="1"/>
                      <a:pt x="3911" y="0"/>
                      <a:pt x="3873" y="0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96"/>
              <p:cNvSpPr/>
              <p:nvPr/>
            </p:nvSpPr>
            <p:spPr>
              <a:xfrm>
                <a:off x="2082850" y="1694625"/>
                <a:ext cx="345275" cy="134475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379" extrusionOk="0">
                    <a:moveTo>
                      <a:pt x="10636" y="1"/>
                    </a:moveTo>
                    <a:cubicBezTo>
                      <a:pt x="9809" y="1"/>
                      <a:pt x="8892" y="212"/>
                      <a:pt x="8071" y="512"/>
                    </a:cubicBezTo>
                    <a:cubicBezTo>
                      <a:pt x="7841" y="601"/>
                      <a:pt x="7574" y="636"/>
                      <a:pt x="7281" y="636"/>
                    </a:cubicBezTo>
                    <a:cubicBezTo>
                      <a:pt x="6744" y="636"/>
                      <a:pt x="6122" y="517"/>
                      <a:pt x="5489" y="387"/>
                    </a:cubicBezTo>
                    <a:cubicBezTo>
                      <a:pt x="4988" y="262"/>
                      <a:pt x="4437" y="136"/>
                      <a:pt x="3935" y="86"/>
                    </a:cubicBezTo>
                    <a:cubicBezTo>
                      <a:pt x="3650" y="47"/>
                      <a:pt x="3369" y="22"/>
                      <a:pt x="3098" y="22"/>
                    </a:cubicBezTo>
                    <a:cubicBezTo>
                      <a:pt x="2514" y="22"/>
                      <a:pt x="1975" y="137"/>
                      <a:pt x="1529" y="462"/>
                    </a:cubicBezTo>
                    <a:cubicBezTo>
                      <a:pt x="1454" y="512"/>
                      <a:pt x="1379" y="587"/>
                      <a:pt x="1304" y="663"/>
                    </a:cubicBezTo>
                    <a:cubicBezTo>
                      <a:pt x="0" y="1991"/>
                      <a:pt x="1053" y="3971"/>
                      <a:pt x="3910" y="4898"/>
                    </a:cubicBezTo>
                    <a:cubicBezTo>
                      <a:pt x="4612" y="5124"/>
                      <a:pt x="5414" y="5274"/>
                      <a:pt x="6316" y="5349"/>
                    </a:cubicBezTo>
                    <a:cubicBezTo>
                      <a:pt x="6592" y="5370"/>
                      <a:pt x="6858" y="5379"/>
                      <a:pt x="7116" y="5379"/>
                    </a:cubicBezTo>
                    <a:cubicBezTo>
                      <a:pt x="7822" y="5379"/>
                      <a:pt x="8468" y="5309"/>
                      <a:pt x="9073" y="5199"/>
                    </a:cubicBezTo>
                    <a:cubicBezTo>
                      <a:pt x="12256" y="4547"/>
                      <a:pt x="13810" y="2342"/>
                      <a:pt x="12757" y="888"/>
                    </a:cubicBezTo>
                    <a:cubicBezTo>
                      <a:pt x="12707" y="788"/>
                      <a:pt x="12632" y="713"/>
                      <a:pt x="12557" y="638"/>
                    </a:cubicBezTo>
                    <a:cubicBezTo>
                      <a:pt x="12088" y="181"/>
                      <a:pt x="11400" y="1"/>
                      <a:pt x="10636" y="1"/>
                    </a:cubicBezTo>
                    <a:close/>
                  </a:path>
                </a:pathLst>
              </a:custGeom>
              <a:solidFill>
                <a:srgbClr val="480A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96"/>
              <p:cNvSpPr/>
              <p:nvPr/>
            </p:nvSpPr>
            <p:spPr>
              <a:xfrm>
                <a:off x="2118550" y="1695150"/>
                <a:ext cx="65350" cy="54575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2183" extrusionOk="0">
                    <a:moveTo>
                      <a:pt x="1670" y="1"/>
                    </a:moveTo>
                    <a:cubicBezTo>
                      <a:pt x="1086" y="1"/>
                      <a:pt x="547" y="116"/>
                      <a:pt x="101" y="441"/>
                    </a:cubicBezTo>
                    <a:cubicBezTo>
                      <a:pt x="1" y="993"/>
                      <a:pt x="51" y="1795"/>
                      <a:pt x="978" y="2095"/>
                    </a:cubicBezTo>
                    <a:cubicBezTo>
                      <a:pt x="1165" y="2155"/>
                      <a:pt x="1332" y="2183"/>
                      <a:pt x="1481" y="2183"/>
                    </a:cubicBezTo>
                    <a:cubicBezTo>
                      <a:pt x="2339" y="2183"/>
                      <a:pt x="2614" y="1260"/>
                      <a:pt x="2507" y="65"/>
                    </a:cubicBezTo>
                    <a:cubicBezTo>
                      <a:pt x="2222" y="26"/>
                      <a:pt x="1941" y="1"/>
                      <a:pt x="1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96"/>
              <p:cNvSpPr/>
              <p:nvPr/>
            </p:nvSpPr>
            <p:spPr>
              <a:xfrm>
                <a:off x="2220075" y="1694625"/>
                <a:ext cx="176700" cy="60450"/>
              </a:xfrm>
              <a:custGeom>
                <a:avLst/>
                <a:gdLst/>
                <a:ahLst/>
                <a:cxnLst/>
                <a:rect l="l" t="t" r="r" b="b"/>
                <a:pathLst>
                  <a:path w="7068" h="2418" extrusionOk="0">
                    <a:moveTo>
                      <a:pt x="5147" y="1"/>
                    </a:moveTo>
                    <a:cubicBezTo>
                      <a:pt x="4320" y="1"/>
                      <a:pt x="3403" y="212"/>
                      <a:pt x="2582" y="512"/>
                    </a:cubicBezTo>
                    <a:cubicBezTo>
                      <a:pt x="2352" y="601"/>
                      <a:pt x="2085" y="636"/>
                      <a:pt x="1792" y="636"/>
                    </a:cubicBezTo>
                    <a:cubicBezTo>
                      <a:pt x="1255" y="636"/>
                      <a:pt x="633" y="517"/>
                      <a:pt x="0" y="387"/>
                    </a:cubicBezTo>
                    <a:lnTo>
                      <a:pt x="0" y="387"/>
                    </a:lnTo>
                    <a:cubicBezTo>
                      <a:pt x="25" y="1189"/>
                      <a:pt x="251" y="2267"/>
                      <a:pt x="1153" y="2267"/>
                    </a:cubicBezTo>
                    <a:cubicBezTo>
                      <a:pt x="4136" y="2217"/>
                      <a:pt x="6968" y="2417"/>
                      <a:pt x="7068" y="638"/>
                    </a:cubicBezTo>
                    <a:cubicBezTo>
                      <a:pt x="6599" y="181"/>
                      <a:pt x="5911" y="1"/>
                      <a:pt x="51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96"/>
              <p:cNvSpPr/>
              <p:nvPr/>
            </p:nvSpPr>
            <p:spPr>
              <a:xfrm>
                <a:off x="2180600" y="1796750"/>
                <a:ext cx="129100" cy="32350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1294" extrusionOk="0">
                    <a:moveTo>
                      <a:pt x="1342" y="0"/>
                    </a:moveTo>
                    <a:cubicBezTo>
                      <a:pt x="551" y="0"/>
                      <a:pt x="0" y="813"/>
                      <a:pt x="0" y="813"/>
                    </a:cubicBezTo>
                    <a:cubicBezTo>
                      <a:pt x="702" y="1039"/>
                      <a:pt x="1504" y="1189"/>
                      <a:pt x="2406" y="1264"/>
                    </a:cubicBezTo>
                    <a:cubicBezTo>
                      <a:pt x="2682" y="1285"/>
                      <a:pt x="2948" y="1294"/>
                      <a:pt x="3206" y="1294"/>
                    </a:cubicBezTo>
                    <a:cubicBezTo>
                      <a:pt x="3912" y="1294"/>
                      <a:pt x="4558" y="1224"/>
                      <a:pt x="5163" y="1114"/>
                    </a:cubicBezTo>
                    <a:cubicBezTo>
                      <a:pt x="4720" y="279"/>
                      <a:pt x="4179" y="34"/>
                      <a:pt x="3696" y="34"/>
                    </a:cubicBezTo>
                    <a:cubicBezTo>
                      <a:pt x="3005" y="34"/>
                      <a:pt x="2431" y="538"/>
                      <a:pt x="2431" y="538"/>
                    </a:cubicBezTo>
                    <a:cubicBezTo>
                      <a:pt x="2041" y="140"/>
                      <a:pt x="1671" y="0"/>
                      <a:pt x="1342" y="0"/>
                    </a:cubicBezTo>
                    <a:close/>
                  </a:path>
                </a:pathLst>
              </a:custGeom>
              <a:solidFill>
                <a:srgbClr val="FF88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96"/>
              <p:cNvSpPr/>
              <p:nvPr/>
            </p:nvSpPr>
            <p:spPr>
              <a:xfrm>
                <a:off x="1795250" y="1345250"/>
                <a:ext cx="392250" cy="389150"/>
              </a:xfrm>
              <a:custGeom>
                <a:avLst/>
                <a:gdLst/>
                <a:ahLst/>
                <a:cxnLst/>
                <a:rect l="l" t="t" r="r" b="b"/>
                <a:pathLst>
                  <a:path w="15690" h="15566" extrusionOk="0">
                    <a:moveTo>
                      <a:pt x="7820" y="702"/>
                    </a:moveTo>
                    <a:cubicBezTo>
                      <a:pt x="7854" y="702"/>
                      <a:pt x="7887" y="702"/>
                      <a:pt x="7920" y="703"/>
                    </a:cubicBezTo>
                    <a:cubicBezTo>
                      <a:pt x="11830" y="753"/>
                      <a:pt x="14963" y="3986"/>
                      <a:pt x="14913" y="7871"/>
                    </a:cubicBezTo>
                    <a:cubicBezTo>
                      <a:pt x="14888" y="9775"/>
                      <a:pt x="14136" y="11530"/>
                      <a:pt x="12783" y="12858"/>
                    </a:cubicBezTo>
                    <a:cubicBezTo>
                      <a:pt x="11453" y="14164"/>
                      <a:pt x="9711" y="14864"/>
                      <a:pt x="7844" y="14864"/>
                    </a:cubicBezTo>
                    <a:cubicBezTo>
                      <a:pt x="7811" y="14864"/>
                      <a:pt x="7778" y="14864"/>
                      <a:pt x="7745" y="14863"/>
                    </a:cubicBezTo>
                    <a:cubicBezTo>
                      <a:pt x="3835" y="14813"/>
                      <a:pt x="702" y="11605"/>
                      <a:pt x="752" y="7695"/>
                    </a:cubicBezTo>
                    <a:cubicBezTo>
                      <a:pt x="778" y="5540"/>
                      <a:pt x="1780" y="3635"/>
                      <a:pt x="3309" y="2357"/>
                    </a:cubicBezTo>
                    <a:cubicBezTo>
                      <a:pt x="4538" y="1325"/>
                      <a:pt x="6128" y="702"/>
                      <a:pt x="7820" y="702"/>
                    </a:cubicBezTo>
                    <a:close/>
                    <a:moveTo>
                      <a:pt x="7853" y="0"/>
                    </a:moveTo>
                    <a:cubicBezTo>
                      <a:pt x="3609" y="0"/>
                      <a:pt x="100" y="3416"/>
                      <a:pt x="51" y="7695"/>
                    </a:cubicBezTo>
                    <a:cubicBezTo>
                      <a:pt x="1" y="11981"/>
                      <a:pt x="3434" y="15515"/>
                      <a:pt x="7745" y="15565"/>
                    </a:cubicBezTo>
                    <a:cubicBezTo>
                      <a:pt x="7780" y="15565"/>
                      <a:pt x="7814" y="15566"/>
                      <a:pt x="7849" y="15566"/>
                    </a:cubicBezTo>
                    <a:cubicBezTo>
                      <a:pt x="9738" y="15566"/>
                      <a:pt x="11454" y="14893"/>
                      <a:pt x="12808" y="13760"/>
                    </a:cubicBezTo>
                    <a:cubicBezTo>
                      <a:pt x="14512" y="12357"/>
                      <a:pt x="15590" y="10252"/>
                      <a:pt x="15615" y="7896"/>
                    </a:cubicBezTo>
                    <a:cubicBezTo>
                      <a:pt x="15690" y="3585"/>
                      <a:pt x="12231" y="51"/>
                      <a:pt x="7946" y="1"/>
                    </a:cubicBezTo>
                    <a:cubicBezTo>
                      <a:pt x="7915" y="1"/>
                      <a:pt x="7884" y="0"/>
                      <a:pt x="7853" y="0"/>
                    </a:cubicBezTo>
                    <a:close/>
                  </a:path>
                </a:pathLst>
              </a:custGeom>
              <a:solidFill>
                <a:srgbClr val="C83F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96"/>
              <p:cNvSpPr/>
              <p:nvPr/>
            </p:nvSpPr>
            <p:spPr>
              <a:xfrm>
                <a:off x="2319700" y="1352150"/>
                <a:ext cx="391625" cy="389150"/>
              </a:xfrm>
              <a:custGeom>
                <a:avLst/>
                <a:gdLst/>
                <a:ahLst/>
                <a:cxnLst/>
                <a:rect l="l" t="t" r="r" b="b"/>
                <a:pathLst>
                  <a:path w="15665" h="15566" extrusionOk="0">
                    <a:moveTo>
                      <a:pt x="7790" y="702"/>
                    </a:moveTo>
                    <a:cubicBezTo>
                      <a:pt x="7825" y="702"/>
                      <a:pt x="7860" y="702"/>
                      <a:pt x="7895" y="702"/>
                    </a:cubicBezTo>
                    <a:cubicBezTo>
                      <a:pt x="11805" y="753"/>
                      <a:pt x="14938" y="3986"/>
                      <a:pt x="14887" y="7870"/>
                    </a:cubicBezTo>
                    <a:cubicBezTo>
                      <a:pt x="14862" y="9775"/>
                      <a:pt x="14111" y="11530"/>
                      <a:pt x="12757" y="12858"/>
                    </a:cubicBezTo>
                    <a:cubicBezTo>
                      <a:pt x="11427" y="14163"/>
                      <a:pt x="9686" y="14864"/>
                      <a:pt x="7818" y="14864"/>
                    </a:cubicBezTo>
                    <a:cubicBezTo>
                      <a:pt x="7785" y="14864"/>
                      <a:pt x="7752" y="14863"/>
                      <a:pt x="7719" y="14863"/>
                    </a:cubicBezTo>
                    <a:cubicBezTo>
                      <a:pt x="5840" y="14838"/>
                      <a:pt x="4060" y="14086"/>
                      <a:pt x="2732" y="12733"/>
                    </a:cubicBezTo>
                    <a:cubicBezTo>
                      <a:pt x="1429" y="11379"/>
                      <a:pt x="702" y="9575"/>
                      <a:pt x="727" y="7695"/>
                    </a:cubicBezTo>
                    <a:cubicBezTo>
                      <a:pt x="752" y="5790"/>
                      <a:pt x="1529" y="4036"/>
                      <a:pt x="2882" y="2707"/>
                    </a:cubicBezTo>
                    <a:cubicBezTo>
                      <a:pt x="3008" y="2582"/>
                      <a:pt x="3158" y="2457"/>
                      <a:pt x="3283" y="2331"/>
                    </a:cubicBezTo>
                    <a:cubicBezTo>
                      <a:pt x="4559" y="1276"/>
                      <a:pt x="6148" y="702"/>
                      <a:pt x="7790" y="702"/>
                    </a:cubicBezTo>
                    <a:close/>
                    <a:moveTo>
                      <a:pt x="7822" y="0"/>
                    </a:moveTo>
                    <a:cubicBezTo>
                      <a:pt x="5778" y="0"/>
                      <a:pt x="3837" y="775"/>
                      <a:pt x="2381" y="2206"/>
                    </a:cubicBezTo>
                    <a:cubicBezTo>
                      <a:pt x="902" y="3660"/>
                      <a:pt x="50" y="5615"/>
                      <a:pt x="25" y="7695"/>
                    </a:cubicBezTo>
                    <a:cubicBezTo>
                      <a:pt x="0" y="9775"/>
                      <a:pt x="777" y="11730"/>
                      <a:pt x="2231" y="13209"/>
                    </a:cubicBezTo>
                    <a:cubicBezTo>
                      <a:pt x="3684" y="14713"/>
                      <a:pt x="5639" y="15540"/>
                      <a:pt x="7719" y="15565"/>
                    </a:cubicBezTo>
                    <a:cubicBezTo>
                      <a:pt x="7755" y="15565"/>
                      <a:pt x="7791" y="15565"/>
                      <a:pt x="7827" y="15565"/>
                    </a:cubicBezTo>
                    <a:cubicBezTo>
                      <a:pt x="9643" y="15565"/>
                      <a:pt x="11381" y="14940"/>
                      <a:pt x="12782" y="13785"/>
                    </a:cubicBezTo>
                    <a:cubicBezTo>
                      <a:pt x="12958" y="13635"/>
                      <a:pt x="13108" y="13509"/>
                      <a:pt x="13258" y="13359"/>
                    </a:cubicBezTo>
                    <a:cubicBezTo>
                      <a:pt x="14737" y="11905"/>
                      <a:pt x="15564" y="9976"/>
                      <a:pt x="15589" y="7895"/>
                    </a:cubicBezTo>
                    <a:cubicBezTo>
                      <a:pt x="15664" y="3585"/>
                      <a:pt x="12206" y="51"/>
                      <a:pt x="7920" y="1"/>
                    </a:cubicBezTo>
                    <a:cubicBezTo>
                      <a:pt x="7887" y="0"/>
                      <a:pt x="7855" y="0"/>
                      <a:pt x="7822" y="0"/>
                    </a:cubicBezTo>
                    <a:close/>
                  </a:path>
                </a:pathLst>
              </a:custGeom>
              <a:solidFill>
                <a:srgbClr val="C83F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96"/>
              <p:cNvSpPr/>
              <p:nvPr/>
            </p:nvSpPr>
            <p:spPr>
              <a:xfrm>
                <a:off x="2169325" y="1480825"/>
                <a:ext cx="167300" cy="4302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1721" extrusionOk="0">
                    <a:moveTo>
                      <a:pt x="3254" y="1"/>
                    </a:moveTo>
                    <a:cubicBezTo>
                      <a:pt x="1313" y="1"/>
                      <a:pt x="33" y="1078"/>
                      <a:pt x="0" y="1094"/>
                    </a:cubicBezTo>
                    <a:lnTo>
                      <a:pt x="476" y="1621"/>
                    </a:lnTo>
                    <a:cubicBezTo>
                      <a:pt x="541" y="1572"/>
                      <a:pt x="1592" y="696"/>
                      <a:pt x="3222" y="696"/>
                    </a:cubicBezTo>
                    <a:cubicBezTo>
                      <a:pt x="4099" y="696"/>
                      <a:pt x="5143" y="949"/>
                      <a:pt x="6291" y="1721"/>
                    </a:cubicBezTo>
                    <a:lnTo>
                      <a:pt x="6692" y="1144"/>
                    </a:lnTo>
                    <a:cubicBezTo>
                      <a:pt x="5424" y="285"/>
                      <a:pt x="4252" y="1"/>
                      <a:pt x="3254" y="1"/>
                    </a:cubicBezTo>
                    <a:close/>
                  </a:path>
                </a:pathLst>
              </a:custGeom>
              <a:solidFill>
                <a:srgbClr val="C83F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96"/>
              <p:cNvSpPr/>
              <p:nvPr/>
            </p:nvSpPr>
            <p:spPr>
              <a:xfrm>
                <a:off x="2423075" y="1654150"/>
                <a:ext cx="169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56" extrusionOk="0">
                    <a:moveTo>
                      <a:pt x="351" y="1"/>
                    </a:moveTo>
                    <a:cubicBezTo>
                      <a:pt x="151" y="1"/>
                      <a:pt x="1" y="151"/>
                      <a:pt x="1" y="327"/>
                    </a:cubicBezTo>
                    <a:cubicBezTo>
                      <a:pt x="1" y="502"/>
                      <a:pt x="151" y="653"/>
                      <a:pt x="326" y="653"/>
                    </a:cubicBezTo>
                    <a:cubicBezTo>
                      <a:pt x="341" y="654"/>
                      <a:pt x="355" y="655"/>
                      <a:pt x="370" y="655"/>
                    </a:cubicBezTo>
                    <a:cubicBezTo>
                      <a:pt x="548" y="655"/>
                      <a:pt x="677" y="513"/>
                      <a:pt x="677" y="327"/>
                    </a:cubicBezTo>
                    <a:cubicBezTo>
                      <a:pt x="677" y="151"/>
                      <a:pt x="527" y="1"/>
                      <a:pt x="351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96"/>
              <p:cNvSpPr/>
              <p:nvPr/>
            </p:nvSpPr>
            <p:spPr>
              <a:xfrm>
                <a:off x="2466300" y="1688000"/>
                <a:ext cx="16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52" extrusionOk="0">
                    <a:moveTo>
                      <a:pt x="352" y="0"/>
                    </a:moveTo>
                    <a:cubicBezTo>
                      <a:pt x="176" y="0"/>
                      <a:pt x="26" y="151"/>
                      <a:pt x="1" y="326"/>
                    </a:cubicBezTo>
                    <a:cubicBezTo>
                      <a:pt x="1" y="502"/>
                      <a:pt x="151" y="652"/>
                      <a:pt x="327" y="652"/>
                    </a:cubicBezTo>
                    <a:cubicBezTo>
                      <a:pt x="527" y="652"/>
                      <a:pt x="678" y="527"/>
                      <a:pt x="678" y="326"/>
                    </a:cubicBezTo>
                    <a:cubicBezTo>
                      <a:pt x="678" y="151"/>
                      <a:pt x="527" y="0"/>
                      <a:pt x="352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96"/>
              <p:cNvSpPr/>
              <p:nvPr/>
            </p:nvSpPr>
            <p:spPr>
              <a:xfrm>
                <a:off x="2505150" y="1657925"/>
                <a:ext cx="169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7" extrusionOk="0">
                    <a:moveTo>
                      <a:pt x="327" y="0"/>
                    </a:moveTo>
                    <a:cubicBezTo>
                      <a:pt x="151" y="0"/>
                      <a:pt x="1" y="151"/>
                      <a:pt x="1" y="326"/>
                    </a:cubicBezTo>
                    <a:cubicBezTo>
                      <a:pt x="1" y="527"/>
                      <a:pt x="151" y="677"/>
                      <a:pt x="327" y="677"/>
                    </a:cubicBezTo>
                    <a:cubicBezTo>
                      <a:pt x="502" y="677"/>
                      <a:pt x="652" y="527"/>
                      <a:pt x="652" y="351"/>
                    </a:cubicBezTo>
                    <a:cubicBezTo>
                      <a:pt x="677" y="151"/>
                      <a:pt x="527" y="0"/>
                      <a:pt x="327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96"/>
              <p:cNvSpPr/>
              <p:nvPr/>
            </p:nvSpPr>
            <p:spPr>
              <a:xfrm>
                <a:off x="2554650" y="1680475"/>
                <a:ext cx="16950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78" extrusionOk="0">
                    <a:moveTo>
                      <a:pt x="352" y="1"/>
                    </a:moveTo>
                    <a:cubicBezTo>
                      <a:pt x="151" y="1"/>
                      <a:pt x="1" y="151"/>
                      <a:pt x="1" y="351"/>
                    </a:cubicBezTo>
                    <a:cubicBezTo>
                      <a:pt x="1" y="527"/>
                      <a:pt x="151" y="677"/>
                      <a:pt x="327" y="677"/>
                    </a:cubicBezTo>
                    <a:cubicBezTo>
                      <a:pt x="527" y="677"/>
                      <a:pt x="677" y="527"/>
                      <a:pt x="677" y="351"/>
                    </a:cubicBezTo>
                    <a:cubicBezTo>
                      <a:pt x="677" y="176"/>
                      <a:pt x="527" y="26"/>
                      <a:pt x="352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96"/>
              <p:cNvSpPr/>
              <p:nvPr/>
            </p:nvSpPr>
            <p:spPr>
              <a:xfrm>
                <a:off x="2599775" y="1643500"/>
                <a:ext cx="1692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53" extrusionOk="0">
                    <a:moveTo>
                      <a:pt x="326" y="1"/>
                    </a:moveTo>
                    <a:cubicBezTo>
                      <a:pt x="151" y="1"/>
                      <a:pt x="0" y="151"/>
                      <a:pt x="0" y="327"/>
                    </a:cubicBezTo>
                    <a:cubicBezTo>
                      <a:pt x="0" y="502"/>
                      <a:pt x="151" y="652"/>
                      <a:pt x="326" y="652"/>
                    </a:cubicBezTo>
                    <a:cubicBezTo>
                      <a:pt x="501" y="652"/>
                      <a:pt x="652" y="527"/>
                      <a:pt x="652" y="327"/>
                    </a:cubicBezTo>
                    <a:cubicBezTo>
                      <a:pt x="677" y="151"/>
                      <a:pt x="527" y="1"/>
                      <a:pt x="326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96"/>
              <p:cNvSpPr/>
              <p:nvPr/>
            </p:nvSpPr>
            <p:spPr>
              <a:xfrm>
                <a:off x="1955025" y="1659175"/>
                <a:ext cx="16950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55" extrusionOk="0">
                    <a:moveTo>
                      <a:pt x="351" y="0"/>
                    </a:moveTo>
                    <a:cubicBezTo>
                      <a:pt x="151" y="0"/>
                      <a:pt x="1" y="151"/>
                      <a:pt x="1" y="326"/>
                    </a:cubicBezTo>
                    <a:cubicBezTo>
                      <a:pt x="1" y="502"/>
                      <a:pt x="151" y="652"/>
                      <a:pt x="326" y="652"/>
                    </a:cubicBezTo>
                    <a:cubicBezTo>
                      <a:pt x="341" y="654"/>
                      <a:pt x="356" y="655"/>
                      <a:pt x="370" y="655"/>
                    </a:cubicBezTo>
                    <a:cubicBezTo>
                      <a:pt x="548" y="655"/>
                      <a:pt x="677" y="512"/>
                      <a:pt x="677" y="326"/>
                    </a:cubicBezTo>
                    <a:cubicBezTo>
                      <a:pt x="677" y="151"/>
                      <a:pt x="527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96"/>
              <p:cNvSpPr/>
              <p:nvPr/>
            </p:nvSpPr>
            <p:spPr>
              <a:xfrm>
                <a:off x="1988875" y="1689875"/>
                <a:ext cx="1692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8" extrusionOk="0">
                    <a:moveTo>
                      <a:pt x="351" y="0"/>
                    </a:moveTo>
                    <a:cubicBezTo>
                      <a:pt x="175" y="0"/>
                      <a:pt x="25" y="151"/>
                      <a:pt x="0" y="326"/>
                    </a:cubicBezTo>
                    <a:cubicBezTo>
                      <a:pt x="0" y="502"/>
                      <a:pt x="150" y="652"/>
                      <a:pt x="351" y="677"/>
                    </a:cubicBezTo>
                    <a:cubicBezTo>
                      <a:pt x="526" y="677"/>
                      <a:pt x="677" y="527"/>
                      <a:pt x="677" y="351"/>
                    </a:cubicBezTo>
                    <a:cubicBezTo>
                      <a:pt x="677" y="151"/>
                      <a:pt x="526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96"/>
              <p:cNvSpPr/>
              <p:nvPr/>
            </p:nvSpPr>
            <p:spPr>
              <a:xfrm>
                <a:off x="2035225" y="1657300"/>
                <a:ext cx="16325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53" h="677" extrusionOk="0">
                    <a:moveTo>
                      <a:pt x="326" y="0"/>
                    </a:moveTo>
                    <a:cubicBezTo>
                      <a:pt x="151" y="0"/>
                      <a:pt x="1" y="151"/>
                      <a:pt x="1" y="326"/>
                    </a:cubicBezTo>
                    <a:cubicBezTo>
                      <a:pt x="1" y="501"/>
                      <a:pt x="151" y="652"/>
                      <a:pt x="326" y="677"/>
                    </a:cubicBezTo>
                    <a:cubicBezTo>
                      <a:pt x="502" y="677"/>
                      <a:pt x="652" y="527"/>
                      <a:pt x="652" y="326"/>
                    </a:cubicBezTo>
                    <a:cubicBezTo>
                      <a:pt x="652" y="151"/>
                      <a:pt x="527" y="0"/>
                      <a:pt x="326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96"/>
              <p:cNvSpPr/>
              <p:nvPr/>
            </p:nvSpPr>
            <p:spPr>
              <a:xfrm>
                <a:off x="1869200" y="1634100"/>
                <a:ext cx="16925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53" extrusionOk="0">
                    <a:moveTo>
                      <a:pt x="351" y="1"/>
                    </a:moveTo>
                    <a:cubicBezTo>
                      <a:pt x="150" y="1"/>
                      <a:pt x="0" y="126"/>
                      <a:pt x="0" y="327"/>
                    </a:cubicBezTo>
                    <a:cubicBezTo>
                      <a:pt x="0" y="502"/>
                      <a:pt x="150" y="653"/>
                      <a:pt x="326" y="653"/>
                    </a:cubicBezTo>
                    <a:cubicBezTo>
                      <a:pt x="526" y="653"/>
                      <a:pt x="677" y="502"/>
                      <a:pt x="677" y="327"/>
                    </a:cubicBezTo>
                    <a:cubicBezTo>
                      <a:pt x="677" y="151"/>
                      <a:pt x="526" y="1"/>
                      <a:pt x="351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96"/>
              <p:cNvSpPr/>
              <p:nvPr/>
            </p:nvSpPr>
            <p:spPr>
              <a:xfrm>
                <a:off x="1895500" y="1680475"/>
                <a:ext cx="16950" cy="16325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53" extrusionOk="0">
                    <a:moveTo>
                      <a:pt x="352" y="1"/>
                    </a:moveTo>
                    <a:cubicBezTo>
                      <a:pt x="151" y="1"/>
                      <a:pt x="1" y="151"/>
                      <a:pt x="1" y="326"/>
                    </a:cubicBezTo>
                    <a:cubicBezTo>
                      <a:pt x="1" y="502"/>
                      <a:pt x="151" y="652"/>
                      <a:pt x="326" y="652"/>
                    </a:cubicBezTo>
                    <a:cubicBezTo>
                      <a:pt x="502" y="652"/>
                      <a:pt x="652" y="527"/>
                      <a:pt x="677" y="326"/>
                    </a:cubicBezTo>
                    <a:cubicBezTo>
                      <a:pt x="677" y="151"/>
                      <a:pt x="527" y="1"/>
                      <a:pt x="352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96"/>
              <p:cNvSpPr/>
              <p:nvPr/>
            </p:nvSpPr>
            <p:spPr>
              <a:xfrm>
                <a:off x="2152975" y="1565175"/>
                <a:ext cx="16410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3280" extrusionOk="0">
                    <a:moveTo>
                      <a:pt x="3873" y="0"/>
                    </a:moveTo>
                    <a:cubicBezTo>
                      <a:pt x="1" y="0"/>
                      <a:pt x="1207" y="2539"/>
                      <a:pt x="3962" y="3259"/>
                    </a:cubicBezTo>
                    <a:cubicBezTo>
                      <a:pt x="4017" y="3273"/>
                      <a:pt x="4077" y="3279"/>
                      <a:pt x="4140" y="3279"/>
                    </a:cubicBezTo>
                    <a:cubicBezTo>
                      <a:pt x="5002" y="3279"/>
                      <a:pt x="6564" y="2061"/>
                      <a:pt x="6494" y="1104"/>
                    </a:cubicBezTo>
                    <a:lnTo>
                      <a:pt x="6494" y="1104"/>
                    </a:lnTo>
                    <a:cubicBezTo>
                      <a:pt x="5706" y="1828"/>
                      <a:pt x="5087" y="2256"/>
                      <a:pt x="4480" y="2256"/>
                    </a:cubicBezTo>
                    <a:cubicBezTo>
                      <a:pt x="4122" y="2256"/>
                      <a:pt x="3768" y="2106"/>
                      <a:pt x="3386" y="1780"/>
                    </a:cubicBezTo>
                    <a:cubicBezTo>
                      <a:pt x="1932" y="552"/>
                      <a:pt x="3862" y="26"/>
                      <a:pt x="3987" y="1"/>
                    </a:cubicBezTo>
                    <a:cubicBezTo>
                      <a:pt x="3949" y="1"/>
                      <a:pt x="3911" y="0"/>
                      <a:pt x="3873" y="0"/>
                    </a:cubicBezTo>
                    <a:close/>
                  </a:path>
                </a:pathLst>
              </a:custGeom>
              <a:solidFill>
                <a:srgbClr val="FF7069">
                  <a:alpha val="8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96" name="Google Shape;11996;p96"/>
          <p:cNvGrpSpPr/>
          <p:nvPr/>
        </p:nvGrpSpPr>
        <p:grpSpPr>
          <a:xfrm>
            <a:off x="736063" y="1522952"/>
            <a:ext cx="1827300" cy="1930973"/>
            <a:chOff x="971263" y="2363802"/>
            <a:chExt cx="1827300" cy="1930973"/>
          </a:xfrm>
        </p:grpSpPr>
        <p:sp>
          <p:nvSpPr>
            <p:cNvPr id="11997" name="Google Shape;11997;p96"/>
            <p:cNvSpPr/>
            <p:nvPr/>
          </p:nvSpPr>
          <p:spPr>
            <a:xfrm>
              <a:off x="971263" y="2363802"/>
              <a:ext cx="1827300" cy="182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98" name="Google Shape;11998;p96"/>
            <p:cNvGrpSpPr/>
            <p:nvPr/>
          </p:nvGrpSpPr>
          <p:grpSpPr>
            <a:xfrm>
              <a:off x="1257438" y="2571750"/>
              <a:ext cx="1254975" cy="1723025"/>
              <a:chOff x="3332925" y="1157750"/>
              <a:chExt cx="1254975" cy="1723025"/>
            </a:xfrm>
          </p:grpSpPr>
          <p:grpSp>
            <p:nvGrpSpPr>
              <p:cNvPr id="11999" name="Google Shape;11999;p96"/>
              <p:cNvGrpSpPr/>
              <p:nvPr/>
            </p:nvGrpSpPr>
            <p:grpSpPr>
              <a:xfrm>
                <a:off x="3332925" y="1157750"/>
                <a:ext cx="1254975" cy="1723025"/>
                <a:chOff x="3332925" y="1157750"/>
                <a:chExt cx="1254975" cy="1723025"/>
              </a:xfrm>
            </p:grpSpPr>
            <p:sp>
              <p:nvSpPr>
                <p:cNvPr id="12000" name="Google Shape;12000;p96"/>
                <p:cNvSpPr/>
                <p:nvPr/>
              </p:nvSpPr>
              <p:spPr>
                <a:xfrm>
                  <a:off x="3666200" y="2385775"/>
                  <a:ext cx="666675" cy="4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7" h="19800" extrusionOk="0">
                      <a:moveTo>
                        <a:pt x="12194" y="0"/>
                      </a:moveTo>
                      <a:cubicBezTo>
                        <a:pt x="2313" y="0"/>
                        <a:pt x="0" y="14170"/>
                        <a:pt x="0" y="14170"/>
                      </a:cubicBezTo>
                      <a:cubicBezTo>
                        <a:pt x="1554" y="15623"/>
                        <a:pt x="3083" y="16726"/>
                        <a:pt x="4562" y="17553"/>
                      </a:cubicBezTo>
                      <a:cubicBezTo>
                        <a:pt x="7439" y="19181"/>
                        <a:pt x="10205" y="19799"/>
                        <a:pt x="12749" y="19799"/>
                      </a:cubicBezTo>
                      <a:cubicBezTo>
                        <a:pt x="18316" y="19799"/>
                        <a:pt x="22817" y="16837"/>
                        <a:pt x="25088" y="14997"/>
                      </a:cubicBezTo>
                      <a:cubicBezTo>
                        <a:pt x="26090" y="14145"/>
                        <a:pt x="26667" y="13543"/>
                        <a:pt x="26667" y="13543"/>
                      </a:cubicBezTo>
                      <a:cubicBezTo>
                        <a:pt x="25865" y="10761"/>
                        <a:pt x="24436" y="5799"/>
                        <a:pt x="20476" y="2691"/>
                      </a:cubicBezTo>
                      <a:cubicBezTo>
                        <a:pt x="19875" y="2240"/>
                        <a:pt x="19198" y="1789"/>
                        <a:pt x="18471" y="1438"/>
                      </a:cubicBezTo>
                      <a:cubicBezTo>
                        <a:pt x="16867" y="611"/>
                        <a:pt x="14938" y="84"/>
                        <a:pt x="12632" y="9"/>
                      </a:cubicBezTo>
                      <a:cubicBezTo>
                        <a:pt x="12484" y="3"/>
                        <a:pt x="12338" y="0"/>
                        <a:pt x="12194" y="0"/>
                      </a:cubicBezTo>
                      <a:close/>
                    </a:path>
                  </a:pathLst>
                </a:custGeom>
                <a:solidFill>
                  <a:srgbClr val="53282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1" name="Google Shape;12001;p96"/>
                <p:cNvSpPr/>
                <p:nvPr/>
              </p:nvSpPr>
              <p:spPr>
                <a:xfrm>
                  <a:off x="3666200" y="2385775"/>
                  <a:ext cx="511925" cy="43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7" h="17554" extrusionOk="0">
                      <a:moveTo>
                        <a:pt x="12194" y="0"/>
                      </a:moveTo>
                      <a:cubicBezTo>
                        <a:pt x="2313" y="0"/>
                        <a:pt x="0" y="14170"/>
                        <a:pt x="0" y="14170"/>
                      </a:cubicBezTo>
                      <a:cubicBezTo>
                        <a:pt x="1554" y="15623"/>
                        <a:pt x="3083" y="16726"/>
                        <a:pt x="4562" y="17553"/>
                      </a:cubicBezTo>
                      <a:cubicBezTo>
                        <a:pt x="3835" y="12866"/>
                        <a:pt x="6140" y="6801"/>
                        <a:pt x="8872" y="6250"/>
                      </a:cubicBezTo>
                      <a:cubicBezTo>
                        <a:pt x="9157" y="6194"/>
                        <a:pt x="9421" y="6168"/>
                        <a:pt x="9667" y="6168"/>
                      </a:cubicBezTo>
                      <a:cubicBezTo>
                        <a:pt x="12280" y="6168"/>
                        <a:pt x="12784" y="9066"/>
                        <a:pt x="12807" y="9157"/>
                      </a:cubicBezTo>
                      <a:cubicBezTo>
                        <a:pt x="12857" y="9082"/>
                        <a:pt x="14862" y="5498"/>
                        <a:pt x="17845" y="4395"/>
                      </a:cubicBezTo>
                      <a:cubicBezTo>
                        <a:pt x="19148" y="3894"/>
                        <a:pt x="19975" y="3267"/>
                        <a:pt x="20476" y="2691"/>
                      </a:cubicBezTo>
                      <a:cubicBezTo>
                        <a:pt x="19875" y="2240"/>
                        <a:pt x="19198" y="1789"/>
                        <a:pt x="18471" y="1438"/>
                      </a:cubicBezTo>
                      <a:cubicBezTo>
                        <a:pt x="16867" y="611"/>
                        <a:pt x="14938" y="84"/>
                        <a:pt x="12632" y="9"/>
                      </a:cubicBezTo>
                      <a:cubicBezTo>
                        <a:pt x="12484" y="3"/>
                        <a:pt x="12338" y="0"/>
                        <a:pt x="12194" y="0"/>
                      </a:cubicBezTo>
                      <a:close/>
                    </a:path>
                  </a:pathLst>
                </a:custGeom>
                <a:solidFill>
                  <a:srgbClr val="3806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2" name="Google Shape;12002;p96"/>
                <p:cNvSpPr/>
                <p:nvPr/>
              </p:nvSpPr>
              <p:spPr>
                <a:xfrm>
                  <a:off x="4125475" y="2421700"/>
                  <a:ext cx="207400" cy="33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6" h="13560" extrusionOk="0">
                      <a:moveTo>
                        <a:pt x="100" y="1"/>
                      </a:moveTo>
                      <a:cubicBezTo>
                        <a:pt x="25" y="427"/>
                        <a:pt x="0" y="878"/>
                        <a:pt x="25" y="1379"/>
                      </a:cubicBezTo>
                      <a:cubicBezTo>
                        <a:pt x="25" y="1379"/>
                        <a:pt x="5564" y="4287"/>
                        <a:pt x="6717" y="13560"/>
                      </a:cubicBezTo>
                      <a:cubicBezTo>
                        <a:pt x="7719" y="12708"/>
                        <a:pt x="8296" y="12106"/>
                        <a:pt x="8296" y="12106"/>
                      </a:cubicBezTo>
                      <a:cubicBezTo>
                        <a:pt x="7344" y="8898"/>
                        <a:pt x="5614" y="2783"/>
                        <a:pt x="100" y="1"/>
                      </a:cubicBezTo>
                      <a:close/>
                    </a:path>
                  </a:pathLst>
                </a:custGeom>
                <a:solidFill>
                  <a:srgbClr val="7B4F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3" name="Google Shape;12003;p96"/>
                <p:cNvSpPr/>
                <p:nvPr/>
              </p:nvSpPr>
              <p:spPr>
                <a:xfrm>
                  <a:off x="3806550" y="2325700"/>
                  <a:ext cx="372825" cy="23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3" h="9480" extrusionOk="0">
                      <a:moveTo>
                        <a:pt x="7198" y="0"/>
                      </a:moveTo>
                      <a:cubicBezTo>
                        <a:pt x="7049" y="0"/>
                        <a:pt x="6897" y="2"/>
                        <a:pt x="6742" y="6"/>
                      </a:cubicBezTo>
                      <a:cubicBezTo>
                        <a:pt x="2381" y="132"/>
                        <a:pt x="0" y="1335"/>
                        <a:pt x="251" y="3866"/>
                      </a:cubicBezTo>
                      <a:cubicBezTo>
                        <a:pt x="526" y="6422"/>
                        <a:pt x="6817" y="6272"/>
                        <a:pt x="6917" y="9480"/>
                      </a:cubicBezTo>
                      <a:lnTo>
                        <a:pt x="6943" y="9480"/>
                      </a:lnTo>
                      <a:cubicBezTo>
                        <a:pt x="6993" y="9355"/>
                        <a:pt x="8847" y="6272"/>
                        <a:pt x="12080" y="5445"/>
                      </a:cubicBezTo>
                      <a:cubicBezTo>
                        <a:pt x="14913" y="4718"/>
                        <a:pt x="14161" y="1034"/>
                        <a:pt x="9324" y="182"/>
                      </a:cubicBezTo>
                      <a:cubicBezTo>
                        <a:pt x="8673" y="56"/>
                        <a:pt x="7969" y="0"/>
                        <a:pt x="7198" y="0"/>
                      </a:cubicBezTo>
                      <a:close/>
                    </a:path>
                  </a:pathLst>
                </a:custGeom>
                <a:solidFill>
                  <a:srgbClr val="FF383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4" name="Google Shape;12004;p96"/>
                <p:cNvSpPr/>
                <p:nvPr/>
              </p:nvSpPr>
              <p:spPr>
                <a:xfrm>
                  <a:off x="4366075" y="1860775"/>
                  <a:ext cx="207425" cy="23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7" h="9254" extrusionOk="0">
                      <a:moveTo>
                        <a:pt x="4309" y="1"/>
                      </a:moveTo>
                      <a:cubicBezTo>
                        <a:pt x="3309" y="1"/>
                        <a:pt x="2507" y="257"/>
                        <a:pt x="2507" y="257"/>
                      </a:cubicBezTo>
                      <a:cubicBezTo>
                        <a:pt x="2507" y="257"/>
                        <a:pt x="0" y="5170"/>
                        <a:pt x="276" y="7150"/>
                      </a:cubicBezTo>
                      <a:cubicBezTo>
                        <a:pt x="415" y="8163"/>
                        <a:pt x="2261" y="9253"/>
                        <a:pt x="4123" y="9253"/>
                      </a:cubicBezTo>
                      <a:cubicBezTo>
                        <a:pt x="5623" y="9253"/>
                        <a:pt x="7132" y="8546"/>
                        <a:pt x="7770" y="6523"/>
                      </a:cubicBezTo>
                      <a:cubicBezTo>
                        <a:pt x="7895" y="6047"/>
                        <a:pt x="7995" y="5520"/>
                        <a:pt x="8045" y="4919"/>
                      </a:cubicBezTo>
                      <a:cubicBezTo>
                        <a:pt x="8296" y="1385"/>
                        <a:pt x="6642" y="307"/>
                        <a:pt x="5088" y="57"/>
                      </a:cubicBezTo>
                      <a:cubicBezTo>
                        <a:pt x="4822" y="17"/>
                        <a:pt x="4560" y="1"/>
                        <a:pt x="4309" y="1"/>
                      </a:cubicBezTo>
                      <a:close/>
                    </a:path>
                  </a:pathLst>
                </a:custGeom>
                <a:solidFill>
                  <a:srgbClr val="FFC3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5" name="Google Shape;12005;p96"/>
                <p:cNvSpPr/>
                <p:nvPr/>
              </p:nvSpPr>
              <p:spPr>
                <a:xfrm>
                  <a:off x="3337875" y="1850850"/>
                  <a:ext cx="199900" cy="23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6" h="9270" extrusionOk="0">
                      <a:moveTo>
                        <a:pt x="3691" y="0"/>
                      </a:moveTo>
                      <a:cubicBezTo>
                        <a:pt x="3314" y="0"/>
                        <a:pt x="2918" y="43"/>
                        <a:pt x="2532" y="153"/>
                      </a:cubicBezTo>
                      <a:cubicBezTo>
                        <a:pt x="1203" y="529"/>
                        <a:pt x="0" y="1682"/>
                        <a:pt x="0" y="4664"/>
                      </a:cubicBezTo>
                      <a:cubicBezTo>
                        <a:pt x="0" y="8144"/>
                        <a:pt x="1998" y="9270"/>
                        <a:pt x="3946" y="9270"/>
                      </a:cubicBezTo>
                      <a:cubicBezTo>
                        <a:pt x="5689" y="9270"/>
                        <a:pt x="7393" y="8369"/>
                        <a:pt x="7594" y="7446"/>
                      </a:cubicBezTo>
                      <a:cubicBezTo>
                        <a:pt x="7995" y="5466"/>
                        <a:pt x="5840" y="404"/>
                        <a:pt x="5840" y="404"/>
                      </a:cubicBezTo>
                      <a:cubicBezTo>
                        <a:pt x="5840" y="404"/>
                        <a:pt x="5514" y="253"/>
                        <a:pt x="4988" y="153"/>
                      </a:cubicBezTo>
                      <a:cubicBezTo>
                        <a:pt x="4623" y="69"/>
                        <a:pt x="4172" y="0"/>
                        <a:pt x="3691" y="0"/>
                      </a:cubicBezTo>
                      <a:close/>
                    </a:path>
                  </a:pathLst>
                </a:custGeom>
                <a:solidFill>
                  <a:srgbClr val="FFC3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6" name="Google Shape;12006;p96"/>
                <p:cNvSpPr/>
                <p:nvPr/>
              </p:nvSpPr>
              <p:spPr>
                <a:xfrm>
                  <a:off x="4409925" y="1920400"/>
                  <a:ext cx="121550" cy="11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2" h="4452" extrusionOk="0">
                      <a:moveTo>
                        <a:pt x="2213" y="1"/>
                      </a:moveTo>
                      <a:cubicBezTo>
                        <a:pt x="1483" y="1"/>
                        <a:pt x="853" y="153"/>
                        <a:pt x="853" y="153"/>
                      </a:cubicBezTo>
                      <a:cubicBezTo>
                        <a:pt x="853" y="153"/>
                        <a:pt x="1" y="1531"/>
                        <a:pt x="151" y="2935"/>
                      </a:cubicBezTo>
                      <a:cubicBezTo>
                        <a:pt x="219" y="3715"/>
                        <a:pt x="1193" y="4451"/>
                        <a:pt x="2201" y="4451"/>
                      </a:cubicBezTo>
                      <a:cubicBezTo>
                        <a:pt x="3039" y="4451"/>
                        <a:pt x="3900" y="3944"/>
                        <a:pt x="4286" y="2534"/>
                      </a:cubicBezTo>
                      <a:cubicBezTo>
                        <a:pt x="4861" y="405"/>
                        <a:pt x="3404" y="1"/>
                        <a:pt x="2213" y="1"/>
                      </a:cubicBezTo>
                      <a:close/>
                    </a:path>
                  </a:pathLst>
                </a:custGeom>
                <a:solidFill>
                  <a:srgbClr val="FF70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7" name="Google Shape;12007;p96"/>
                <p:cNvSpPr/>
                <p:nvPr/>
              </p:nvSpPr>
              <p:spPr>
                <a:xfrm>
                  <a:off x="4366075" y="1860775"/>
                  <a:ext cx="194250" cy="23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0" h="9254" extrusionOk="0">
                      <a:moveTo>
                        <a:pt x="4309" y="1"/>
                      </a:moveTo>
                      <a:cubicBezTo>
                        <a:pt x="3309" y="1"/>
                        <a:pt x="2507" y="257"/>
                        <a:pt x="2507" y="257"/>
                      </a:cubicBezTo>
                      <a:cubicBezTo>
                        <a:pt x="2507" y="257"/>
                        <a:pt x="0" y="5170"/>
                        <a:pt x="276" y="7150"/>
                      </a:cubicBezTo>
                      <a:cubicBezTo>
                        <a:pt x="415" y="8163"/>
                        <a:pt x="2261" y="9253"/>
                        <a:pt x="4123" y="9253"/>
                      </a:cubicBezTo>
                      <a:cubicBezTo>
                        <a:pt x="5623" y="9253"/>
                        <a:pt x="7132" y="8546"/>
                        <a:pt x="7770" y="6523"/>
                      </a:cubicBezTo>
                      <a:lnTo>
                        <a:pt x="7770" y="6523"/>
                      </a:lnTo>
                      <a:cubicBezTo>
                        <a:pt x="6648" y="7136"/>
                        <a:pt x="5394" y="7540"/>
                        <a:pt x="4485" y="7540"/>
                      </a:cubicBezTo>
                      <a:cubicBezTo>
                        <a:pt x="3424" y="7540"/>
                        <a:pt x="2836" y="6988"/>
                        <a:pt x="3484" y="5571"/>
                      </a:cubicBezTo>
                      <a:cubicBezTo>
                        <a:pt x="4411" y="3515"/>
                        <a:pt x="4862" y="1360"/>
                        <a:pt x="5088" y="57"/>
                      </a:cubicBezTo>
                      <a:cubicBezTo>
                        <a:pt x="4822" y="17"/>
                        <a:pt x="4560" y="1"/>
                        <a:pt x="4309" y="1"/>
                      </a:cubicBezTo>
                      <a:close/>
                    </a:path>
                  </a:pathLst>
                </a:custGeom>
                <a:solidFill>
                  <a:srgbClr val="F99863">
                    <a:alpha val="575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8" name="Google Shape;12008;p96"/>
                <p:cNvSpPr/>
                <p:nvPr/>
              </p:nvSpPr>
              <p:spPr>
                <a:xfrm>
                  <a:off x="3332925" y="1854675"/>
                  <a:ext cx="204850" cy="22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4" h="9117" extrusionOk="0">
                      <a:moveTo>
                        <a:pt x="5186" y="0"/>
                      </a:moveTo>
                      <a:cubicBezTo>
                        <a:pt x="5010" y="1880"/>
                        <a:pt x="4960" y="4311"/>
                        <a:pt x="5612" y="5890"/>
                      </a:cubicBezTo>
                      <a:cubicBezTo>
                        <a:pt x="6022" y="6849"/>
                        <a:pt x="5290" y="7429"/>
                        <a:pt x="4339" y="7429"/>
                      </a:cubicBezTo>
                      <a:cubicBezTo>
                        <a:pt x="2556" y="7429"/>
                        <a:pt x="0" y="5393"/>
                        <a:pt x="2730" y="0"/>
                      </a:cubicBezTo>
                      <a:lnTo>
                        <a:pt x="2730" y="0"/>
                      </a:lnTo>
                      <a:cubicBezTo>
                        <a:pt x="1401" y="376"/>
                        <a:pt x="198" y="1529"/>
                        <a:pt x="198" y="4511"/>
                      </a:cubicBezTo>
                      <a:cubicBezTo>
                        <a:pt x="198" y="7991"/>
                        <a:pt x="2196" y="9117"/>
                        <a:pt x="4144" y="9117"/>
                      </a:cubicBezTo>
                      <a:cubicBezTo>
                        <a:pt x="5887" y="9117"/>
                        <a:pt x="7591" y="8216"/>
                        <a:pt x="7792" y="7293"/>
                      </a:cubicBezTo>
                      <a:cubicBezTo>
                        <a:pt x="8193" y="5313"/>
                        <a:pt x="6038" y="251"/>
                        <a:pt x="6038" y="251"/>
                      </a:cubicBezTo>
                      <a:cubicBezTo>
                        <a:pt x="6038" y="251"/>
                        <a:pt x="5712" y="100"/>
                        <a:pt x="5186" y="0"/>
                      </a:cubicBezTo>
                      <a:close/>
                    </a:path>
                  </a:pathLst>
                </a:custGeom>
                <a:solidFill>
                  <a:srgbClr val="F99863">
                    <a:alpha val="575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9" name="Google Shape;12009;p96"/>
                <p:cNvSpPr/>
                <p:nvPr/>
              </p:nvSpPr>
              <p:spPr>
                <a:xfrm>
                  <a:off x="3909300" y="2242500"/>
                  <a:ext cx="130975" cy="19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7920" extrusionOk="0">
                      <a:moveTo>
                        <a:pt x="5239" y="1"/>
                      </a:moveTo>
                      <a:lnTo>
                        <a:pt x="201" y="602"/>
                      </a:lnTo>
                      <a:lnTo>
                        <a:pt x="0" y="6693"/>
                      </a:lnTo>
                      <a:cubicBezTo>
                        <a:pt x="0" y="6693"/>
                        <a:pt x="764" y="7919"/>
                        <a:pt x="2307" y="7919"/>
                      </a:cubicBezTo>
                      <a:cubicBezTo>
                        <a:pt x="3035" y="7919"/>
                        <a:pt x="3937" y="7646"/>
                        <a:pt x="5013" y="6843"/>
                      </a:cubicBezTo>
                      <a:lnTo>
                        <a:pt x="5138" y="2532"/>
                      </a:lnTo>
                      <a:lnTo>
                        <a:pt x="5239" y="1"/>
                      </a:lnTo>
                      <a:close/>
                    </a:path>
                  </a:pathLst>
                </a:custGeom>
                <a:solidFill>
                  <a:srgbClr val="FFC3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0" name="Google Shape;12010;p96"/>
                <p:cNvSpPr/>
                <p:nvPr/>
              </p:nvSpPr>
              <p:spPr>
                <a:xfrm>
                  <a:off x="3909300" y="2242500"/>
                  <a:ext cx="130975" cy="19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9" h="7920" extrusionOk="0">
                      <a:moveTo>
                        <a:pt x="5239" y="1"/>
                      </a:moveTo>
                      <a:lnTo>
                        <a:pt x="201" y="602"/>
                      </a:lnTo>
                      <a:lnTo>
                        <a:pt x="0" y="6693"/>
                      </a:lnTo>
                      <a:cubicBezTo>
                        <a:pt x="0" y="6693"/>
                        <a:pt x="764" y="7919"/>
                        <a:pt x="2307" y="7919"/>
                      </a:cubicBezTo>
                      <a:cubicBezTo>
                        <a:pt x="3035" y="7919"/>
                        <a:pt x="3937" y="7646"/>
                        <a:pt x="5013" y="6843"/>
                      </a:cubicBezTo>
                      <a:lnTo>
                        <a:pt x="5013" y="6843"/>
                      </a:lnTo>
                      <a:cubicBezTo>
                        <a:pt x="4482" y="7058"/>
                        <a:pt x="4021" y="7150"/>
                        <a:pt x="3627" y="7150"/>
                      </a:cubicBezTo>
                      <a:cubicBezTo>
                        <a:pt x="1120" y="7150"/>
                        <a:pt x="1268" y="3399"/>
                        <a:pt x="2632" y="3334"/>
                      </a:cubicBezTo>
                      <a:cubicBezTo>
                        <a:pt x="3785" y="3259"/>
                        <a:pt x="4737" y="2783"/>
                        <a:pt x="5138" y="2532"/>
                      </a:cubicBezTo>
                      <a:lnTo>
                        <a:pt x="5239" y="1"/>
                      </a:lnTo>
                      <a:close/>
                    </a:path>
                  </a:pathLst>
                </a:custGeom>
                <a:solidFill>
                  <a:srgbClr val="F99863">
                    <a:alpha val="575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1" name="Google Shape;12011;p96"/>
                <p:cNvSpPr/>
                <p:nvPr/>
              </p:nvSpPr>
              <p:spPr>
                <a:xfrm>
                  <a:off x="3472575" y="1402450"/>
                  <a:ext cx="971850" cy="88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4" h="35424" extrusionOk="0">
                      <a:moveTo>
                        <a:pt x="21796" y="1"/>
                      </a:moveTo>
                      <a:cubicBezTo>
                        <a:pt x="21314" y="1"/>
                        <a:pt x="20816" y="15"/>
                        <a:pt x="20302" y="44"/>
                      </a:cubicBezTo>
                      <a:cubicBezTo>
                        <a:pt x="7419" y="771"/>
                        <a:pt x="1154" y="8264"/>
                        <a:pt x="552" y="16610"/>
                      </a:cubicBezTo>
                      <a:cubicBezTo>
                        <a:pt x="1" y="24254"/>
                        <a:pt x="2883" y="34831"/>
                        <a:pt x="19500" y="35407"/>
                      </a:cubicBezTo>
                      <a:cubicBezTo>
                        <a:pt x="19802" y="35418"/>
                        <a:pt x="20099" y="35423"/>
                        <a:pt x="20393" y="35423"/>
                      </a:cubicBezTo>
                      <a:cubicBezTo>
                        <a:pt x="24247" y="35423"/>
                        <a:pt x="27414" y="34522"/>
                        <a:pt x="29976" y="33102"/>
                      </a:cubicBezTo>
                      <a:cubicBezTo>
                        <a:pt x="36292" y="29568"/>
                        <a:pt x="38873" y="22726"/>
                        <a:pt x="38848" y="17713"/>
                      </a:cubicBezTo>
                      <a:cubicBezTo>
                        <a:pt x="38848" y="16360"/>
                        <a:pt x="38648" y="15157"/>
                        <a:pt x="38272" y="14154"/>
                      </a:cubicBezTo>
                      <a:cubicBezTo>
                        <a:pt x="36034" y="8163"/>
                        <a:pt x="33380" y="1"/>
                        <a:pt x="21796" y="1"/>
                      </a:cubicBezTo>
                      <a:close/>
                    </a:path>
                  </a:pathLst>
                </a:custGeom>
                <a:solidFill>
                  <a:srgbClr val="FFC3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2" name="Google Shape;12012;p96"/>
                <p:cNvSpPr/>
                <p:nvPr/>
              </p:nvSpPr>
              <p:spPr>
                <a:xfrm>
                  <a:off x="3472575" y="1402450"/>
                  <a:ext cx="971225" cy="88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49" h="35424" extrusionOk="0">
                      <a:moveTo>
                        <a:pt x="21796" y="1"/>
                      </a:moveTo>
                      <a:cubicBezTo>
                        <a:pt x="21314" y="1"/>
                        <a:pt x="20816" y="15"/>
                        <a:pt x="20302" y="44"/>
                      </a:cubicBezTo>
                      <a:cubicBezTo>
                        <a:pt x="7419" y="771"/>
                        <a:pt x="1154" y="8264"/>
                        <a:pt x="552" y="16610"/>
                      </a:cubicBezTo>
                      <a:cubicBezTo>
                        <a:pt x="1" y="24254"/>
                        <a:pt x="2883" y="34831"/>
                        <a:pt x="19500" y="35407"/>
                      </a:cubicBezTo>
                      <a:cubicBezTo>
                        <a:pt x="19802" y="35418"/>
                        <a:pt x="20099" y="35423"/>
                        <a:pt x="20393" y="35423"/>
                      </a:cubicBezTo>
                      <a:cubicBezTo>
                        <a:pt x="24247" y="35423"/>
                        <a:pt x="27414" y="34522"/>
                        <a:pt x="29976" y="33102"/>
                      </a:cubicBezTo>
                      <a:lnTo>
                        <a:pt x="29976" y="33102"/>
                      </a:lnTo>
                      <a:cubicBezTo>
                        <a:pt x="27675" y="33697"/>
                        <a:pt x="24950" y="34084"/>
                        <a:pt x="22341" y="34084"/>
                      </a:cubicBezTo>
                      <a:cubicBezTo>
                        <a:pt x="17587" y="34084"/>
                        <a:pt x="13219" y="32799"/>
                        <a:pt x="12507" y="29142"/>
                      </a:cubicBezTo>
                      <a:cubicBezTo>
                        <a:pt x="11104" y="21999"/>
                        <a:pt x="10928" y="14731"/>
                        <a:pt x="21079" y="13954"/>
                      </a:cubicBezTo>
                      <a:cubicBezTo>
                        <a:pt x="21901" y="13891"/>
                        <a:pt x="22714" y="13861"/>
                        <a:pt x="23514" y="13861"/>
                      </a:cubicBezTo>
                      <a:cubicBezTo>
                        <a:pt x="30345" y="13861"/>
                        <a:pt x="36223" y="16008"/>
                        <a:pt x="38848" y="17713"/>
                      </a:cubicBezTo>
                      <a:cubicBezTo>
                        <a:pt x="38848" y="16360"/>
                        <a:pt x="38648" y="15157"/>
                        <a:pt x="38272" y="14154"/>
                      </a:cubicBezTo>
                      <a:cubicBezTo>
                        <a:pt x="36034" y="8163"/>
                        <a:pt x="33380" y="1"/>
                        <a:pt x="21796" y="1"/>
                      </a:cubicBezTo>
                      <a:close/>
                    </a:path>
                  </a:pathLst>
                </a:custGeom>
                <a:solidFill>
                  <a:srgbClr val="F99863">
                    <a:alpha val="5759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3" name="Google Shape;12013;p96"/>
                <p:cNvSpPr/>
                <p:nvPr/>
              </p:nvSpPr>
              <p:spPr>
                <a:xfrm>
                  <a:off x="3580350" y="1989950"/>
                  <a:ext cx="213050" cy="20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2" h="8376" extrusionOk="0">
                      <a:moveTo>
                        <a:pt x="4271" y="0"/>
                      </a:moveTo>
                      <a:cubicBezTo>
                        <a:pt x="2004" y="0"/>
                        <a:pt x="149" y="1778"/>
                        <a:pt x="76" y="4038"/>
                      </a:cubicBezTo>
                      <a:cubicBezTo>
                        <a:pt x="0" y="6343"/>
                        <a:pt x="1805" y="8298"/>
                        <a:pt x="4111" y="8374"/>
                      </a:cubicBezTo>
                      <a:cubicBezTo>
                        <a:pt x="4157" y="8375"/>
                        <a:pt x="4204" y="8376"/>
                        <a:pt x="4250" y="8376"/>
                      </a:cubicBezTo>
                      <a:cubicBezTo>
                        <a:pt x="6495" y="8376"/>
                        <a:pt x="8373" y="6598"/>
                        <a:pt x="8447" y="4338"/>
                      </a:cubicBezTo>
                      <a:cubicBezTo>
                        <a:pt x="8522" y="2033"/>
                        <a:pt x="6717" y="78"/>
                        <a:pt x="4412" y="3"/>
                      </a:cubicBezTo>
                      <a:cubicBezTo>
                        <a:pt x="4365" y="1"/>
                        <a:pt x="4318" y="0"/>
                        <a:pt x="4271" y="0"/>
                      </a:cubicBezTo>
                      <a:close/>
                    </a:path>
                  </a:pathLst>
                </a:custGeom>
                <a:solidFill>
                  <a:srgbClr val="FF7069">
                    <a:alpha val="647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4" name="Google Shape;12014;p96"/>
                <p:cNvSpPr/>
                <p:nvPr/>
              </p:nvSpPr>
              <p:spPr>
                <a:xfrm>
                  <a:off x="4126725" y="1983675"/>
                  <a:ext cx="213675" cy="20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7" h="8377" extrusionOk="0">
                      <a:moveTo>
                        <a:pt x="4272" y="1"/>
                      </a:moveTo>
                      <a:cubicBezTo>
                        <a:pt x="2029" y="1"/>
                        <a:pt x="174" y="1779"/>
                        <a:pt x="101" y="4063"/>
                      </a:cubicBezTo>
                      <a:cubicBezTo>
                        <a:pt x="0" y="6369"/>
                        <a:pt x="1830" y="8299"/>
                        <a:pt x="4136" y="8374"/>
                      </a:cubicBezTo>
                      <a:cubicBezTo>
                        <a:pt x="4182" y="8375"/>
                        <a:pt x="4228" y="8376"/>
                        <a:pt x="4275" y="8376"/>
                      </a:cubicBezTo>
                      <a:cubicBezTo>
                        <a:pt x="6518" y="8376"/>
                        <a:pt x="8373" y="6598"/>
                        <a:pt x="8471" y="4339"/>
                      </a:cubicBezTo>
                      <a:cubicBezTo>
                        <a:pt x="8547" y="2033"/>
                        <a:pt x="6717" y="103"/>
                        <a:pt x="4411" y="3"/>
                      </a:cubicBezTo>
                      <a:cubicBezTo>
                        <a:pt x="4365" y="1"/>
                        <a:pt x="4319" y="1"/>
                        <a:pt x="4272" y="1"/>
                      </a:cubicBezTo>
                      <a:close/>
                    </a:path>
                  </a:pathLst>
                </a:custGeom>
                <a:solidFill>
                  <a:srgbClr val="FF7069">
                    <a:alpha val="647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5" name="Google Shape;12015;p96"/>
                <p:cNvSpPr/>
                <p:nvPr/>
              </p:nvSpPr>
              <p:spPr>
                <a:xfrm>
                  <a:off x="3416825" y="1157750"/>
                  <a:ext cx="1112175" cy="6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87" h="27276" extrusionOk="0">
                      <a:moveTo>
                        <a:pt x="29601" y="0"/>
                      </a:moveTo>
                      <a:cubicBezTo>
                        <a:pt x="29508" y="0"/>
                        <a:pt x="29415" y="19"/>
                        <a:pt x="29324" y="57"/>
                      </a:cubicBezTo>
                      <a:cubicBezTo>
                        <a:pt x="27569" y="809"/>
                        <a:pt x="31354" y="5721"/>
                        <a:pt x="31354" y="5721"/>
                      </a:cubicBezTo>
                      <a:cubicBezTo>
                        <a:pt x="31354" y="5721"/>
                        <a:pt x="29129" y="2912"/>
                        <a:pt x="23061" y="2912"/>
                      </a:cubicBezTo>
                      <a:cubicBezTo>
                        <a:pt x="22721" y="2912"/>
                        <a:pt x="22369" y="2921"/>
                        <a:pt x="22005" y="2940"/>
                      </a:cubicBezTo>
                      <a:cubicBezTo>
                        <a:pt x="19674" y="3065"/>
                        <a:pt x="16867" y="3566"/>
                        <a:pt x="13459" y="4744"/>
                      </a:cubicBezTo>
                      <a:cubicBezTo>
                        <a:pt x="25" y="9406"/>
                        <a:pt x="0" y="23717"/>
                        <a:pt x="1529" y="27025"/>
                      </a:cubicBezTo>
                      <a:cubicBezTo>
                        <a:pt x="1529" y="27025"/>
                        <a:pt x="6516" y="24293"/>
                        <a:pt x="10953" y="23641"/>
                      </a:cubicBezTo>
                      <a:cubicBezTo>
                        <a:pt x="10953" y="23641"/>
                        <a:pt x="11930" y="15872"/>
                        <a:pt x="12882" y="14844"/>
                      </a:cubicBezTo>
                      <a:cubicBezTo>
                        <a:pt x="12945" y="14780"/>
                        <a:pt x="13001" y="14750"/>
                        <a:pt x="13052" y="14750"/>
                      </a:cubicBezTo>
                      <a:cubicBezTo>
                        <a:pt x="13800" y="14750"/>
                        <a:pt x="13386" y="21235"/>
                        <a:pt x="13785" y="22338"/>
                      </a:cubicBezTo>
                      <a:cubicBezTo>
                        <a:pt x="13785" y="22338"/>
                        <a:pt x="15714" y="22288"/>
                        <a:pt x="17870" y="22263"/>
                      </a:cubicBezTo>
                      <a:cubicBezTo>
                        <a:pt x="18650" y="22254"/>
                        <a:pt x="19460" y="22248"/>
                        <a:pt x="20221" y="22248"/>
                      </a:cubicBezTo>
                      <a:cubicBezTo>
                        <a:pt x="21540" y="22248"/>
                        <a:pt x="22714" y="22265"/>
                        <a:pt x="23334" y="22313"/>
                      </a:cubicBezTo>
                      <a:cubicBezTo>
                        <a:pt x="23334" y="22313"/>
                        <a:pt x="23434" y="16423"/>
                        <a:pt x="22882" y="15095"/>
                      </a:cubicBezTo>
                      <a:cubicBezTo>
                        <a:pt x="22793" y="14873"/>
                        <a:pt x="22807" y="14762"/>
                        <a:pt x="22895" y="14762"/>
                      </a:cubicBezTo>
                      <a:cubicBezTo>
                        <a:pt x="23321" y="14762"/>
                        <a:pt x="25474" y="17379"/>
                        <a:pt x="25765" y="22514"/>
                      </a:cubicBezTo>
                      <a:cubicBezTo>
                        <a:pt x="25765" y="22514"/>
                        <a:pt x="32156" y="23190"/>
                        <a:pt x="34236" y="23742"/>
                      </a:cubicBezTo>
                      <a:cubicBezTo>
                        <a:pt x="34236" y="23742"/>
                        <a:pt x="33509" y="17200"/>
                        <a:pt x="32632" y="15646"/>
                      </a:cubicBezTo>
                      <a:cubicBezTo>
                        <a:pt x="32513" y="15439"/>
                        <a:pt x="32487" y="15342"/>
                        <a:pt x="32530" y="15342"/>
                      </a:cubicBezTo>
                      <a:cubicBezTo>
                        <a:pt x="32810" y="15342"/>
                        <a:pt x="35952" y="19327"/>
                        <a:pt x="36191" y="24268"/>
                      </a:cubicBezTo>
                      <a:cubicBezTo>
                        <a:pt x="36191" y="24268"/>
                        <a:pt x="38898" y="25120"/>
                        <a:pt x="40752" y="26223"/>
                      </a:cubicBezTo>
                      <a:cubicBezTo>
                        <a:pt x="41329" y="26549"/>
                        <a:pt x="41830" y="26900"/>
                        <a:pt x="42131" y="27275"/>
                      </a:cubicBezTo>
                      <a:cubicBezTo>
                        <a:pt x="42131" y="27275"/>
                        <a:pt x="44487" y="12689"/>
                        <a:pt x="35138" y="7250"/>
                      </a:cubicBezTo>
                      <a:cubicBezTo>
                        <a:pt x="35289" y="7200"/>
                        <a:pt x="41128" y="5446"/>
                        <a:pt x="40602" y="3942"/>
                      </a:cubicBezTo>
                      <a:cubicBezTo>
                        <a:pt x="40460" y="3531"/>
                        <a:pt x="39999" y="3352"/>
                        <a:pt x="39365" y="3352"/>
                      </a:cubicBezTo>
                      <a:cubicBezTo>
                        <a:pt x="37643" y="3352"/>
                        <a:pt x="34646" y="4672"/>
                        <a:pt x="33309" y="6248"/>
                      </a:cubicBezTo>
                      <a:cubicBezTo>
                        <a:pt x="33309" y="6248"/>
                        <a:pt x="31324" y="0"/>
                        <a:pt x="29601" y="0"/>
                      </a:cubicBezTo>
                      <a:close/>
                    </a:path>
                  </a:pathLst>
                </a:custGeom>
                <a:solidFill>
                  <a:srgbClr val="F05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6" name="Google Shape;12016;p96"/>
                <p:cNvSpPr/>
                <p:nvPr/>
              </p:nvSpPr>
              <p:spPr>
                <a:xfrm>
                  <a:off x="3578475" y="1799525"/>
                  <a:ext cx="238750" cy="15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0" h="6116" fill="none" extrusionOk="0">
                      <a:moveTo>
                        <a:pt x="1078" y="6041"/>
                      </a:moveTo>
                      <a:cubicBezTo>
                        <a:pt x="1078" y="6041"/>
                        <a:pt x="0" y="0"/>
                        <a:pt x="4888" y="201"/>
                      </a:cubicBezTo>
                      <a:cubicBezTo>
                        <a:pt x="9549" y="376"/>
                        <a:pt x="8171" y="6116"/>
                        <a:pt x="8171" y="6116"/>
                      </a:cubicBezTo>
                    </a:path>
                  </a:pathLst>
                </a:custGeom>
                <a:noFill/>
                <a:ln w="13150" cap="rnd" cmpd="sng">
                  <a:solidFill>
                    <a:srgbClr val="323232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7" name="Google Shape;12017;p96"/>
                <p:cNvSpPr/>
                <p:nvPr/>
              </p:nvSpPr>
              <p:spPr>
                <a:xfrm>
                  <a:off x="4134875" y="1818325"/>
                  <a:ext cx="239375" cy="1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5" h="6141" fill="none" extrusionOk="0">
                      <a:moveTo>
                        <a:pt x="1078" y="6066"/>
                      </a:moveTo>
                      <a:cubicBezTo>
                        <a:pt x="1078" y="6066"/>
                        <a:pt x="0" y="0"/>
                        <a:pt x="4887" y="201"/>
                      </a:cubicBezTo>
                      <a:cubicBezTo>
                        <a:pt x="9574" y="376"/>
                        <a:pt x="8171" y="6141"/>
                        <a:pt x="8171" y="6141"/>
                      </a:cubicBezTo>
                    </a:path>
                  </a:pathLst>
                </a:custGeom>
                <a:noFill/>
                <a:ln w="13150" cap="rnd" cmpd="sng">
                  <a:solidFill>
                    <a:srgbClr val="323232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8" name="Google Shape;12018;p96"/>
                <p:cNvSpPr/>
                <p:nvPr/>
              </p:nvSpPr>
              <p:spPr>
                <a:xfrm>
                  <a:off x="3865200" y="1888350"/>
                  <a:ext cx="19887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55" h="3450" extrusionOk="0">
                      <a:moveTo>
                        <a:pt x="3820" y="0"/>
                      </a:moveTo>
                      <a:cubicBezTo>
                        <a:pt x="0" y="0"/>
                        <a:pt x="1215" y="2610"/>
                        <a:pt x="4020" y="3415"/>
                      </a:cubicBezTo>
                      <a:cubicBezTo>
                        <a:pt x="4091" y="3438"/>
                        <a:pt x="4169" y="3450"/>
                        <a:pt x="4254" y="3450"/>
                      </a:cubicBezTo>
                      <a:cubicBezTo>
                        <a:pt x="4532" y="3450"/>
                        <a:pt x="4878" y="3331"/>
                        <a:pt x="5223" y="3139"/>
                      </a:cubicBezTo>
                      <a:cubicBezTo>
                        <a:pt x="6602" y="2387"/>
                        <a:pt x="7955" y="432"/>
                        <a:pt x="4897" y="57"/>
                      </a:cubicBezTo>
                      <a:cubicBezTo>
                        <a:pt x="4672" y="31"/>
                        <a:pt x="4421" y="6"/>
                        <a:pt x="4145" y="6"/>
                      </a:cubicBezTo>
                      <a:cubicBezTo>
                        <a:pt x="4033" y="2"/>
                        <a:pt x="3925" y="0"/>
                        <a:pt x="3820" y="0"/>
                      </a:cubicBezTo>
                      <a:close/>
                    </a:path>
                  </a:pathLst>
                </a:custGeom>
                <a:solidFill>
                  <a:srgbClr val="FF70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9" name="Google Shape;12019;p96"/>
                <p:cNvSpPr/>
                <p:nvPr/>
              </p:nvSpPr>
              <p:spPr>
                <a:xfrm>
                  <a:off x="3826600" y="2020700"/>
                  <a:ext cx="264425" cy="6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7" h="2733" fill="none" extrusionOk="0">
                      <a:moveTo>
                        <a:pt x="0" y="1"/>
                      </a:moveTo>
                      <a:cubicBezTo>
                        <a:pt x="0" y="1"/>
                        <a:pt x="4562" y="2732"/>
                        <a:pt x="10577" y="377"/>
                      </a:cubicBezTo>
                    </a:path>
                  </a:pathLst>
                </a:custGeom>
                <a:noFill/>
                <a:ln w="13150" cap="rnd" cmpd="sng">
                  <a:solidFill>
                    <a:srgbClr val="323232"/>
                  </a:solidFill>
                  <a:prstDash val="solid"/>
                  <a:miter lim="250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0" name="Google Shape;12020;p96"/>
                <p:cNvSpPr/>
                <p:nvPr/>
              </p:nvSpPr>
              <p:spPr>
                <a:xfrm>
                  <a:off x="3663050" y="2016325"/>
                  <a:ext cx="20075" cy="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803" extrusionOk="0">
                      <a:moveTo>
                        <a:pt x="427" y="0"/>
                      </a:moveTo>
                      <a:cubicBezTo>
                        <a:pt x="201" y="0"/>
                        <a:pt x="26" y="176"/>
                        <a:pt x="1" y="376"/>
                      </a:cubicBezTo>
                      <a:cubicBezTo>
                        <a:pt x="1" y="602"/>
                        <a:pt x="176" y="777"/>
                        <a:pt x="402" y="802"/>
                      </a:cubicBezTo>
                      <a:cubicBezTo>
                        <a:pt x="602" y="802"/>
                        <a:pt x="778" y="627"/>
                        <a:pt x="803" y="401"/>
                      </a:cubicBezTo>
                      <a:cubicBezTo>
                        <a:pt x="803" y="201"/>
                        <a:pt x="627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1" name="Google Shape;12021;p96"/>
                <p:cNvSpPr/>
                <p:nvPr/>
              </p:nvSpPr>
              <p:spPr>
                <a:xfrm>
                  <a:off x="3702525" y="2053900"/>
                  <a:ext cx="20075" cy="1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1" extrusionOk="0">
                      <a:moveTo>
                        <a:pt x="427" y="1"/>
                      </a:moveTo>
                      <a:cubicBezTo>
                        <a:pt x="201" y="1"/>
                        <a:pt x="26" y="151"/>
                        <a:pt x="26" y="377"/>
                      </a:cubicBezTo>
                      <a:cubicBezTo>
                        <a:pt x="1" y="602"/>
                        <a:pt x="176" y="778"/>
                        <a:pt x="402" y="778"/>
                      </a:cubicBezTo>
                      <a:cubicBezTo>
                        <a:pt x="415" y="780"/>
                        <a:pt x="427" y="780"/>
                        <a:pt x="440" y="780"/>
                      </a:cubicBezTo>
                      <a:cubicBezTo>
                        <a:pt x="627" y="780"/>
                        <a:pt x="803" y="613"/>
                        <a:pt x="803" y="402"/>
                      </a:cubicBezTo>
                      <a:cubicBezTo>
                        <a:pt x="803" y="176"/>
                        <a:pt x="627" y="1"/>
                        <a:pt x="427" y="1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2" name="Google Shape;12022;p96"/>
                <p:cNvSpPr/>
                <p:nvPr/>
              </p:nvSpPr>
              <p:spPr>
                <a:xfrm>
                  <a:off x="3758300" y="2016325"/>
                  <a:ext cx="20075" cy="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0" extrusionOk="0">
                      <a:moveTo>
                        <a:pt x="401" y="0"/>
                      </a:moveTo>
                      <a:cubicBezTo>
                        <a:pt x="201" y="0"/>
                        <a:pt x="0" y="151"/>
                        <a:pt x="0" y="376"/>
                      </a:cubicBezTo>
                      <a:cubicBezTo>
                        <a:pt x="0" y="602"/>
                        <a:pt x="151" y="777"/>
                        <a:pt x="376" y="777"/>
                      </a:cubicBezTo>
                      <a:cubicBezTo>
                        <a:pt x="391" y="779"/>
                        <a:pt x="405" y="780"/>
                        <a:pt x="419" y="780"/>
                      </a:cubicBezTo>
                      <a:cubicBezTo>
                        <a:pt x="624" y="780"/>
                        <a:pt x="777" y="612"/>
                        <a:pt x="777" y="401"/>
                      </a:cubicBezTo>
                      <a:cubicBezTo>
                        <a:pt x="802" y="201"/>
                        <a:pt x="627" y="0"/>
                        <a:pt x="401" y="0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3" name="Google Shape;12023;p96"/>
                <p:cNvSpPr/>
                <p:nvPr/>
              </p:nvSpPr>
              <p:spPr>
                <a:xfrm>
                  <a:off x="3561550" y="1984375"/>
                  <a:ext cx="20075" cy="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0" extrusionOk="0">
                      <a:moveTo>
                        <a:pt x="427" y="0"/>
                      </a:moveTo>
                      <a:cubicBezTo>
                        <a:pt x="201" y="0"/>
                        <a:pt x="26" y="150"/>
                        <a:pt x="26" y="376"/>
                      </a:cubicBezTo>
                      <a:cubicBezTo>
                        <a:pt x="1" y="602"/>
                        <a:pt x="176" y="777"/>
                        <a:pt x="402" y="777"/>
                      </a:cubicBezTo>
                      <a:cubicBezTo>
                        <a:pt x="416" y="779"/>
                        <a:pt x="430" y="779"/>
                        <a:pt x="444" y="779"/>
                      </a:cubicBezTo>
                      <a:cubicBezTo>
                        <a:pt x="649" y="779"/>
                        <a:pt x="803" y="612"/>
                        <a:pt x="803" y="401"/>
                      </a:cubicBezTo>
                      <a:cubicBezTo>
                        <a:pt x="803" y="175"/>
                        <a:pt x="652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4" name="Google Shape;12024;p96"/>
                <p:cNvSpPr/>
                <p:nvPr/>
              </p:nvSpPr>
              <p:spPr>
                <a:xfrm>
                  <a:off x="3591625" y="2040125"/>
                  <a:ext cx="20075" cy="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0" extrusionOk="0">
                      <a:moveTo>
                        <a:pt x="427" y="1"/>
                      </a:moveTo>
                      <a:cubicBezTo>
                        <a:pt x="201" y="1"/>
                        <a:pt x="26" y="176"/>
                        <a:pt x="26" y="377"/>
                      </a:cubicBezTo>
                      <a:cubicBezTo>
                        <a:pt x="1" y="602"/>
                        <a:pt x="176" y="778"/>
                        <a:pt x="402" y="778"/>
                      </a:cubicBezTo>
                      <a:cubicBezTo>
                        <a:pt x="414" y="779"/>
                        <a:pt x="427" y="780"/>
                        <a:pt x="440" y="780"/>
                      </a:cubicBezTo>
                      <a:cubicBezTo>
                        <a:pt x="627" y="780"/>
                        <a:pt x="803" y="613"/>
                        <a:pt x="803" y="402"/>
                      </a:cubicBezTo>
                      <a:cubicBezTo>
                        <a:pt x="803" y="201"/>
                        <a:pt x="627" y="1"/>
                        <a:pt x="427" y="1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5" name="Google Shape;12025;p96"/>
                <p:cNvSpPr/>
                <p:nvPr/>
              </p:nvSpPr>
              <p:spPr>
                <a:xfrm>
                  <a:off x="4233850" y="2036300"/>
                  <a:ext cx="20075" cy="1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1" extrusionOk="0">
                      <a:moveTo>
                        <a:pt x="384" y="1"/>
                      </a:moveTo>
                      <a:cubicBezTo>
                        <a:pt x="180" y="1"/>
                        <a:pt x="26" y="168"/>
                        <a:pt x="26" y="379"/>
                      </a:cubicBezTo>
                      <a:cubicBezTo>
                        <a:pt x="1" y="580"/>
                        <a:pt x="176" y="780"/>
                        <a:pt x="402" y="780"/>
                      </a:cubicBezTo>
                      <a:cubicBezTo>
                        <a:pt x="602" y="780"/>
                        <a:pt x="803" y="605"/>
                        <a:pt x="803" y="404"/>
                      </a:cubicBezTo>
                      <a:cubicBezTo>
                        <a:pt x="803" y="179"/>
                        <a:pt x="653" y="3"/>
                        <a:pt x="427" y="3"/>
                      </a:cubicBezTo>
                      <a:cubicBezTo>
                        <a:pt x="413" y="2"/>
                        <a:pt x="398" y="1"/>
                        <a:pt x="384" y="1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6" name="Google Shape;12026;p96"/>
                <p:cNvSpPr/>
                <p:nvPr/>
              </p:nvSpPr>
              <p:spPr>
                <a:xfrm>
                  <a:off x="4191875" y="2070775"/>
                  <a:ext cx="20075" cy="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0" extrusionOk="0">
                      <a:moveTo>
                        <a:pt x="384" y="0"/>
                      </a:moveTo>
                      <a:cubicBezTo>
                        <a:pt x="179" y="0"/>
                        <a:pt x="24" y="167"/>
                        <a:pt x="1" y="379"/>
                      </a:cubicBezTo>
                      <a:cubicBezTo>
                        <a:pt x="1" y="604"/>
                        <a:pt x="176" y="780"/>
                        <a:pt x="402" y="780"/>
                      </a:cubicBezTo>
                      <a:cubicBezTo>
                        <a:pt x="602" y="780"/>
                        <a:pt x="803" y="629"/>
                        <a:pt x="803" y="404"/>
                      </a:cubicBezTo>
                      <a:cubicBezTo>
                        <a:pt x="803" y="178"/>
                        <a:pt x="627" y="3"/>
                        <a:pt x="427" y="3"/>
                      </a:cubicBezTo>
                      <a:cubicBezTo>
                        <a:pt x="412" y="1"/>
                        <a:pt x="398" y="0"/>
                        <a:pt x="384" y="0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7" name="Google Shape;12027;p96"/>
                <p:cNvSpPr/>
                <p:nvPr/>
              </p:nvSpPr>
              <p:spPr>
                <a:xfrm>
                  <a:off x="4139250" y="2029475"/>
                  <a:ext cx="20075" cy="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780" extrusionOk="0">
                      <a:moveTo>
                        <a:pt x="427" y="1"/>
                      </a:moveTo>
                      <a:cubicBezTo>
                        <a:pt x="201" y="1"/>
                        <a:pt x="26" y="151"/>
                        <a:pt x="1" y="376"/>
                      </a:cubicBezTo>
                      <a:cubicBezTo>
                        <a:pt x="1" y="602"/>
                        <a:pt x="176" y="777"/>
                        <a:pt x="402" y="777"/>
                      </a:cubicBezTo>
                      <a:cubicBezTo>
                        <a:pt x="414" y="779"/>
                        <a:pt x="427" y="780"/>
                        <a:pt x="440" y="780"/>
                      </a:cubicBezTo>
                      <a:cubicBezTo>
                        <a:pt x="627" y="780"/>
                        <a:pt x="803" y="613"/>
                        <a:pt x="803" y="402"/>
                      </a:cubicBezTo>
                      <a:cubicBezTo>
                        <a:pt x="803" y="176"/>
                        <a:pt x="627" y="1"/>
                        <a:pt x="427" y="1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8" name="Google Shape;12028;p96"/>
                <p:cNvSpPr/>
                <p:nvPr/>
              </p:nvSpPr>
              <p:spPr>
                <a:xfrm>
                  <a:off x="4337250" y="2010675"/>
                  <a:ext cx="20075" cy="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803" extrusionOk="0">
                      <a:moveTo>
                        <a:pt x="426" y="1"/>
                      </a:moveTo>
                      <a:cubicBezTo>
                        <a:pt x="201" y="1"/>
                        <a:pt x="25" y="176"/>
                        <a:pt x="0" y="402"/>
                      </a:cubicBezTo>
                      <a:cubicBezTo>
                        <a:pt x="0" y="602"/>
                        <a:pt x="176" y="803"/>
                        <a:pt x="401" y="803"/>
                      </a:cubicBezTo>
                      <a:cubicBezTo>
                        <a:pt x="602" y="803"/>
                        <a:pt x="777" y="627"/>
                        <a:pt x="802" y="427"/>
                      </a:cubicBezTo>
                      <a:cubicBezTo>
                        <a:pt x="802" y="201"/>
                        <a:pt x="627" y="26"/>
                        <a:pt x="426" y="1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9" name="Google Shape;12029;p96"/>
                <p:cNvSpPr/>
                <p:nvPr/>
              </p:nvSpPr>
              <p:spPr>
                <a:xfrm>
                  <a:off x="4303400" y="2064575"/>
                  <a:ext cx="20075" cy="2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803" extrusionOk="0">
                      <a:moveTo>
                        <a:pt x="427" y="0"/>
                      </a:moveTo>
                      <a:cubicBezTo>
                        <a:pt x="201" y="0"/>
                        <a:pt x="26" y="175"/>
                        <a:pt x="26" y="376"/>
                      </a:cubicBezTo>
                      <a:cubicBezTo>
                        <a:pt x="1" y="602"/>
                        <a:pt x="176" y="777"/>
                        <a:pt x="402" y="802"/>
                      </a:cubicBezTo>
                      <a:cubicBezTo>
                        <a:pt x="602" y="802"/>
                        <a:pt x="803" y="627"/>
                        <a:pt x="803" y="401"/>
                      </a:cubicBezTo>
                      <a:cubicBezTo>
                        <a:pt x="803" y="201"/>
                        <a:pt x="653" y="0"/>
                        <a:pt x="427" y="0"/>
                      </a:cubicBezTo>
                      <a:close/>
                    </a:path>
                  </a:pathLst>
                </a:custGeom>
                <a:solidFill>
                  <a:srgbClr val="D01C1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0" name="Google Shape;12030;p96"/>
                <p:cNvSpPr/>
                <p:nvPr/>
              </p:nvSpPr>
              <p:spPr>
                <a:xfrm>
                  <a:off x="3416825" y="1231225"/>
                  <a:ext cx="550150" cy="60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6" h="24086" extrusionOk="0">
                      <a:moveTo>
                        <a:pt x="22005" y="1"/>
                      </a:moveTo>
                      <a:cubicBezTo>
                        <a:pt x="19674" y="126"/>
                        <a:pt x="16867" y="627"/>
                        <a:pt x="13459" y="1805"/>
                      </a:cubicBezTo>
                      <a:cubicBezTo>
                        <a:pt x="25" y="6467"/>
                        <a:pt x="0" y="20778"/>
                        <a:pt x="1529" y="24086"/>
                      </a:cubicBezTo>
                      <a:cubicBezTo>
                        <a:pt x="1529" y="24086"/>
                        <a:pt x="6516" y="21354"/>
                        <a:pt x="10953" y="20702"/>
                      </a:cubicBezTo>
                      <a:cubicBezTo>
                        <a:pt x="10953" y="20702"/>
                        <a:pt x="11930" y="12933"/>
                        <a:pt x="12882" y="11905"/>
                      </a:cubicBezTo>
                      <a:cubicBezTo>
                        <a:pt x="12945" y="11841"/>
                        <a:pt x="13001" y="11811"/>
                        <a:pt x="13052" y="11811"/>
                      </a:cubicBezTo>
                      <a:cubicBezTo>
                        <a:pt x="13800" y="11811"/>
                        <a:pt x="13386" y="18296"/>
                        <a:pt x="13785" y="19399"/>
                      </a:cubicBezTo>
                      <a:cubicBezTo>
                        <a:pt x="13785" y="19399"/>
                        <a:pt x="15714" y="19349"/>
                        <a:pt x="17870" y="19324"/>
                      </a:cubicBezTo>
                      <a:cubicBezTo>
                        <a:pt x="12807" y="3660"/>
                        <a:pt x="22005" y="1"/>
                        <a:pt x="22005" y="1"/>
                      </a:cubicBezTo>
                      <a:close/>
                    </a:path>
                  </a:pathLst>
                </a:custGeom>
                <a:solidFill>
                  <a:srgbClr val="A10008">
                    <a:alpha val="370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1" name="Google Shape;12031;p96"/>
                <p:cNvSpPr/>
                <p:nvPr/>
              </p:nvSpPr>
              <p:spPr>
                <a:xfrm>
                  <a:off x="4295275" y="1339000"/>
                  <a:ext cx="233725" cy="50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9" h="20026" extrusionOk="0">
                      <a:moveTo>
                        <a:pt x="0" y="0"/>
                      </a:moveTo>
                      <a:cubicBezTo>
                        <a:pt x="1" y="1"/>
                        <a:pt x="7619" y="7244"/>
                        <a:pt x="5614" y="18973"/>
                      </a:cubicBezTo>
                      <a:cubicBezTo>
                        <a:pt x="6191" y="19299"/>
                        <a:pt x="6692" y="19650"/>
                        <a:pt x="6993" y="20025"/>
                      </a:cubicBezTo>
                      <a:cubicBezTo>
                        <a:pt x="6993" y="20025"/>
                        <a:pt x="9349" y="5439"/>
                        <a:pt x="0" y="0"/>
                      </a:cubicBezTo>
                      <a:close/>
                    </a:path>
                  </a:pathLst>
                </a:custGeom>
                <a:solidFill>
                  <a:srgbClr val="FC722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2" name="Google Shape;12032;p96"/>
                <p:cNvSpPr/>
                <p:nvPr/>
              </p:nvSpPr>
              <p:spPr>
                <a:xfrm>
                  <a:off x="3980100" y="2330225"/>
                  <a:ext cx="199275" cy="2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1" h="9299" extrusionOk="0">
                      <a:moveTo>
                        <a:pt x="2382" y="1"/>
                      </a:moveTo>
                      <a:cubicBezTo>
                        <a:pt x="2281" y="51"/>
                        <a:pt x="2181" y="126"/>
                        <a:pt x="2106" y="226"/>
                      </a:cubicBezTo>
                      <a:cubicBezTo>
                        <a:pt x="2106" y="226"/>
                        <a:pt x="5364" y="1179"/>
                        <a:pt x="4737" y="3409"/>
                      </a:cubicBezTo>
                      <a:cubicBezTo>
                        <a:pt x="4086" y="5615"/>
                        <a:pt x="828" y="3735"/>
                        <a:pt x="1" y="9299"/>
                      </a:cubicBezTo>
                      <a:cubicBezTo>
                        <a:pt x="51" y="9174"/>
                        <a:pt x="1905" y="6091"/>
                        <a:pt x="5138" y="5264"/>
                      </a:cubicBezTo>
                      <a:cubicBezTo>
                        <a:pt x="7971" y="4537"/>
                        <a:pt x="7219" y="853"/>
                        <a:pt x="2382" y="1"/>
                      </a:cubicBezTo>
                      <a:close/>
                    </a:path>
                  </a:pathLst>
                </a:custGeom>
                <a:solidFill>
                  <a:srgbClr val="EE010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3" name="Google Shape;12033;p96"/>
                <p:cNvSpPr/>
                <p:nvPr/>
              </p:nvSpPr>
              <p:spPr>
                <a:xfrm>
                  <a:off x="3865200" y="1888350"/>
                  <a:ext cx="130600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4" h="3450" extrusionOk="0">
                      <a:moveTo>
                        <a:pt x="3820" y="0"/>
                      </a:moveTo>
                      <a:cubicBezTo>
                        <a:pt x="0" y="0"/>
                        <a:pt x="1215" y="2610"/>
                        <a:pt x="4020" y="3415"/>
                      </a:cubicBezTo>
                      <a:cubicBezTo>
                        <a:pt x="4091" y="3438"/>
                        <a:pt x="4169" y="3450"/>
                        <a:pt x="4254" y="3450"/>
                      </a:cubicBezTo>
                      <a:cubicBezTo>
                        <a:pt x="4532" y="3450"/>
                        <a:pt x="4878" y="3331"/>
                        <a:pt x="5223" y="3139"/>
                      </a:cubicBezTo>
                      <a:cubicBezTo>
                        <a:pt x="4471" y="2889"/>
                        <a:pt x="3769" y="2463"/>
                        <a:pt x="3569" y="1686"/>
                      </a:cubicBezTo>
                      <a:cubicBezTo>
                        <a:pt x="3273" y="549"/>
                        <a:pt x="4048" y="354"/>
                        <a:pt x="4614" y="354"/>
                      </a:cubicBezTo>
                      <a:cubicBezTo>
                        <a:pt x="4909" y="354"/>
                        <a:pt x="5148" y="407"/>
                        <a:pt x="5148" y="407"/>
                      </a:cubicBezTo>
                      <a:lnTo>
                        <a:pt x="4897" y="57"/>
                      </a:lnTo>
                      <a:cubicBezTo>
                        <a:pt x="4672" y="31"/>
                        <a:pt x="4421" y="6"/>
                        <a:pt x="4145" y="6"/>
                      </a:cubicBezTo>
                      <a:cubicBezTo>
                        <a:pt x="4033" y="2"/>
                        <a:pt x="3925" y="0"/>
                        <a:pt x="3820" y="0"/>
                      </a:cubicBezTo>
                      <a:close/>
                    </a:path>
                  </a:pathLst>
                </a:custGeom>
                <a:solidFill>
                  <a:srgbClr val="FF7069">
                    <a:alpha val="852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4" name="Google Shape;12034;p96"/>
                <p:cNvSpPr/>
                <p:nvPr/>
              </p:nvSpPr>
              <p:spPr>
                <a:xfrm>
                  <a:off x="4585375" y="1210550"/>
                  <a:ext cx="2525" cy="1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477" extrusionOk="0">
                      <a:moveTo>
                        <a:pt x="100" y="0"/>
                      </a:moveTo>
                      <a:lnTo>
                        <a:pt x="100" y="0"/>
                      </a:lnTo>
                      <a:cubicBezTo>
                        <a:pt x="75" y="151"/>
                        <a:pt x="25" y="301"/>
                        <a:pt x="0" y="477"/>
                      </a:cubicBezTo>
                      <a:cubicBezTo>
                        <a:pt x="25" y="326"/>
                        <a:pt x="75" y="176"/>
                        <a:pt x="100" y="0"/>
                      </a:cubicBezTo>
                      <a:close/>
                    </a:path>
                  </a:pathLst>
                </a:custGeom>
                <a:solidFill>
                  <a:srgbClr val="EE010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035" name="Google Shape;12035;p96"/>
              <p:cNvSpPr/>
              <p:nvPr/>
            </p:nvSpPr>
            <p:spPr>
              <a:xfrm>
                <a:off x="3378075" y="1911050"/>
                <a:ext cx="117725" cy="1114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456" extrusionOk="0">
                    <a:moveTo>
                      <a:pt x="2300" y="1"/>
                    </a:moveTo>
                    <a:cubicBezTo>
                      <a:pt x="1191" y="1"/>
                      <a:pt x="0" y="425"/>
                      <a:pt x="397" y="2382"/>
                    </a:cubicBezTo>
                    <a:cubicBezTo>
                      <a:pt x="698" y="3909"/>
                      <a:pt x="1605" y="4455"/>
                      <a:pt x="2488" y="4455"/>
                    </a:cubicBezTo>
                    <a:cubicBezTo>
                      <a:pt x="3447" y="4455"/>
                      <a:pt x="4378" y="3813"/>
                      <a:pt x="4482" y="3083"/>
                    </a:cubicBezTo>
                    <a:cubicBezTo>
                      <a:pt x="4708" y="1680"/>
                      <a:pt x="3956" y="251"/>
                      <a:pt x="3956" y="251"/>
                    </a:cubicBezTo>
                    <a:cubicBezTo>
                      <a:pt x="3956" y="251"/>
                      <a:pt x="3152" y="1"/>
                      <a:pt x="2300" y="1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36" name="Google Shape;12036;p96"/>
          <p:cNvGrpSpPr/>
          <p:nvPr/>
        </p:nvGrpSpPr>
        <p:grpSpPr>
          <a:xfrm>
            <a:off x="6580625" y="1522952"/>
            <a:ext cx="1827300" cy="1975498"/>
            <a:chOff x="6345425" y="2363802"/>
            <a:chExt cx="1827300" cy="1975498"/>
          </a:xfrm>
        </p:grpSpPr>
        <p:sp>
          <p:nvSpPr>
            <p:cNvPr id="12037" name="Google Shape;12037;p96"/>
            <p:cNvSpPr/>
            <p:nvPr/>
          </p:nvSpPr>
          <p:spPr>
            <a:xfrm>
              <a:off x="6345425" y="2363802"/>
              <a:ext cx="1827300" cy="182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38" name="Google Shape;12038;p96"/>
            <p:cNvGrpSpPr/>
            <p:nvPr/>
          </p:nvGrpSpPr>
          <p:grpSpPr>
            <a:xfrm>
              <a:off x="6631625" y="2571750"/>
              <a:ext cx="1310175" cy="1767550"/>
              <a:chOff x="4020825" y="3211175"/>
              <a:chExt cx="1310175" cy="1767550"/>
            </a:xfrm>
          </p:grpSpPr>
          <p:sp>
            <p:nvSpPr>
              <p:cNvPr id="12039" name="Google Shape;12039;p96"/>
              <p:cNvSpPr/>
              <p:nvPr/>
            </p:nvSpPr>
            <p:spPr>
              <a:xfrm>
                <a:off x="4343500" y="4483550"/>
                <a:ext cx="666075" cy="495175"/>
              </a:xfrm>
              <a:custGeom>
                <a:avLst/>
                <a:gdLst/>
                <a:ahLst/>
                <a:cxnLst/>
                <a:rect l="l" t="t" r="r" b="b"/>
                <a:pathLst>
                  <a:path w="26643" h="19807" extrusionOk="0">
                    <a:moveTo>
                      <a:pt x="12195" y="0"/>
                    </a:moveTo>
                    <a:cubicBezTo>
                      <a:pt x="2293" y="0"/>
                      <a:pt x="1" y="14194"/>
                      <a:pt x="1" y="14194"/>
                    </a:cubicBezTo>
                    <a:cubicBezTo>
                      <a:pt x="1530" y="15623"/>
                      <a:pt x="3059" y="16750"/>
                      <a:pt x="4537" y="17578"/>
                    </a:cubicBezTo>
                    <a:cubicBezTo>
                      <a:pt x="7406" y="19192"/>
                      <a:pt x="10165" y="19807"/>
                      <a:pt x="12702" y="19807"/>
                    </a:cubicBezTo>
                    <a:cubicBezTo>
                      <a:pt x="18279" y="19807"/>
                      <a:pt x="22790" y="16839"/>
                      <a:pt x="25064" y="14996"/>
                    </a:cubicBezTo>
                    <a:cubicBezTo>
                      <a:pt x="26091" y="14169"/>
                      <a:pt x="26643" y="13567"/>
                      <a:pt x="26643" y="13567"/>
                    </a:cubicBezTo>
                    <a:cubicBezTo>
                      <a:pt x="25841" y="10785"/>
                      <a:pt x="24412" y="5798"/>
                      <a:pt x="20452" y="2715"/>
                    </a:cubicBezTo>
                    <a:cubicBezTo>
                      <a:pt x="19851" y="2239"/>
                      <a:pt x="19174" y="1813"/>
                      <a:pt x="18447" y="1437"/>
                    </a:cubicBezTo>
                    <a:cubicBezTo>
                      <a:pt x="16843" y="635"/>
                      <a:pt x="14913" y="109"/>
                      <a:pt x="12608" y="8"/>
                    </a:cubicBezTo>
                    <a:cubicBezTo>
                      <a:pt x="12469" y="3"/>
                      <a:pt x="12331" y="0"/>
                      <a:pt x="12195" y="0"/>
                    </a:cubicBezTo>
                    <a:close/>
                  </a:path>
                </a:pathLst>
              </a:custGeom>
              <a:solidFill>
                <a:srgbClr val="8A37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96"/>
              <p:cNvSpPr/>
              <p:nvPr/>
            </p:nvSpPr>
            <p:spPr>
              <a:xfrm>
                <a:off x="4343500" y="4483550"/>
                <a:ext cx="511325" cy="439450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17578" extrusionOk="0">
                    <a:moveTo>
                      <a:pt x="12195" y="0"/>
                    </a:moveTo>
                    <a:cubicBezTo>
                      <a:pt x="2293" y="0"/>
                      <a:pt x="1" y="14194"/>
                      <a:pt x="1" y="14194"/>
                    </a:cubicBezTo>
                    <a:cubicBezTo>
                      <a:pt x="1530" y="15623"/>
                      <a:pt x="3059" y="16750"/>
                      <a:pt x="4537" y="17578"/>
                    </a:cubicBezTo>
                    <a:cubicBezTo>
                      <a:pt x="3811" y="12891"/>
                      <a:pt x="6141" y="6800"/>
                      <a:pt x="8873" y="6274"/>
                    </a:cubicBezTo>
                    <a:cubicBezTo>
                      <a:pt x="9157" y="6218"/>
                      <a:pt x="9421" y="6192"/>
                      <a:pt x="9667" y="6192"/>
                    </a:cubicBezTo>
                    <a:cubicBezTo>
                      <a:pt x="12256" y="6192"/>
                      <a:pt x="12760" y="9067"/>
                      <a:pt x="12783" y="9181"/>
                    </a:cubicBezTo>
                    <a:cubicBezTo>
                      <a:pt x="12833" y="9106"/>
                      <a:pt x="14838" y="5522"/>
                      <a:pt x="17821" y="4394"/>
                    </a:cubicBezTo>
                    <a:cubicBezTo>
                      <a:pt x="19149" y="3918"/>
                      <a:pt x="19951" y="3267"/>
                      <a:pt x="20452" y="2715"/>
                    </a:cubicBezTo>
                    <a:cubicBezTo>
                      <a:pt x="19851" y="2239"/>
                      <a:pt x="19174" y="1813"/>
                      <a:pt x="18447" y="1437"/>
                    </a:cubicBezTo>
                    <a:cubicBezTo>
                      <a:pt x="16843" y="635"/>
                      <a:pt x="14913" y="109"/>
                      <a:pt x="12608" y="8"/>
                    </a:cubicBezTo>
                    <a:cubicBezTo>
                      <a:pt x="12469" y="3"/>
                      <a:pt x="12331" y="0"/>
                      <a:pt x="12195" y="0"/>
                    </a:cubicBezTo>
                    <a:close/>
                  </a:path>
                </a:pathLst>
              </a:custGeom>
              <a:solidFill>
                <a:srgbClr val="762D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96"/>
              <p:cNvSpPr/>
              <p:nvPr/>
            </p:nvSpPr>
            <p:spPr>
              <a:xfrm>
                <a:off x="4802150" y="4519475"/>
                <a:ext cx="207425" cy="339000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13560" extrusionOk="0">
                    <a:moveTo>
                      <a:pt x="101" y="0"/>
                    </a:moveTo>
                    <a:cubicBezTo>
                      <a:pt x="26" y="426"/>
                      <a:pt x="1" y="902"/>
                      <a:pt x="26" y="1404"/>
                    </a:cubicBezTo>
                    <a:cubicBezTo>
                      <a:pt x="26" y="1404"/>
                      <a:pt x="5565" y="4286"/>
                      <a:pt x="6718" y="13559"/>
                    </a:cubicBezTo>
                    <a:cubicBezTo>
                      <a:pt x="7745" y="12732"/>
                      <a:pt x="8297" y="12130"/>
                      <a:pt x="8297" y="12130"/>
                    </a:cubicBezTo>
                    <a:cubicBezTo>
                      <a:pt x="7369" y="8922"/>
                      <a:pt x="5615" y="2782"/>
                      <a:pt x="101" y="0"/>
                    </a:cubicBezTo>
                    <a:close/>
                  </a:path>
                </a:pathLst>
              </a:custGeom>
              <a:solidFill>
                <a:srgbClr val="9A4A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96"/>
              <p:cNvSpPr/>
              <p:nvPr/>
            </p:nvSpPr>
            <p:spPr>
              <a:xfrm>
                <a:off x="4499725" y="4427850"/>
                <a:ext cx="294950" cy="122850"/>
              </a:xfrm>
              <a:custGeom>
                <a:avLst/>
                <a:gdLst/>
                <a:ahLst/>
                <a:cxnLst/>
                <a:rect l="l" t="t" r="r" b="b"/>
                <a:pathLst>
                  <a:path w="11798" h="4914" extrusionOk="0">
                    <a:moveTo>
                      <a:pt x="5663" y="0"/>
                    </a:moveTo>
                    <a:cubicBezTo>
                      <a:pt x="1" y="0"/>
                      <a:pt x="1336" y="3802"/>
                      <a:pt x="3602" y="4517"/>
                    </a:cubicBezTo>
                    <a:cubicBezTo>
                      <a:pt x="4415" y="4780"/>
                      <a:pt x="5435" y="4914"/>
                      <a:pt x="6458" y="4914"/>
                    </a:cubicBezTo>
                    <a:cubicBezTo>
                      <a:pt x="8462" y="4914"/>
                      <a:pt x="10481" y="4401"/>
                      <a:pt x="10995" y="3339"/>
                    </a:cubicBezTo>
                    <a:cubicBezTo>
                      <a:pt x="11797" y="1735"/>
                      <a:pt x="11120" y="332"/>
                      <a:pt x="6584" y="31"/>
                    </a:cubicBezTo>
                    <a:cubicBezTo>
                      <a:pt x="6258" y="10"/>
                      <a:pt x="5952" y="0"/>
                      <a:pt x="5663" y="0"/>
                    </a:cubicBezTo>
                    <a:close/>
                  </a:path>
                </a:pathLst>
              </a:custGeom>
              <a:solidFill>
                <a:srgbClr val="F05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96"/>
              <p:cNvSpPr/>
              <p:nvPr/>
            </p:nvSpPr>
            <p:spPr>
              <a:xfrm>
                <a:off x="4591000" y="4347150"/>
                <a:ext cx="147275" cy="162450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6498" extrusionOk="0">
                    <a:moveTo>
                      <a:pt x="76" y="1"/>
                    </a:moveTo>
                    <a:lnTo>
                      <a:pt x="51" y="1555"/>
                    </a:lnTo>
                    <a:lnTo>
                      <a:pt x="26" y="4312"/>
                    </a:lnTo>
                    <a:cubicBezTo>
                      <a:pt x="1" y="4988"/>
                      <a:pt x="377" y="5640"/>
                      <a:pt x="953" y="5966"/>
                    </a:cubicBezTo>
                    <a:cubicBezTo>
                      <a:pt x="1461" y="6242"/>
                      <a:pt x="2116" y="6498"/>
                      <a:pt x="2901" y="6498"/>
                    </a:cubicBezTo>
                    <a:cubicBezTo>
                      <a:pt x="2969" y="6498"/>
                      <a:pt x="3039" y="6496"/>
                      <a:pt x="3109" y="6492"/>
                    </a:cubicBezTo>
                    <a:cubicBezTo>
                      <a:pt x="3660" y="6467"/>
                      <a:pt x="4236" y="6317"/>
                      <a:pt x="4863" y="5966"/>
                    </a:cubicBezTo>
                    <a:cubicBezTo>
                      <a:pt x="5464" y="5640"/>
                      <a:pt x="5815" y="5038"/>
                      <a:pt x="5815" y="4387"/>
                    </a:cubicBezTo>
                    <a:lnTo>
                      <a:pt x="5891" y="76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96"/>
              <p:cNvSpPr/>
              <p:nvPr/>
            </p:nvSpPr>
            <p:spPr>
              <a:xfrm>
                <a:off x="4592250" y="4347150"/>
                <a:ext cx="146025" cy="162325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3" extrusionOk="0">
                    <a:moveTo>
                      <a:pt x="26" y="1"/>
                    </a:moveTo>
                    <a:lnTo>
                      <a:pt x="1" y="1555"/>
                    </a:lnTo>
                    <a:cubicBezTo>
                      <a:pt x="753" y="1680"/>
                      <a:pt x="1856" y="1855"/>
                      <a:pt x="2783" y="1855"/>
                    </a:cubicBezTo>
                    <a:cubicBezTo>
                      <a:pt x="4136" y="1855"/>
                      <a:pt x="4863" y="5364"/>
                      <a:pt x="3059" y="6492"/>
                    </a:cubicBezTo>
                    <a:cubicBezTo>
                      <a:pt x="3610" y="6467"/>
                      <a:pt x="4186" y="6317"/>
                      <a:pt x="4813" y="5966"/>
                    </a:cubicBezTo>
                    <a:cubicBezTo>
                      <a:pt x="5414" y="5640"/>
                      <a:pt x="5765" y="5038"/>
                      <a:pt x="5765" y="4387"/>
                    </a:cubicBezTo>
                    <a:lnTo>
                      <a:pt x="5841" y="76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96"/>
              <p:cNvSpPr/>
              <p:nvPr/>
            </p:nvSpPr>
            <p:spPr>
              <a:xfrm>
                <a:off x="4020825" y="3211175"/>
                <a:ext cx="1310175" cy="847775"/>
              </a:xfrm>
              <a:custGeom>
                <a:avLst/>
                <a:gdLst/>
                <a:ahLst/>
                <a:cxnLst/>
                <a:rect l="l" t="t" r="r" b="b"/>
                <a:pathLst>
                  <a:path w="52407" h="33911" extrusionOk="0">
                    <a:moveTo>
                      <a:pt x="21805" y="1"/>
                    </a:moveTo>
                    <a:cubicBezTo>
                      <a:pt x="21805" y="1"/>
                      <a:pt x="21254" y="527"/>
                      <a:pt x="16918" y="2582"/>
                    </a:cubicBezTo>
                    <a:cubicBezTo>
                      <a:pt x="12607" y="4638"/>
                      <a:pt x="11179" y="8597"/>
                      <a:pt x="10301" y="11104"/>
                    </a:cubicBezTo>
                    <a:cubicBezTo>
                      <a:pt x="10301" y="11104"/>
                      <a:pt x="8447" y="9801"/>
                      <a:pt x="5615" y="9174"/>
                    </a:cubicBezTo>
                    <a:cubicBezTo>
                      <a:pt x="5615" y="9174"/>
                      <a:pt x="5489" y="10202"/>
                      <a:pt x="4963" y="11856"/>
                    </a:cubicBezTo>
                    <a:cubicBezTo>
                      <a:pt x="4412" y="13535"/>
                      <a:pt x="4587" y="15866"/>
                      <a:pt x="5289" y="16643"/>
                    </a:cubicBezTo>
                    <a:cubicBezTo>
                      <a:pt x="5214" y="16567"/>
                      <a:pt x="3910" y="15289"/>
                      <a:pt x="2582" y="15289"/>
                    </a:cubicBezTo>
                    <a:cubicBezTo>
                      <a:pt x="2582" y="15289"/>
                      <a:pt x="1" y="23385"/>
                      <a:pt x="3961" y="29324"/>
                    </a:cubicBezTo>
                    <a:cubicBezTo>
                      <a:pt x="5013" y="30878"/>
                      <a:pt x="6542" y="32307"/>
                      <a:pt x="8722" y="33385"/>
                    </a:cubicBezTo>
                    <a:cubicBezTo>
                      <a:pt x="8722" y="33385"/>
                      <a:pt x="8347" y="23234"/>
                      <a:pt x="14036" y="20803"/>
                    </a:cubicBezTo>
                    <a:cubicBezTo>
                      <a:pt x="19725" y="18372"/>
                      <a:pt x="20301" y="18748"/>
                      <a:pt x="21605" y="17871"/>
                    </a:cubicBezTo>
                    <a:cubicBezTo>
                      <a:pt x="21605" y="17871"/>
                      <a:pt x="26544" y="24117"/>
                      <a:pt x="32448" y="24117"/>
                    </a:cubicBezTo>
                    <a:cubicBezTo>
                      <a:pt x="32551" y="24117"/>
                      <a:pt x="32654" y="24115"/>
                      <a:pt x="32758" y="24111"/>
                    </a:cubicBezTo>
                    <a:cubicBezTo>
                      <a:pt x="32758" y="24111"/>
                      <a:pt x="32307" y="22056"/>
                      <a:pt x="32181" y="20126"/>
                    </a:cubicBezTo>
                    <a:lnTo>
                      <a:pt x="32181" y="20126"/>
                    </a:lnTo>
                    <a:cubicBezTo>
                      <a:pt x="32181" y="20127"/>
                      <a:pt x="32833" y="21630"/>
                      <a:pt x="37069" y="22507"/>
                    </a:cubicBezTo>
                    <a:cubicBezTo>
                      <a:pt x="39951" y="23109"/>
                      <a:pt x="42382" y="25114"/>
                      <a:pt x="43184" y="28447"/>
                    </a:cubicBezTo>
                    <a:cubicBezTo>
                      <a:pt x="43409" y="29324"/>
                      <a:pt x="43510" y="30302"/>
                      <a:pt x="43460" y="31380"/>
                    </a:cubicBezTo>
                    <a:cubicBezTo>
                      <a:pt x="43460" y="32157"/>
                      <a:pt x="43359" y="33009"/>
                      <a:pt x="43184" y="33911"/>
                    </a:cubicBezTo>
                    <a:cubicBezTo>
                      <a:pt x="43184" y="33911"/>
                      <a:pt x="43785" y="33334"/>
                      <a:pt x="44612" y="32282"/>
                    </a:cubicBezTo>
                    <a:cubicBezTo>
                      <a:pt x="47294" y="28948"/>
                      <a:pt x="52407" y="20678"/>
                      <a:pt x="48347" y="9826"/>
                    </a:cubicBezTo>
                    <a:lnTo>
                      <a:pt x="48347" y="9826"/>
                    </a:lnTo>
                    <a:cubicBezTo>
                      <a:pt x="48347" y="9826"/>
                      <a:pt x="47219" y="11956"/>
                      <a:pt x="44537" y="13384"/>
                    </a:cubicBezTo>
                    <a:cubicBezTo>
                      <a:pt x="44537" y="13384"/>
                      <a:pt x="47921" y="9951"/>
                      <a:pt x="45139" y="4688"/>
                    </a:cubicBezTo>
                    <a:lnTo>
                      <a:pt x="45139" y="4688"/>
                    </a:lnTo>
                    <a:cubicBezTo>
                      <a:pt x="45139" y="4688"/>
                      <a:pt x="43603" y="6898"/>
                      <a:pt x="40770" y="6898"/>
                    </a:cubicBezTo>
                    <a:cubicBezTo>
                      <a:pt x="39860" y="6898"/>
                      <a:pt x="38815" y="6670"/>
                      <a:pt x="37645" y="6066"/>
                    </a:cubicBezTo>
                    <a:cubicBezTo>
                      <a:pt x="34901" y="4654"/>
                      <a:pt x="32013" y="2964"/>
                      <a:pt x="28948" y="2964"/>
                    </a:cubicBezTo>
                    <a:cubicBezTo>
                      <a:pt x="27227" y="2964"/>
                      <a:pt x="25449" y="3498"/>
                      <a:pt x="23610" y="4913"/>
                    </a:cubicBezTo>
                    <a:cubicBezTo>
                      <a:pt x="22983" y="5389"/>
                      <a:pt x="22357" y="5966"/>
                      <a:pt x="21705" y="6668"/>
                    </a:cubicBezTo>
                    <a:cubicBezTo>
                      <a:pt x="21705" y="6668"/>
                      <a:pt x="22808" y="3384"/>
                      <a:pt x="21855" y="151"/>
                    </a:cubicBezTo>
                    <a:cubicBezTo>
                      <a:pt x="21855" y="101"/>
                      <a:pt x="21830" y="51"/>
                      <a:pt x="21805" y="1"/>
                    </a:cubicBezTo>
                    <a:close/>
                  </a:path>
                </a:pathLst>
              </a:custGeom>
              <a:solidFill>
                <a:srgbClr val="5328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96"/>
              <p:cNvSpPr/>
              <p:nvPr/>
            </p:nvSpPr>
            <p:spPr>
              <a:xfrm>
                <a:off x="4020825" y="3211175"/>
                <a:ext cx="546400" cy="733125"/>
              </a:xfrm>
              <a:custGeom>
                <a:avLst/>
                <a:gdLst/>
                <a:ahLst/>
                <a:cxnLst/>
                <a:rect l="l" t="t" r="r" b="b"/>
                <a:pathLst>
                  <a:path w="21856" h="29325" extrusionOk="0">
                    <a:moveTo>
                      <a:pt x="21805" y="1"/>
                    </a:moveTo>
                    <a:cubicBezTo>
                      <a:pt x="21805" y="1"/>
                      <a:pt x="21254" y="527"/>
                      <a:pt x="16918" y="2582"/>
                    </a:cubicBezTo>
                    <a:cubicBezTo>
                      <a:pt x="12607" y="4638"/>
                      <a:pt x="11179" y="8597"/>
                      <a:pt x="10301" y="11104"/>
                    </a:cubicBezTo>
                    <a:cubicBezTo>
                      <a:pt x="10301" y="11104"/>
                      <a:pt x="8447" y="9801"/>
                      <a:pt x="5615" y="9174"/>
                    </a:cubicBezTo>
                    <a:cubicBezTo>
                      <a:pt x="5615" y="9174"/>
                      <a:pt x="5489" y="10202"/>
                      <a:pt x="4963" y="11856"/>
                    </a:cubicBezTo>
                    <a:cubicBezTo>
                      <a:pt x="4412" y="13535"/>
                      <a:pt x="4587" y="15866"/>
                      <a:pt x="5289" y="16643"/>
                    </a:cubicBezTo>
                    <a:cubicBezTo>
                      <a:pt x="5214" y="16567"/>
                      <a:pt x="3910" y="15289"/>
                      <a:pt x="2582" y="15289"/>
                    </a:cubicBezTo>
                    <a:cubicBezTo>
                      <a:pt x="2582" y="15289"/>
                      <a:pt x="1" y="23385"/>
                      <a:pt x="3961" y="29324"/>
                    </a:cubicBezTo>
                    <a:lnTo>
                      <a:pt x="4261" y="28823"/>
                    </a:lnTo>
                    <a:cubicBezTo>
                      <a:pt x="4261" y="28823"/>
                      <a:pt x="1454" y="23836"/>
                      <a:pt x="3259" y="17620"/>
                    </a:cubicBezTo>
                    <a:cubicBezTo>
                      <a:pt x="3259" y="17620"/>
                      <a:pt x="3346" y="17586"/>
                      <a:pt x="3539" y="17586"/>
                    </a:cubicBezTo>
                    <a:cubicBezTo>
                      <a:pt x="3966" y="17586"/>
                      <a:pt x="4910" y="17753"/>
                      <a:pt x="6567" y="18823"/>
                    </a:cubicBezTo>
                    <a:cubicBezTo>
                      <a:pt x="6567" y="18823"/>
                      <a:pt x="5865" y="14989"/>
                      <a:pt x="6492" y="13585"/>
                    </a:cubicBezTo>
                    <a:cubicBezTo>
                      <a:pt x="7118" y="12181"/>
                      <a:pt x="6517" y="11129"/>
                      <a:pt x="6517" y="11129"/>
                    </a:cubicBezTo>
                    <a:lnTo>
                      <a:pt x="6517" y="11129"/>
                    </a:lnTo>
                    <a:cubicBezTo>
                      <a:pt x="6517" y="11129"/>
                      <a:pt x="9224" y="11204"/>
                      <a:pt x="10928" y="13811"/>
                    </a:cubicBezTo>
                    <a:cubicBezTo>
                      <a:pt x="10928" y="13811"/>
                      <a:pt x="11454" y="8322"/>
                      <a:pt x="14738" y="6267"/>
                    </a:cubicBezTo>
                    <a:cubicBezTo>
                      <a:pt x="17745" y="4412"/>
                      <a:pt x="21705" y="3334"/>
                      <a:pt x="21855" y="151"/>
                    </a:cubicBezTo>
                    <a:cubicBezTo>
                      <a:pt x="21855" y="101"/>
                      <a:pt x="21830" y="51"/>
                      <a:pt x="21805" y="1"/>
                    </a:cubicBezTo>
                    <a:close/>
                  </a:path>
                </a:pathLst>
              </a:custGeom>
              <a:solidFill>
                <a:srgbClr val="6337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96"/>
              <p:cNvSpPr/>
              <p:nvPr/>
            </p:nvSpPr>
            <p:spPr>
              <a:xfrm>
                <a:off x="4611050" y="3285275"/>
                <a:ext cx="719950" cy="732950"/>
              </a:xfrm>
              <a:custGeom>
                <a:avLst/>
                <a:gdLst/>
                <a:ahLst/>
                <a:cxnLst/>
                <a:rect l="l" t="t" r="r" b="b"/>
                <a:pathLst>
                  <a:path w="28798" h="29318" extrusionOk="0">
                    <a:moveTo>
                      <a:pt x="5339" y="0"/>
                    </a:moveTo>
                    <a:cubicBezTo>
                      <a:pt x="3618" y="0"/>
                      <a:pt x="1840" y="534"/>
                      <a:pt x="1" y="1949"/>
                    </a:cubicBezTo>
                    <a:cubicBezTo>
                      <a:pt x="1012" y="1393"/>
                      <a:pt x="2176" y="1111"/>
                      <a:pt x="3394" y="1111"/>
                    </a:cubicBezTo>
                    <a:cubicBezTo>
                      <a:pt x="6129" y="1111"/>
                      <a:pt x="9136" y="2535"/>
                      <a:pt x="11304" y="5483"/>
                    </a:cubicBezTo>
                    <a:cubicBezTo>
                      <a:pt x="12889" y="7658"/>
                      <a:pt x="14848" y="8212"/>
                      <a:pt x="16433" y="8212"/>
                    </a:cubicBezTo>
                    <a:cubicBezTo>
                      <a:pt x="18080" y="8212"/>
                      <a:pt x="19324" y="7614"/>
                      <a:pt x="19324" y="7613"/>
                    </a:cubicBezTo>
                    <a:lnTo>
                      <a:pt x="19324" y="7613"/>
                    </a:lnTo>
                    <a:cubicBezTo>
                      <a:pt x="19675" y="9618"/>
                      <a:pt x="17194" y="13052"/>
                      <a:pt x="17194" y="13052"/>
                    </a:cubicBezTo>
                    <a:cubicBezTo>
                      <a:pt x="18081" y="13626"/>
                      <a:pt x="18881" y="13827"/>
                      <a:pt x="19568" y="13827"/>
                    </a:cubicBezTo>
                    <a:cubicBezTo>
                      <a:pt x="21191" y="13827"/>
                      <a:pt x="22181" y="12701"/>
                      <a:pt x="22181" y="12701"/>
                    </a:cubicBezTo>
                    <a:lnTo>
                      <a:pt x="22181" y="12701"/>
                    </a:lnTo>
                    <a:cubicBezTo>
                      <a:pt x="24136" y="19318"/>
                      <a:pt x="21805" y="24155"/>
                      <a:pt x="21805" y="24155"/>
                    </a:cubicBezTo>
                    <a:cubicBezTo>
                      <a:pt x="20753" y="24506"/>
                      <a:pt x="20026" y="25057"/>
                      <a:pt x="19575" y="25483"/>
                    </a:cubicBezTo>
                    <a:cubicBezTo>
                      <a:pt x="19149" y="25884"/>
                      <a:pt x="18973" y="26210"/>
                      <a:pt x="18973" y="26210"/>
                    </a:cubicBezTo>
                    <a:cubicBezTo>
                      <a:pt x="18973" y="26210"/>
                      <a:pt x="19199" y="27463"/>
                      <a:pt x="19851" y="28416"/>
                    </a:cubicBezTo>
                    <a:cubicBezTo>
                      <a:pt x="20151" y="28817"/>
                      <a:pt x="20527" y="29167"/>
                      <a:pt x="21003" y="29318"/>
                    </a:cubicBezTo>
                    <a:cubicBezTo>
                      <a:pt x="23685" y="25984"/>
                      <a:pt x="28798" y="17714"/>
                      <a:pt x="24738" y="6862"/>
                    </a:cubicBezTo>
                    <a:lnTo>
                      <a:pt x="24738" y="6862"/>
                    </a:lnTo>
                    <a:cubicBezTo>
                      <a:pt x="24738" y="6862"/>
                      <a:pt x="23610" y="8992"/>
                      <a:pt x="20928" y="10420"/>
                    </a:cubicBezTo>
                    <a:cubicBezTo>
                      <a:pt x="20928" y="10420"/>
                      <a:pt x="24312" y="6987"/>
                      <a:pt x="21530" y="1724"/>
                    </a:cubicBezTo>
                    <a:lnTo>
                      <a:pt x="21530" y="1724"/>
                    </a:lnTo>
                    <a:cubicBezTo>
                      <a:pt x="21530" y="1724"/>
                      <a:pt x="19994" y="3934"/>
                      <a:pt x="17161" y="3934"/>
                    </a:cubicBezTo>
                    <a:cubicBezTo>
                      <a:pt x="16251" y="3934"/>
                      <a:pt x="15206" y="3706"/>
                      <a:pt x="14036" y="3102"/>
                    </a:cubicBezTo>
                    <a:cubicBezTo>
                      <a:pt x="11292" y="1690"/>
                      <a:pt x="8404" y="0"/>
                      <a:pt x="5339" y="0"/>
                    </a:cubicBezTo>
                    <a:close/>
                  </a:path>
                </a:pathLst>
              </a:custGeom>
              <a:solidFill>
                <a:srgbClr val="380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96"/>
              <p:cNvSpPr/>
              <p:nvPr/>
            </p:nvSpPr>
            <p:spPr>
              <a:xfrm>
                <a:off x="5099150" y="3918750"/>
                <a:ext cx="180475" cy="197475"/>
              </a:xfrm>
              <a:custGeom>
                <a:avLst/>
                <a:gdLst/>
                <a:ahLst/>
                <a:cxnLst/>
                <a:rect l="l" t="t" r="r" b="b"/>
                <a:pathLst>
                  <a:path w="7219" h="7899" extrusionOk="0">
                    <a:moveTo>
                      <a:pt x="3751" y="0"/>
                    </a:moveTo>
                    <a:cubicBezTo>
                      <a:pt x="1791" y="0"/>
                      <a:pt x="627" y="2575"/>
                      <a:pt x="627" y="2575"/>
                    </a:cubicBezTo>
                    <a:lnTo>
                      <a:pt x="1" y="7838"/>
                    </a:lnTo>
                    <a:cubicBezTo>
                      <a:pt x="368" y="7875"/>
                      <a:pt x="721" y="7898"/>
                      <a:pt x="1061" y="7898"/>
                    </a:cubicBezTo>
                    <a:cubicBezTo>
                      <a:pt x="1186" y="7898"/>
                      <a:pt x="1308" y="7895"/>
                      <a:pt x="1429" y="7889"/>
                    </a:cubicBezTo>
                    <a:cubicBezTo>
                      <a:pt x="3209" y="7763"/>
                      <a:pt x="4637" y="6986"/>
                      <a:pt x="5540" y="5959"/>
                    </a:cubicBezTo>
                    <a:cubicBezTo>
                      <a:pt x="7043" y="4280"/>
                      <a:pt x="7219" y="1924"/>
                      <a:pt x="5515" y="671"/>
                    </a:cubicBezTo>
                    <a:cubicBezTo>
                      <a:pt x="4873" y="189"/>
                      <a:pt x="4283" y="0"/>
                      <a:pt x="3751" y="0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96"/>
              <p:cNvSpPr/>
              <p:nvPr/>
            </p:nvSpPr>
            <p:spPr>
              <a:xfrm>
                <a:off x="4076600" y="3903225"/>
                <a:ext cx="171075" cy="199375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7975" extrusionOk="0">
                    <a:moveTo>
                      <a:pt x="3267" y="1"/>
                    </a:moveTo>
                    <a:cubicBezTo>
                      <a:pt x="2754" y="1"/>
                      <a:pt x="2182" y="176"/>
                      <a:pt x="1554" y="615"/>
                    </a:cubicBezTo>
                    <a:cubicBezTo>
                      <a:pt x="251" y="1542"/>
                      <a:pt x="0" y="3121"/>
                      <a:pt x="577" y="4600"/>
                    </a:cubicBezTo>
                    <a:cubicBezTo>
                      <a:pt x="1253" y="6254"/>
                      <a:pt x="3008" y="7783"/>
                      <a:pt x="5539" y="7958"/>
                    </a:cubicBezTo>
                    <a:cubicBezTo>
                      <a:pt x="5716" y="7969"/>
                      <a:pt x="5892" y="7975"/>
                      <a:pt x="6070" y="7975"/>
                    </a:cubicBezTo>
                    <a:cubicBezTo>
                      <a:pt x="6322" y="7975"/>
                      <a:pt x="6578" y="7963"/>
                      <a:pt x="6842" y="7933"/>
                    </a:cubicBezTo>
                    <a:lnTo>
                      <a:pt x="6366" y="2670"/>
                    </a:lnTo>
                    <a:cubicBezTo>
                      <a:pt x="6366" y="2670"/>
                      <a:pt x="5270" y="1"/>
                      <a:pt x="3267" y="1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96"/>
              <p:cNvSpPr/>
              <p:nvPr/>
            </p:nvSpPr>
            <p:spPr>
              <a:xfrm>
                <a:off x="5113575" y="3985775"/>
                <a:ext cx="11995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4798" h="3791" extrusionOk="0">
                    <a:moveTo>
                      <a:pt x="2418" y="1"/>
                    </a:moveTo>
                    <a:cubicBezTo>
                      <a:pt x="1111" y="1"/>
                      <a:pt x="25" y="2325"/>
                      <a:pt x="25" y="2325"/>
                    </a:cubicBezTo>
                    <a:lnTo>
                      <a:pt x="0" y="3754"/>
                    </a:lnTo>
                    <a:cubicBezTo>
                      <a:pt x="195" y="3779"/>
                      <a:pt x="386" y="3791"/>
                      <a:pt x="573" y="3791"/>
                    </a:cubicBezTo>
                    <a:cubicBezTo>
                      <a:pt x="3042" y="3791"/>
                      <a:pt x="4798" y="1745"/>
                      <a:pt x="3283" y="371"/>
                    </a:cubicBezTo>
                    <a:cubicBezTo>
                      <a:pt x="2990" y="109"/>
                      <a:pt x="2699" y="1"/>
                      <a:pt x="2418" y="1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96"/>
              <p:cNvSpPr/>
              <p:nvPr/>
            </p:nvSpPr>
            <p:spPr>
              <a:xfrm>
                <a:off x="5099150" y="3918750"/>
                <a:ext cx="180475" cy="197475"/>
              </a:xfrm>
              <a:custGeom>
                <a:avLst/>
                <a:gdLst/>
                <a:ahLst/>
                <a:cxnLst/>
                <a:rect l="l" t="t" r="r" b="b"/>
                <a:pathLst>
                  <a:path w="7219" h="7899" extrusionOk="0">
                    <a:moveTo>
                      <a:pt x="3751" y="0"/>
                    </a:moveTo>
                    <a:cubicBezTo>
                      <a:pt x="1791" y="0"/>
                      <a:pt x="627" y="2575"/>
                      <a:pt x="627" y="2575"/>
                    </a:cubicBezTo>
                    <a:lnTo>
                      <a:pt x="1" y="7838"/>
                    </a:lnTo>
                    <a:cubicBezTo>
                      <a:pt x="368" y="7875"/>
                      <a:pt x="721" y="7898"/>
                      <a:pt x="1061" y="7898"/>
                    </a:cubicBezTo>
                    <a:cubicBezTo>
                      <a:pt x="1186" y="7898"/>
                      <a:pt x="1308" y="7895"/>
                      <a:pt x="1429" y="7889"/>
                    </a:cubicBezTo>
                    <a:cubicBezTo>
                      <a:pt x="1805" y="6711"/>
                      <a:pt x="2457" y="4480"/>
                      <a:pt x="2332" y="2876"/>
                    </a:cubicBezTo>
                    <a:cubicBezTo>
                      <a:pt x="2285" y="2260"/>
                      <a:pt x="2680" y="1967"/>
                      <a:pt x="3214" y="1967"/>
                    </a:cubicBezTo>
                    <a:cubicBezTo>
                      <a:pt x="4397" y="1967"/>
                      <a:pt x="6265" y="3404"/>
                      <a:pt x="5540" y="5959"/>
                    </a:cubicBezTo>
                    <a:cubicBezTo>
                      <a:pt x="7043" y="4280"/>
                      <a:pt x="7219" y="1924"/>
                      <a:pt x="5515" y="671"/>
                    </a:cubicBezTo>
                    <a:cubicBezTo>
                      <a:pt x="4873" y="189"/>
                      <a:pt x="4283" y="0"/>
                      <a:pt x="3751" y="0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96"/>
              <p:cNvSpPr/>
              <p:nvPr/>
            </p:nvSpPr>
            <p:spPr>
              <a:xfrm>
                <a:off x="4115275" y="3970775"/>
                <a:ext cx="119875" cy="96275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3851" extrusionOk="0">
                    <a:moveTo>
                      <a:pt x="2455" y="0"/>
                    </a:moveTo>
                    <a:cubicBezTo>
                      <a:pt x="2185" y="0"/>
                      <a:pt x="1901" y="101"/>
                      <a:pt x="1611" y="344"/>
                    </a:cubicBezTo>
                    <a:cubicBezTo>
                      <a:pt x="0" y="1694"/>
                      <a:pt x="1792" y="3850"/>
                      <a:pt x="4321" y="3850"/>
                    </a:cubicBezTo>
                    <a:cubicBezTo>
                      <a:pt x="4468" y="3850"/>
                      <a:pt x="4618" y="3843"/>
                      <a:pt x="4769" y="3828"/>
                    </a:cubicBezTo>
                    <a:lnTo>
                      <a:pt x="4794" y="2399"/>
                    </a:lnTo>
                    <a:cubicBezTo>
                      <a:pt x="4794" y="2399"/>
                      <a:pt x="3776" y="0"/>
                      <a:pt x="2455" y="0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96"/>
              <p:cNvSpPr/>
              <p:nvPr/>
            </p:nvSpPr>
            <p:spPr>
              <a:xfrm>
                <a:off x="4076600" y="3903225"/>
                <a:ext cx="171075" cy="199375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7975" extrusionOk="0">
                    <a:moveTo>
                      <a:pt x="3267" y="1"/>
                    </a:moveTo>
                    <a:cubicBezTo>
                      <a:pt x="2754" y="1"/>
                      <a:pt x="2182" y="176"/>
                      <a:pt x="1554" y="615"/>
                    </a:cubicBezTo>
                    <a:cubicBezTo>
                      <a:pt x="251" y="1542"/>
                      <a:pt x="0" y="3121"/>
                      <a:pt x="577" y="4600"/>
                    </a:cubicBezTo>
                    <a:cubicBezTo>
                      <a:pt x="402" y="2636"/>
                      <a:pt x="1605" y="1597"/>
                      <a:pt x="2766" y="1597"/>
                    </a:cubicBezTo>
                    <a:cubicBezTo>
                      <a:pt x="3768" y="1597"/>
                      <a:pt x="4739" y="2372"/>
                      <a:pt x="4762" y="3998"/>
                    </a:cubicBezTo>
                    <a:cubicBezTo>
                      <a:pt x="4812" y="6028"/>
                      <a:pt x="5213" y="7256"/>
                      <a:pt x="5539" y="7958"/>
                    </a:cubicBezTo>
                    <a:cubicBezTo>
                      <a:pt x="5716" y="7969"/>
                      <a:pt x="5892" y="7975"/>
                      <a:pt x="6070" y="7975"/>
                    </a:cubicBezTo>
                    <a:cubicBezTo>
                      <a:pt x="6322" y="7975"/>
                      <a:pt x="6578" y="7963"/>
                      <a:pt x="6842" y="7933"/>
                    </a:cubicBezTo>
                    <a:lnTo>
                      <a:pt x="6366" y="2670"/>
                    </a:lnTo>
                    <a:cubicBezTo>
                      <a:pt x="6366" y="2670"/>
                      <a:pt x="5270" y="1"/>
                      <a:pt x="3267" y="1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96"/>
              <p:cNvSpPr/>
              <p:nvPr/>
            </p:nvSpPr>
            <p:spPr>
              <a:xfrm>
                <a:off x="4224475" y="3600275"/>
                <a:ext cx="916675" cy="772725"/>
              </a:xfrm>
              <a:custGeom>
                <a:avLst/>
                <a:gdLst/>
                <a:ahLst/>
                <a:cxnLst/>
                <a:rect l="l" t="t" r="r" b="b"/>
                <a:pathLst>
                  <a:path w="36667" h="30909" extrusionOk="0">
                    <a:moveTo>
                      <a:pt x="14236" y="1"/>
                    </a:moveTo>
                    <a:cubicBezTo>
                      <a:pt x="14236" y="1"/>
                      <a:pt x="13760" y="1480"/>
                      <a:pt x="7820" y="3384"/>
                    </a:cubicBezTo>
                    <a:cubicBezTo>
                      <a:pt x="2130" y="5214"/>
                      <a:pt x="0" y="10953"/>
                      <a:pt x="50" y="16342"/>
                    </a:cubicBezTo>
                    <a:cubicBezTo>
                      <a:pt x="50" y="16542"/>
                      <a:pt x="50" y="16768"/>
                      <a:pt x="50" y="16994"/>
                    </a:cubicBezTo>
                    <a:cubicBezTo>
                      <a:pt x="50" y="17069"/>
                      <a:pt x="75" y="17169"/>
                      <a:pt x="75" y="17244"/>
                    </a:cubicBezTo>
                    <a:cubicBezTo>
                      <a:pt x="75" y="17269"/>
                      <a:pt x="75" y="17269"/>
                      <a:pt x="75" y="17269"/>
                    </a:cubicBezTo>
                    <a:cubicBezTo>
                      <a:pt x="351" y="22081"/>
                      <a:pt x="3033" y="28347"/>
                      <a:pt x="13108" y="30302"/>
                    </a:cubicBezTo>
                    <a:cubicBezTo>
                      <a:pt x="14612" y="30603"/>
                      <a:pt x="16291" y="30778"/>
                      <a:pt x="18120" y="30878"/>
                    </a:cubicBezTo>
                    <a:cubicBezTo>
                      <a:pt x="18592" y="30898"/>
                      <a:pt x="19060" y="30909"/>
                      <a:pt x="19524" y="30909"/>
                    </a:cubicBezTo>
                    <a:cubicBezTo>
                      <a:pt x="28282" y="30909"/>
                      <a:pt x="35543" y="27245"/>
                      <a:pt x="36090" y="17319"/>
                    </a:cubicBezTo>
                    <a:cubicBezTo>
                      <a:pt x="36667" y="6843"/>
                      <a:pt x="30928" y="6868"/>
                      <a:pt x="28897" y="6191"/>
                    </a:cubicBezTo>
                    <a:cubicBezTo>
                      <a:pt x="26842" y="5540"/>
                      <a:pt x="23735" y="2783"/>
                      <a:pt x="22306" y="778"/>
                    </a:cubicBezTo>
                    <a:lnTo>
                      <a:pt x="22306" y="778"/>
                    </a:lnTo>
                    <a:cubicBezTo>
                      <a:pt x="22356" y="878"/>
                      <a:pt x="23008" y="2282"/>
                      <a:pt x="22882" y="3961"/>
                    </a:cubicBezTo>
                    <a:cubicBezTo>
                      <a:pt x="22757" y="5690"/>
                      <a:pt x="23233" y="7595"/>
                      <a:pt x="23233" y="7595"/>
                    </a:cubicBezTo>
                    <a:cubicBezTo>
                      <a:pt x="23233" y="7595"/>
                      <a:pt x="15714" y="5891"/>
                      <a:pt x="14236" y="1"/>
                    </a:cubicBezTo>
                    <a:close/>
                  </a:path>
                </a:pathLst>
              </a:custGeom>
              <a:solidFill>
                <a:srgbClr val="FFC3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96"/>
              <p:cNvSpPr/>
              <p:nvPr/>
            </p:nvSpPr>
            <p:spPr>
              <a:xfrm>
                <a:off x="4224475" y="3600275"/>
                <a:ext cx="916675" cy="772725"/>
              </a:xfrm>
              <a:custGeom>
                <a:avLst/>
                <a:gdLst/>
                <a:ahLst/>
                <a:cxnLst/>
                <a:rect l="l" t="t" r="r" b="b"/>
                <a:pathLst>
                  <a:path w="36667" h="30909" extrusionOk="0">
                    <a:moveTo>
                      <a:pt x="14236" y="1"/>
                    </a:moveTo>
                    <a:cubicBezTo>
                      <a:pt x="14236" y="1"/>
                      <a:pt x="13760" y="1480"/>
                      <a:pt x="7820" y="3384"/>
                    </a:cubicBezTo>
                    <a:cubicBezTo>
                      <a:pt x="2130" y="5214"/>
                      <a:pt x="0" y="10953"/>
                      <a:pt x="50" y="16342"/>
                    </a:cubicBezTo>
                    <a:cubicBezTo>
                      <a:pt x="175" y="11906"/>
                      <a:pt x="4261" y="4713"/>
                      <a:pt x="7644" y="4512"/>
                    </a:cubicBezTo>
                    <a:cubicBezTo>
                      <a:pt x="11203" y="4287"/>
                      <a:pt x="13860" y="1705"/>
                      <a:pt x="13860" y="1705"/>
                    </a:cubicBezTo>
                    <a:cubicBezTo>
                      <a:pt x="16065" y="6868"/>
                      <a:pt x="23860" y="8547"/>
                      <a:pt x="23860" y="8547"/>
                    </a:cubicBezTo>
                    <a:cubicBezTo>
                      <a:pt x="23584" y="6592"/>
                      <a:pt x="24386" y="4287"/>
                      <a:pt x="24386" y="4287"/>
                    </a:cubicBezTo>
                    <a:cubicBezTo>
                      <a:pt x="26065" y="5916"/>
                      <a:pt x="30476" y="9399"/>
                      <a:pt x="28346" y="20653"/>
                    </a:cubicBezTo>
                    <a:cubicBezTo>
                      <a:pt x="26516" y="30252"/>
                      <a:pt x="13509" y="30302"/>
                      <a:pt x="13108" y="30302"/>
                    </a:cubicBezTo>
                    <a:cubicBezTo>
                      <a:pt x="14612" y="30603"/>
                      <a:pt x="16291" y="30778"/>
                      <a:pt x="18120" y="30878"/>
                    </a:cubicBezTo>
                    <a:cubicBezTo>
                      <a:pt x="18592" y="30898"/>
                      <a:pt x="19060" y="30909"/>
                      <a:pt x="19524" y="30909"/>
                    </a:cubicBezTo>
                    <a:cubicBezTo>
                      <a:pt x="28282" y="30909"/>
                      <a:pt x="35543" y="27245"/>
                      <a:pt x="36090" y="17319"/>
                    </a:cubicBezTo>
                    <a:cubicBezTo>
                      <a:pt x="36667" y="6843"/>
                      <a:pt x="30928" y="6868"/>
                      <a:pt x="28897" y="6191"/>
                    </a:cubicBezTo>
                    <a:cubicBezTo>
                      <a:pt x="26842" y="5540"/>
                      <a:pt x="23735" y="2783"/>
                      <a:pt x="22306" y="778"/>
                    </a:cubicBezTo>
                    <a:lnTo>
                      <a:pt x="22306" y="778"/>
                    </a:lnTo>
                    <a:cubicBezTo>
                      <a:pt x="22356" y="878"/>
                      <a:pt x="23008" y="2282"/>
                      <a:pt x="22882" y="3961"/>
                    </a:cubicBezTo>
                    <a:cubicBezTo>
                      <a:pt x="22757" y="5690"/>
                      <a:pt x="23233" y="7595"/>
                      <a:pt x="23233" y="7595"/>
                    </a:cubicBezTo>
                    <a:cubicBezTo>
                      <a:pt x="23233" y="7595"/>
                      <a:pt x="15714" y="5891"/>
                      <a:pt x="14236" y="1"/>
                    </a:cubicBezTo>
                    <a:close/>
                  </a:path>
                </a:pathLst>
              </a:custGeom>
              <a:solidFill>
                <a:srgbClr val="F99863">
                  <a:alpha val="575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6" name="Google Shape;12056;p96"/>
              <p:cNvSpPr/>
              <p:nvPr/>
            </p:nvSpPr>
            <p:spPr>
              <a:xfrm>
                <a:off x="4287125" y="4059550"/>
                <a:ext cx="189875" cy="188650"/>
              </a:xfrm>
              <a:custGeom>
                <a:avLst/>
                <a:gdLst/>
                <a:ahLst/>
                <a:cxnLst/>
                <a:rect l="l" t="t" r="r" b="b"/>
                <a:pathLst>
                  <a:path w="7595" h="7546" extrusionOk="0">
                    <a:moveTo>
                      <a:pt x="3813" y="1"/>
                    </a:moveTo>
                    <a:cubicBezTo>
                      <a:pt x="1754" y="1"/>
                      <a:pt x="50" y="1646"/>
                      <a:pt x="25" y="3710"/>
                    </a:cubicBezTo>
                    <a:cubicBezTo>
                      <a:pt x="0" y="5790"/>
                      <a:pt x="1654" y="7495"/>
                      <a:pt x="3735" y="7545"/>
                    </a:cubicBezTo>
                    <a:cubicBezTo>
                      <a:pt x="3750" y="7545"/>
                      <a:pt x="3766" y="7545"/>
                      <a:pt x="3781" y="7545"/>
                    </a:cubicBezTo>
                    <a:cubicBezTo>
                      <a:pt x="5841" y="7545"/>
                      <a:pt x="7544" y="5900"/>
                      <a:pt x="7569" y="3836"/>
                    </a:cubicBezTo>
                    <a:cubicBezTo>
                      <a:pt x="7594" y="1730"/>
                      <a:pt x="5940" y="26"/>
                      <a:pt x="3860" y="1"/>
                    </a:cubicBezTo>
                    <a:cubicBezTo>
                      <a:pt x="3844" y="1"/>
                      <a:pt x="3829" y="1"/>
                      <a:pt x="3813" y="1"/>
                    </a:cubicBezTo>
                    <a:close/>
                  </a:path>
                </a:pathLst>
              </a:custGeom>
              <a:solidFill>
                <a:srgbClr val="FF7069">
                  <a:alpha val="64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7" name="Google Shape;12057;p96"/>
              <p:cNvSpPr/>
              <p:nvPr/>
            </p:nvSpPr>
            <p:spPr>
              <a:xfrm>
                <a:off x="4880475" y="4068325"/>
                <a:ext cx="190500" cy="188650"/>
              </a:xfrm>
              <a:custGeom>
                <a:avLst/>
                <a:gdLst/>
                <a:ahLst/>
                <a:cxnLst/>
                <a:rect l="l" t="t" r="r" b="b"/>
                <a:pathLst>
                  <a:path w="7620" h="7546" extrusionOk="0">
                    <a:moveTo>
                      <a:pt x="3814" y="1"/>
                    </a:moveTo>
                    <a:cubicBezTo>
                      <a:pt x="1755" y="1"/>
                      <a:pt x="76" y="1646"/>
                      <a:pt x="26" y="3710"/>
                    </a:cubicBezTo>
                    <a:cubicBezTo>
                      <a:pt x="1" y="5790"/>
                      <a:pt x="1680" y="7520"/>
                      <a:pt x="3760" y="7545"/>
                    </a:cubicBezTo>
                    <a:cubicBezTo>
                      <a:pt x="3776" y="7545"/>
                      <a:pt x="3791" y="7545"/>
                      <a:pt x="3807" y="7545"/>
                    </a:cubicBezTo>
                    <a:cubicBezTo>
                      <a:pt x="5866" y="7545"/>
                      <a:pt x="7545" y="5900"/>
                      <a:pt x="7570" y="3835"/>
                    </a:cubicBezTo>
                    <a:cubicBezTo>
                      <a:pt x="7620" y="1755"/>
                      <a:pt x="5941" y="26"/>
                      <a:pt x="3860" y="1"/>
                    </a:cubicBezTo>
                    <a:cubicBezTo>
                      <a:pt x="3845" y="1"/>
                      <a:pt x="3829" y="1"/>
                      <a:pt x="3814" y="1"/>
                    </a:cubicBezTo>
                    <a:close/>
                  </a:path>
                </a:pathLst>
              </a:custGeom>
              <a:solidFill>
                <a:srgbClr val="FF7069">
                  <a:alpha val="647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8" name="Google Shape;12058;p96"/>
              <p:cNvSpPr/>
              <p:nvPr/>
            </p:nvSpPr>
            <p:spPr>
              <a:xfrm>
                <a:off x="4841000" y="3881000"/>
                <a:ext cx="208050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8322" h="5439" fill="none" extrusionOk="0">
                    <a:moveTo>
                      <a:pt x="1028" y="5439"/>
                    </a:moveTo>
                    <a:cubicBezTo>
                      <a:pt x="1028" y="5439"/>
                      <a:pt x="1" y="0"/>
                      <a:pt x="4236" y="75"/>
                    </a:cubicBezTo>
                    <a:cubicBezTo>
                      <a:pt x="8322" y="176"/>
                      <a:pt x="7194" y="5364"/>
                      <a:pt x="7194" y="5364"/>
                    </a:cubicBezTo>
                  </a:path>
                </a:pathLst>
              </a:custGeom>
              <a:noFill/>
              <a:ln w="13150" cap="rnd" cmpd="sng">
                <a:solidFill>
                  <a:srgbClr val="32323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9" name="Google Shape;12059;p96"/>
              <p:cNvSpPr/>
              <p:nvPr/>
            </p:nvSpPr>
            <p:spPr>
              <a:xfrm>
                <a:off x="4321575" y="3872850"/>
                <a:ext cx="207425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5439" fill="none" extrusionOk="0">
                    <a:moveTo>
                      <a:pt x="1028" y="5439"/>
                    </a:moveTo>
                    <a:cubicBezTo>
                      <a:pt x="1028" y="5439"/>
                      <a:pt x="1" y="0"/>
                      <a:pt x="4236" y="101"/>
                    </a:cubicBezTo>
                    <a:cubicBezTo>
                      <a:pt x="8297" y="176"/>
                      <a:pt x="7194" y="5389"/>
                      <a:pt x="7194" y="5389"/>
                    </a:cubicBezTo>
                  </a:path>
                </a:pathLst>
              </a:custGeom>
              <a:noFill/>
              <a:ln w="13150" cap="rnd" cmpd="sng">
                <a:solidFill>
                  <a:srgbClr val="32323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0" name="Google Shape;12060;p96"/>
              <p:cNvSpPr/>
              <p:nvPr/>
            </p:nvSpPr>
            <p:spPr>
              <a:xfrm>
                <a:off x="4622325" y="4013800"/>
                <a:ext cx="173525" cy="77600"/>
              </a:xfrm>
              <a:custGeom>
                <a:avLst/>
                <a:gdLst/>
                <a:ahLst/>
                <a:cxnLst/>
                <a:rect l="l" t="t" r="r" b="b"/>
                <a:pathLst>
                  <a:path w="6941" h="3104" extrusionOk="0">
                    <a:moveTo>
                      <a:pt x="2332" y="0"/>
                    </a:moveTo>
                    <a:cubicBezTo>
                      <a:pt x="669" y="0"/>
                      <a:pt x="1" y="492"/>
                      <a:pt x="1" y="1079"/>
                    </a:cubicBezTo>
                    <a:cubicBezTo>
                      <a:pt x="1" y="1630"/>
                      <a:pt x="552" y="2257"/>
                      <a:pt x="1404" y="2708"/>
                    </a:cubicBezTo>
                    <a:cubicBezTo>
                      <a:pt x="1705" y="2859"/>
                      <a:pt x="2056" y="2984"/>
                      <a:pt x="2407" y="3084"/>
                    </a:cubicBezTo>
                    <a:cubicBezTo>
                      <a:pt x="2459" y="3097"/>
                      <a:pt x="2516" y="3103"/>
                      <a:pt x="2576" y="3103"/>
                    </a:cubicBezTo>
                    <a:cubicBezTo>
                      <a:pt x="3902" y="3103"/>
                      <a:pt x="6940" y="73"/>
                      <a:pt x="2457" y="1"/>
                    </a:cubicBezTo>
                    <a:cubicBezTo>
                      <a:pt x="2415" y="1"/>
                      <a:pt x="2373" y="0"/>
                      <a:pt x="2332" y="0"/>
                    </a:cubicBezTo>
                    <a:close/>
                  </a:path>
                </a:pathLst>
              </a:custGeom>
              <a:solidFill>
                <a:srgbClr val="FF70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1" name="Google Shape;12061;p96"/>
              <p:cNvSpPr/>
              <p:nvPr/>
            </p:nvSpPr>
            <p:spPr>
              <a:xfrm>
                <a:off x="4377350" y="4078350"/>
                <a:ext cx="18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6" extrusionOk="0">
                    <a:moveTo>
                      <a:pt x="351" y="1"/>
                    </a:moveTo>
                    <a:cubicBezTo>
                      <a:pt x="176" y="1"/>
                      <a:pt x="0" y="151"/>
                      <a:pt x="0" y="352"/>
                    </a:cubicBezTo>
                    <a:cubicBezTo>
                      <a:pt x="0" y="552"/>
                      <a:pt x="151" y="703"/>
                      <a:pt x="351" y="703"/>
                    </a:cubicBezTo>
                    <a:cubicBezTo>
                      <a:pt x="364" y="704"/>
                      <a:pt x="377" y="705"/>
                      <a:pt x="389" y="705"/>
                    </a:cubicBezTo>
                    <a:cubicBezTo>
                      <a:pt x="571" y="705"/>
                      <a:pt x="702" y="541"/>
                      <a:pt x="702" y="377"/>
                    </a:cubicBezTo>
                    <a:cubicBezTo>
                      <a:pt x="727" y="176"/>
                      <a:pt x="552" y="1"/>
                      <a:pt x="351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2" name="Google Shape;12062;p96"/>
              <p:cNvSpPr/>
              <p:nvPr/>
            </p:nvSpPr>
            <p:spPr>
              <a:xfrm>
                <a:off x="4413700" y="4111575"/>
                <a:ext cx="175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2" extrusionOk="0">
                    <a:moveTo>
                      <a:pt x="351" y="0"/>
                    </a:moveTo>
                    <a:cubicBezTo>
                      <a:pt x="175" y="0"/>
                      <a:pt x="0" y="151"/>
                      <a:pt x="0" y="351"/>
                    </a:cubicBezTo>
                    <a:cubicBezTo>
                      <a:pt x="0" y="552"/>
                      <a:pt x="150" y="702"/>
                      <a:pt x="351" y="702"/>
                    </a:cubicBezTo>
                    <a:cubicBezTo>
                      <a:pt x="551" y="702"/>
                      <a:pt x="702" y="552"/>
                      <a:pt x="702" y="351"/>
                    </a:cubicBezTo>
                    <a:cubicBezTo>
                      <a:pt x="702" y="151"/>
                      <a:pt x="551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3" name="Google Shape;12063;p96"/>
              <p:cNvSpPr/>
              <p:nvPr/>
            </p:nvSpPr>
            <p:spPr>
              <a:xfrm>
                <a:off x="4462550" y="4076475"/>
                <a:ext cx="18200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28" extrusionOk="0">
                    <a:moveTo>
                      <a:pt x="377" y="1"/>
                    </a:moveTo>
                    <a:cubicBezTo>
                      <a:pt x="176" y="1"/>
                      <a:pt x="26" y="151"/>
                      <a:pt x="26" y="352"/>
                    </a:cubicBezTo>
                    <a:cubicBezTo>
                      <a:pt x="1" y="552"/>
                      <a:pt x="176" y="702"/>
                      <a:pt x="377" y="727"/>
                    </a:cubicBezTo>
                    <a:cubicBezTo>
                      <a:pt x="552" y="727"/>
                      <a:pt x="728" y="552"/>
                      <a:pt x="728" y="377"/>
                    </a:cubicBezTo>
                    <a:cubicBezTo>
                      <a:pt x="728" y="176"/>
                      <a:pt x="577" y="1"/>
                      <a:pt x="377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4" name="Google Shape;12064;p96"/>
              <p:cNvSpPr/>
              <p:nvPr/>
            </p:nvSpPr>
            <p:spPr>
              <a:xfrm>
                <a:off x="4285875" y="4051425"/>
                <a:ext cx="175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2" extrusionOk="0">
                    <a:moveTo>
                      <a:pt x="351" y="0"/>
                    </a:moveTo>
                    <a:cubicBezTo>
                      <a:pt x="151" y="0"/>
                      <a:pt x="0" y="151"/>
                      <a:pt x="0" y="351"/>
                    </a:cubicBezTo>
                    <a:cubicBezTo>
                      <a:pt x="0" y="552"/>
                      <a:pt x="151" y="702"/>
                      <a:pt x="351" y="702"/>
                    </a:cubicBezTo>
                    <a:cubicBezTo>
                      <a:pt x="527" y="702"/>
                      <a:pt x="702" y="552"/>
                      <a:pt x="702" y="351"/>
                    </a:cubicBezTo>
                    <a:cubicBezTo>
                      <a:pt x="702" y="151"/>
                      <a:pt x="552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5" name="Google Shape;12065;p96"/>
              <p:cNvSpPr/>
              <p:nvPr/>
            </p:nvSpPr>
            <p:spPr>
              <a:xfrm>
                <a:off x="4313425" y="4100925"/>
                <a:ext cx="18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27" extrusionOk="0">
                    <a:moveTo>
                      <a:pt x="377" y="0"/>
                    </a:moveTo>
                    <a:cubicBezTo>
                      <a:pt x="176" y="0"/>
                      <a:pt x="1" y="150"/>
                      <a:pt x="1" y="351"/>
                    </a:cubicBezTo>
                    <a:cubicBezTo>
                      <a:pt x="1" y="551"/>
                      <a:pt x="151" y="702"/>
                      <a:pt x="352" y="727"/>
                    </a:cubicBezTo>
                    <a:cubicBezTo>
                      <a:pt x="552" y="727"/>
                      <a:pt x="703" y="551"/>
                      <a:pt x="728" y="376"/>
                    </a:cubicBezTo>
                    <a:cubicBezTo>
                      <a:pt x="728" y="176"/>
                      <a:pt x="552" y="0"/>
                      <a:pt x="377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6" name="Google Shape;12066;p96"/>
              <p:cNvSpPr/>
              <p:nvPr/>
            </p:nvSpPr>
            <p:spPr>
              <a:xfrm>
                <a:off x="4960050" y="4106550"/>
                <a:ext cx="18200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05" extrusionOk="0">
                    <a:moveTo>
                      <a:pt x="377" y="1"/>
                    </a:moveTo>
                    <a:cubicBezTo>
                      <a:pt x="176" y="1"/>
                      <a:pt x="26" y="151"/>
                      <a:pt x="1" y="352"/>
                    </a:cubicBezTo>
                    <a:cubicBezTo>
                      <a:pt x="1" y="552"/>
                      <a:pt x="176" y="702"/>
                      <a:pt x="352" y="702"/>
                    </a:cubicBezTo>
                    <a:cubicBezTo>
                      <a:pt x="365" y="704"/>
                      <a:pt x="377" y="705"/>
                      <a:pt x="390" y="705"/>
                    </a:cubicBezTo>
                    <a:cubicBezTo>
                      <a:pt x="574" y="705"/>
                      <a:pt x="728" y="541"/>
                      <a:pt x="728" y="377"/>
                    </a:cubicBezTo>
                    <a:cubicBezTo>
                      <a:pt x="728" y="176"/>
                      <a:pt x="577" y="1"/>
                      <a:pt x="377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7" name="Google Shape;12067;p96"/>
              <p:cNvSpPr/>
              <p:nvPr/>
            </p:nvSpPr>
            <p:spPr>
              <a:xfrm>
                <a:off x="4923100" y="4138500"/>
                <a:ext cx="1755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3" extrusionOk="0">
                    <a:moveTo>
                      <a:pt x="351" y="1"/>
                    </a:moveTo>
                    <a:cubicBezTo>
                      <a:pt x="150" y="1"/>
                      <a:pt x="0" y="151"/>
                      <a:pt x="0" y="352"/>
                    </a:cubicBezTo>
                    <a:cubicBezTo>
                      <a:pt x="0" y="552"/>
                      <a:pt x="150" y="703"/>
                      <a:pt x="351" y="703"/>
                    </a:cubicBezTo>
                    <a:cubicBezTo>
                      <a:pt x="551" y="703"/>
                      <a:pt x="702" y="552"/>
                      <a:pt x="702" y="352"/>
                    </a:cubicBezTo>
                    <a:cubicBezTo>
                      <a:pt x="702" y="176"/>
                      <a:pt x="551" y="1"/>
                      <a:pt x="351" y="1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8" name="Google Shape;12068;p96"/>
              <p:cNvSpPr/>
              <p:nvPr/>
            </p:nvSpPr>
            <p:spPr>
              <a:xfrm>
                <a:off x="4874850" y="4102175"/>
                <a:ext cx="17550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28" extrusionOk="0">
                    <a:moveTo>
                      <a:pt x="351" y="0"/>
                    </a:moveTo>
                    <a:cubicBezTo>
                      <a:pt x="176" y="0"/>
                      <a:pt x="0" y="151"/>
                      <a:pt x="0" y="351"/>
                    </a:cubicBezTo>
                    <a:cubicBezTo>
                      <a:pt x="0" y="552"/>
                      <a:pt x="151" y="702"/>
                      <a:pt x="351" y="727"/>
                    </a:cubicBezTo>
                    <a:cubicBezTo>
                      <a:pt x="552" y="727"/>
                      <a:pt x="702" y="552"/>
                      <a:pt x="702" y="376"/>
                    </a:cubicBezTo>
                    <a:cubicBezTo>
                      <a:pt x="702" y="176"/>
                      <a:pt x="552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9" name="Google Shape;12069;p96"/>
              <p:cNvSpPr/>
              <p:nvPr/>
            </p:nvSpPr>
            <p:spPr>
              <a:xfrm>
                <a:off x="5052800" y="4082125"/>
                <a:ext cx="17550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5" extrusionOk="0">
                    <a:moveTo>
                      <a:pt x="351" y="0"/>
                    </a:moveTo>
                    <a:cubicBezTo>
                      <a:pt x="175" y="0"/>
                      <a:pt x="0" y="151"/>
                      <a:pt x="0" y="351"/>
                    </a:cubicBezTo>
                    <a:cubicBezTo>
                      <a:pt x="0" y="552"/>
                      <a:pt x="150" y="702"/>
                      <a:pt x="351" y="702"/>
                    </a:cubicBezTo>
                    <a:cubicBezTo>
                      <a:pt x="364" y="704"/>
                      <a:pt x="377" y="704"/>
                      <a:pt x="389" y="704"/>
                    </a:cubicBezTo>
                    <a:cubicBezTo>
                      <a:pt x="570" y="704"/>
                      <a:pt x="702" y="540"/>
                      <a:pt x="702" y="376"/>
                    </a:cubicBezTo>
                    <a:cubicBezTo>
                      <a:pt x="702" y="176"/>
                      <a:pt x="551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0" name="Google Shape;12070;p96"/>
              <p:cNvSpPr/>
              <p:nvPr/>
            </p:nvSpPr>
            <p:spPr>
              <a:xfrm>
                <a:off x="5023350" y="4131000"/>
                <a:ext cx="175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27" extrusionOk="0">
                    <a:moveTo>
                      <a:pt x="351" y="0"/>
                    </a:moveTo>
                    <a:cubicBezTo>
                      <a:pt x="176" y="0"/>
                      <a:pt x="0" y="151"/>
                      <a:pt x="0" y="351"/>
                    </a:cubicBezTo>
                    <a:cubicBezTo>
                      <a:pt x="0" y="552"/>
                      <a:pt x="150" y="727"/>
                      <a:pt x="351" y="727"/>
                    </a:cubicBezTo>
                    <a:cubicBezTo>
                      <a:pt x="551" y="727"/>
                      <a:pt x="702" y="577"/>
                      <a:pt x="702" y="376"/>
                    </a:cubicBezTo>
                    <a:cubicBezTo>
                      <a:pt x="702" y="176"/>
                      <a:pt x="551" y="0"/>
                      <a:pt x="351" y="0"/>
                    </a:cubicBezTo>
                    <a:close/>
                  </a:path>
                </a:pathLst>
              </a:custGeom>
              <a:solidFill>
                <a:srgbClr val="D01C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1" name="Google Shape;12071;p96"/>
              <p:cNvSpPr/>
              <p:nvPr/>
            </p:nvSpPr>
            <p:spPr>
              <a:xfrm>
                <a:off x="4540250" y="4124175"/>
                <a:ext cx="286375" cy="152925"/>
              </a:xfrm>
              <a:custGeom>
                <a:avLst/>
                <a:gdLst/>
                <a:ahLst/>
                <a:cxnLst/>
                <a:rect l="l" t="t" r="r" b="b"/>
                <a:pathLst>
                  <a:path w="11455" h="6117" extrusionOk="0">
                    <a:moveTo>
                      <a:pt x="9268" y="0"/>
                    </a:moveTo>
                    <a:cubicBezTo>
                      <a:pt x="8862" y="0"/>
                      <a:pt x="8420" y="70"/>
                      <a:pt x="7971" y="198"/>
                    </a:cubicBezTo>
                    <a:cubicBezTo>
                      <a:pt x="7845" y="223"/>
                      <a:pt x="7720" y="273"/>
                      <a:pt x="7570" y="323"/>
                    </a:cubicBezTo>
                    <a:cubicBezTo>
                      <a:pt x="7194" y="449"/>
                      <a:pt x="6843" y="549"/>
                      <a:pt x="6492" y="624"/>
                    </a:cubicBezTo>
                    <a:lnTo>
                      <a:pt x="6492" y="649"/>
                    </a:lnTo>
                    <a:cubicBezTo>
                      <a:pt x="5978" y="762"/>
                      <a:pt x="5509" y="809"/>
                      <a:pt x="5068" y="809"/>
                    </a:cubicBezTo>
                    <a:cubicBezTo>
                      <a:pt x="4240" y="809"/>
                      <a:pt x="3510" y="645"/>
                      <a:pt x="2758" y="449"/>
                    </a:cubicBezTo>
                    <a:cubicBezTo>
                      <a:pt x="2529" y="384"/>
                      <a:pt x="2287" y="351"/>
                      <a:pt x="2046" y="351"/>
                    </a:cubicBezTo>
                    <a:cubicBezTo>
                      <a:pt x="1260" y="351"/>
                      <a:pt x="483" y="703"/>
                      <a:pt x="176" y="1451"/>
                    </a:cubicBezTo>
                    <a:cubicBezTo>
                      <a:pt x="26" y="1827"/>
                      <a:pt x="1" y="2328"/>
                      <a:pt x="176" y="2955"/>
                    </a:cubicBezTo>
                    <a:cubicBezTo>
                      <a:pt x="753" y="5085"/>
                      <a:pt x="3134" y="6088"/>
                      <a:pt x="5088" y="6113"/>
                    </a:cubicBezTo>
                    <a:cubicBezTo>
                      <a:pt x="5189" y="6115"/>
                      <a:pt x="5289" y="6117"/>
                      <a:pt x="5387" y="6117"/>
                    </a:cubicBezTo>
                    <a:cubicBezTo>
                      <a:pt x="9120" y="6117"/>
                      <a:pt x="10937" y="4279"/>
                      <a:pt x="11279" y="2228"/>
                    </a:cubicBezTo>
                    <a:cubicBezTo>
                      <a:pt x="11454" y="1150"/>
                      <a:pt x="11028" y="499"/>
                      <a:pt x="10301" y="198"/>
                    </a:cubicBezTo>
                    <a:cubicBezTo>
                      <a:pt x="10008" y="63"/>
                      <a:pt x="9655" y="0"/>
                      <a:pt x="9268" y="0"/>
                    </a:cubicBezTo>
                    <a:close/>
                  </a:path>
                </a:pathLst>
              </a:custGeom>
              <a:solidFill>
                <a:srgbClr val="480A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2" name="Google Shape;12072;p96"/>
              <p:cNvSpPr/>
              <p:nvPr/>
            </p:nvSpPr>
            <p:spPr>
              <a:xfrm>
                <a:off x="4544650" y="4132950"/>
                <a:ext cx="159800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6392" h="2299" extrusionOk="0">
                    <a:moveTo>
                      <a:pt x="1870" y="0"/>
                    </a:moveTo>
                    <a:cubicBezTo>
                      <a:pt x="1084" y="0"/>
                      <a:pt x="307" y="352"/>
                      <a:pt x="0" y="1100"/>
                    </a:cubicBezTo>
                    <a:cubicBezTo>
                      <a:pt x="492" y="2010"/>
                      <a:pt x="1961" y="2298"/>
                      <a:pt x="3296" y="2298"/>
                    </a:cubicBezTo>
                    <a:cubicBezTo>
                      <a:pt x="4205" y="2298"/>
                      <a:pt x="5052" y="2165"/>
                      <a:pt x="5489" y="2002"/>
                    </a:cubicBezTo>
                    <a:cubicBezTo>
                      <a:pt x="6366" y="1702"/>
                      <a:pt x="6391" y="849"/>
                      <a:pt x="6316" y="298"/>
                    </a:cubicBezTo>
                    <a:lnTo>
                      <a:pt x="6316" y="298"/>
                    </a:lnTo>
                    <a:cubicBezTo>
                      <a:pt x="5802" y="411"/>
                      <a:pt x="5333" y="458"/>
                      <a:pt x="4892" y="458"/>
                    </a:cubicBezTo>
                    <a:cubicBezTo>
                      <a:pt x="4064" y="458"/>
                      <a:pt x="3334" y="294"/>
                      <a:pt x="2582" y="98"/>
                    </a:cubicBezTo>
                    <a:cubicBezTo>
                      <a:pt x="2353" y="33"/>
                      <a:pt x="2111" y="0"/>
                      <a:pt x="18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3" name="Google Shape;12073;p96"/>
              <p:cNvSpPr/>
              <p:nvPr/>
            </p:nvSpPr>
            <p:spPr>
              <a:xfrm>
                <a:off x="4732600" y="4124175"/>
                <a:ext cx="73875" cy="46800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1872" extrusionOk="0">
                    <a:moveTo>
                      <a:pt x="1574" y="0"/>
                    </a:moveTo>
                    <a:cubicBezTo>
                      <a:pt x="1168" y="0"/>
                      <a:pt x="726" y="70"/>
                      <a:pt x="277" y="198"/>
                    </a:cubicBezTo>
                    <a:cubicBezTo>
                      <a:pt x="51" y="774"/>
                      <a:pt x="1" y="1576"/>
                      <a:pt x="1379" y="1827"/>
                    </a:cubicBezTo>
                    <a:cubicBezTo>
                      <a:pt x="1560" y="1858"/>
                      <a:pt x="1717" y="1872"/>
                      <a:pt x="1855" y="1872"/>
                    </a:cubicBezTo>
                    <a:cubicBezTo>
                      <a:pt x="2954" y="1872"/>
                      <a:pt x="2741" y="956"/>
                      <a:pt x="2607" y="198"/>
                    </a:cubicBezTo>
                    <a:cubicBezTo>
                      <a:pt x="2314" y="63"/>
                      <a:pt x="1961" y="0"/>
                      <a:pt x="15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4" name="Google Shape;12074;p96"/>
              <p:cNvSpPr/>
              <p:nvPr/>
            </p:nvSpPr>
            <p:spPr>
              <a:xfrm>
                <a:off x="4622325" y="4013800"/>
                <a:ext cx="173525" cy="77600"/>
              </a:xfrm>
              <a:custGeom>
                <a:avLst/>
                <a:gdLst/>
                <a:ahLst/>
                <a:cxnLst/>
                <a:rect l="l" t="t" r="r" b="b"/>
                <a:pathLst>
                  <a:path w="6941" h="3104" extrusionOk="0">
                    <a:moveTo>
                      <a:pt x="2332" y="0"/>
                    </a:moveTo>
                    <a:cubicBezTo>
                      <a:pt x="669" y="0"/>
                      <a:pt x="1" y="492"/>
                      <a:pt x="1" y="1079"/>
                    </a:cubicBezTo>
                    <a:cubicBezTo>
                      <a:pt x="518" y="790"/>
                      <a:pt x="1134" y="611"/>
                      <a:pt x="1673" y="611"/>
                    </a:cubicBezTo>
                    <a:cubicBezTo>
                      <a:pt x="2257" y="611"/>
                      <a:pt x="2751" y="821"/>
                      <a:pt x="2933" y="1330"/>
                    </a:cubicBezTo>
                    <a:cubicBezTo>
                      <a:pt x="3435" y="2658"/>
                      <a:pt x="1404" y="2708"/>
                      <a:pt x="1404" y="2708"/>
                    </a:cubicBezTo>
                    <a:cubicBezTo>
                      <a:pt x="1705" y="2859"/>
                      <a:pt x="2056" y="2984"/>
                      <a:pt x="2407" y="3084"/>
                    </a:cubicBezTo>
                    <a:cubicBezTo>
                      <a:pt x="2459" y="3097"/>
                      <a:pt x="2516" y="3103"/>
                      <a:pt x="2576" y="3103"/>
                    </a:cubicBezTo>
                    <a:cubicBezTo>
                      <a:pt x="3902" y="3103"/>
                      <a:pt x="6940" y="73"/>
                      <a:pt x="2457" y="1"/>
                    </a:cubicBezTo>
                    <a:cubicBezTo>
                      <a:pt x="2415" y="1"/>
                      <a:pt x="2373" y="0"/>
                      <a:pt x="2332" y="0"/>
                    </a:cubicBezTo>
                    <a:close/>
                  </a:path>
                </a:pathLst>
              </a:custGeom>
              <a:solidFill>
                <a:srgbClr val="FF7069">
                  <a:alpha val="8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5" name="Google Shape;12075;p96"/>
          <p:cNvGrpSpPr/>
          <p:nvPr/>
        </p:nvGrpSpPr>
        <p:grpSpPr>
          <a:xfrm>
            <a:off x="2669175" y="2469600"/>
            <a:ext cx="899450" cy="82200"/>
            <a:chOff x="2628550" y="2530650"/>
            <a:chExt cx="899450" cy="82200"/>
          </a:xfrm>
        </p:grpSpPr>
        <p:sp>
          <p:nvSpPr>
            <p:cNvPr id="12076" name="Google Shape;12076;p96"/>
            <p:cNvSpPr/>
            <p:nvPr/>
          </p:nvSpPr>
          <p:spPr>
            <a:xfrm>
              <a:off x="26285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96"/>
            <p:cNvSpPr/>
            <p:nvPr/>
          </p:nvSpPr>
          <p:spPr>
            <a:xfrm>
              <a:off x="27920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96"/>
            <p:cNvSpPr/>
            <p:nvPr/>
          </p:nvSpPr>
          <p:spPr>
            <a:xfrm>
              <a:off x="29554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96"/>
            <p:cNvSpPr/>
            <p:nvPr/>
          </p:nvSpPr>
          <p:spPr>
            <a:xfrm>
              <a:off x="31189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96"/>
            <p:cNvSpPr/>
            <p:nvPr/>
          </p:nvSpPr>
          <p:spPr>
            <a:xfrm>
              <a:off x="32823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96"/>
            <p:cNvSpPr/>
            <p:nvPr/>
          </p:nvSpPr>
          <p:spPr>
            <a:xfrm>
              <a:off x="34458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82" name="Google Shape;12082;p96"/>
          <p:cNvSpPr txBox="1"/>
          <p:nvPr/>
        </p:nvSpPr>
        <p:spPr>
          <a:xfrm>
            <a:off x="3571638" y="4058630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It’s the closest planet to the Sun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2083" name="Google Shape;12083;p96"/>
          <p:cNvSpPr txBox="1"/>
          <p:nvPr/>
        </p:nvSpPr>
        <p:spPr>
          <a:xfrm>
            <a:off x="3634638" y="366506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2084" name="Google Shape;12084;p96"/>
          <p:cNvSpPr txBox="1"/>
          <p:nvPr/>
        </p:nvSpPr>
        <p:spPr>
          <a:xfrm>
            <a:off x="6525425" y="4058630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Despite being red, it’s a cold place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2085" name="Google Shape;12085;p96"/>
          <p:cNvSpPr txBox="1"/>
          <p:nvPr/>
        </p:nvSpPr>
        <p:spPr>
          <a:xfrm>
            <a:off x="6588425" y="366506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Mars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12086" name="Google Shape;12086;p96"/>
          <p:cNvSpPr txBox="1"/>
          <p:nvPr/>
        </p:nvSpPr>
        <p:spPr>
          <a:xfrm>
            <a:off x="680875" y="4058630"/>
            <a:ext cx="1937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Saturn is a gas giant with several rings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2087" name="Google Shape;12087;p96"/>
          <p:cNvSpPr txBox="1"/>
          <p:nvPr/>
        </p:nvSpPr>
        <p:spPr>
          <a:xfrm>
            <a:off x="743875" y="3665063"/>
            <a:ext cx="1811700" cy="3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Saturn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12088" name="Google Shape;12088;p96"/>
          <p:cNvGrpSpPr/>
          <p:nvPr/>
        </p:nvGrpSpPr>
        <p:grpSpPr>
          <a:xfrm>
            <a:off x="5591450" y="2469600"/>
            <a:ext cx="899450" cy="82200"/>
            <a:chOff x="2628550" y="2530650"/>
            <a:chExt cx="899450" cy="82200"/>
          </a:xfrm>
        </p:grpSpPr>
        <p:sp>
          <p:nvSpPr>
            <p:cNvPr id="12089" name="Google Shape;12089;p96"/>
            <p:cNvSpPr/>
            <p:nvPr/>
          </p:nvSpPr>
          <p:spPr>
            <a:xfrm>
              <a:off x="26285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96"/>
            <p:cNvSpPr/>
            <p:nvPr/>
          </p:nvSpPr>
          <p:spPr>
            <a:xfrm>
              <a:off x="27920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96"/>
            <p:cNvSpPr/>
            <p:nvPr/>
          </p:nvSpPr>
          <p:spPr>
            <a:xfrm>
              <a:off x="29554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96"/>
            <p:cNvSpPr/>
            <p:nvPr/>
          </p:nvSpPr>
          <p:spPr>
            <a:xfrm>
              <a:off x="31189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96"/>
            <p:cNvSpPr/>
            <p:nvPr/>
          </p:nvSpPr>
          <p:spPr>
            <a:xfrm>
              <a:off x="328235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96"/>
            <p:cNvSpPr/>
            <p:nvPr/>
          </p:nvSpPr>
          <p:spPr>
            <a:xfrm>
              <a:off x="3445800" y="2530650"/>
              <a:ext cx="82200" cy="8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9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1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19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2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9" name="Google Shape;12099;p97"/>
          <p:cNvSpPr/>
          <p:nvPr/>
        </p:nvSpPr>
        <p:spPr>
          <a:xfrm>
            <a:off x="3624000" y="2741750"/>
            <a:ext cx="1896000" cy="75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0" name="Google Shape;12100;p97"/>
          <p:cNvSpPr/>
          <p:nvPr/>
        </p:nvSpPr>
        <p:spPr>
          <a:xfrm>
            <a:off x="6341000" y="2741750"/>
            <a:ext cx="1896000" cy="75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1" name="Google Shape;12101;p97"/>
          <p:cNvSpPr/>
          <p:nvPr/>
        </p:nvSpPr>
        <p:spPr>
          <a:xfrm>
            <a:off x="907150" y="2741750"/>
            <a:ext cx="1896000" cy="75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2" name="Google Shape;12102;p97"/>
          <p:cNvSpPr txBox="1">
            <a:spLocks noGrp="1"/>
          </p:cNvSpPr>
          <p:nvPr>
            <p:ph type="title"/>
          </p:nvPr>
        </p:nvSpPr>
        <p:spPr>
          <a:xfrm>
            <a:off x="600750" y="540000"/>
            <a:ext cx="7942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process</a:t>
            </a:r>
            <a:endParaRPr/>
          </a:p>
        </p:txBody>
      </p:sp>
      <p:sp>
        <p:nvSpPr>
          <p:cNvPr id="12103" name="Google Shape;12103;p97"/>
          <p:cNvSpPr/>
          <p:nvPr/>
        </p:nvSpPr>
        <p:spPr>
          <a:xfrm>
            <a:off x="3776592" y="1360325"/>
            <a:ext cx="1583100" cy="541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4" name="Google Shape;12104;p97"/>
          <p:cNvSpPr txBox="1"/>
          <p:nvPr/>
        </p:nvSpPr>
        <p:spPr>
          <a:xfrm>
            <a:off x="3997598" y="1452587"/>
            <a:ext cx="11412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rPr>
              <a:t>Mercury</a:t>
            </a:r>
            <a:endParaRPr sz="2000">
              <a:solidFill>
                <a:schemeClr val="dk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cxnSp>
        <p:nvCxnSpPr>
          <p:cNvPr id="12105" name="Google Shape;12105;p97"/>
          <p:cNvCxnSpPr>
            <a:stCxn id="12103" idx="1"/>
            <a:endCxn id="12101" idx="0"/>
          </p:cNvCxnSpPr>
          <p:nvPr/>
        </p:nvCxnSpPr>
        <p:spPr>
          <a:xfrm flipH="1">
            <a:off x="1855092" y="1631225"/>
            <a:ext cx="1921500" cy="1110600"/>
          </a:xfrm>
          <a:prstGeom prst="bentConnector2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106" name="Google Shape;12106;p97"/>
          <p:cNvCxnSpPr>
            <a:stCxn id="12103" idx="3"/>
            <a:endCxn id="12100" idx="0"/>
          </p:cNvCxnSpPr>
          <p:nvPr/>
        </p:nvCxnSpPr>
        <p:spPr>
          <a:xfrm>
            <a:off x="5359692" y="1631225"/>
            <a:ext cx="1929300" cy="1110600"/>
          </a:xfrm>
          <a:prstGeom prst="bentConnector2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107" name="Google Shape;12107;p97"/>
          <p:cNvSpPr txBox="1"/>
          <p:nvPr/>
        </p:nvSpPr>
        <p:spPr>
          <a:xfrm>
            <a:off x="907000" y="2801134"/>
            <a:ext cx="18960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B443CC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Jupiter is the biggest planet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2108" name="Google Shape;12108;p97"/>
          <p:cNvSpPr txBox="1"/>
          <p:nvPr/>
        </p:nvSpPr>
        <p:spPr>
          <a:xfrm>
            <a:off x="3624075" y="2801134"/>
            <a:ext cx="18960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Mercury is the smallest planet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2109" name="Google Shape;12109;p97"/>
          <p:cNvSpPr txBox="1"/>
          <p:nvPr/>
        </p:nvSpPr>
        <p:spPr>
          <a:xfrm>
            <a:off x="6341000" y="2801134"/>
            <a:ext cx="18960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Venus has a beautiful name</a:t>
            </a:r>
            <a:endParaRPr sz="1600">
              <a:solidFill>
                <a:schemeClr val="dk2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cxnSp>
        <p:nvCxnSpPr>
          <p:cNvPr id="12110" name="Google Shape;12110;p97"/>
          <p:cNvCxnSpPr>
            <a:stCxn id="12101" idx="2"/>
            <a:endCxn id="12111" idx="0"/>
          </p:cNvCxnSpPr>
          <p:nvPr/>
        </p:nvCxnSpPr>
        <p:spPr>
          <a:xfrm>
            <a:off x="1855150" y="3501650"/>
            <a:ext cx="0" cy="429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112" name="Google Shape;12112;p97"/>
          <p:cNvCxnSpPr>
            <a:stCxn id="12099" idx="2"/>
            <a:endCxn id="12113" idx="0"/>
          </p:cNvCxnSpPr>
          <p:nvPr/>
        </p:nvCxnSpPr>
        <p:spPr>
          <a:xfrm flipH="1">
            <a:off x="4568100" y="3501650"/>
            <a:ext cx="3900" cy="429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114" name="Google Shape;12114;p97"/>
          <p:cNvCxnSpPr>
            <a:stCxn id="12100" idx="2"/>
            <a:endCxn id="12115" idx="0"/>
          </p:cNvCxnSpPr>
          <p:nvPr/>
        </p:nvCxnSpPr>
        <p:spPr>
          <a:xfrm flipH="1">
            <a:off x="7288400" y="3501650"/>
            <a:ext cx="600" cy="429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2115" name="Google Shape;12115;p97"/>
          <p:cNvSpPr/>
          <p:nvPr/>
        </p:nvSpPr>
        <p:spPr>
          <a:xfrm>
            <a:off x="7002055" y="3930850"/>
            <a:ext cx="572700" cy="572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1" name="Google Shape;12111;p97"/>
          <p:cNvSpPr/>
          <p:nvPr/>
        </p:nvSpPr>
        <p:spPr>
          <a:xfrm>
            <a:off x="1568664" y="3930850"/>
            <a:ext cx="572700" cy="572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3" name="Google Shape;12113;p97"/>
          <p:cNvSpPr/>
          <p:nvPr/>
        </p:nvSpPr>
        <p:spPr>
          <a:xfrm>
            <a:off x="4281813" y="3930850"/>
            <a:ext cx="572700" cy="572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16" name="Google Shape;12116;p97"/>
          <p:cNvGrpSpPr/>
          <p:nvPr/>
        </p:nvGrpSpPr>
        <p:grpSpPr>
          <a:xfrm>
            <a:off x="7110609" y="4012667"/>
            <a:ext cx="356779" cy="409037"/>
            <a:chOff x="4645434" y="3820371"/>
            <a:chExt cx="250882" cy="287629"/>
          </a:xfrm>
        </p:grpSpPr>
        <p:sp>
          <p:nvSpPr>
            <p:cNvPr id="12117" name="Google Shape;12117;p97"/>
            <p:cNvSpPr/>
            <p:nvPr/>
          </p:nvSpPr>
          <p:spPr>
            <a:xfrm>
              <a:off x="4858969" y="3843717"/>
              <a:ext cx="37347" cy="264282"/>
            </a:xfrm>
            <a:custGeom>
              <a:avLst/>
              <a:gdLst/>
              <a:ahLst/>
              <a:cxnLst/>
              <a:rect l="l" t="t" r="r" b="b"/>
              <a:pathLst>
                <a:path w="1785" h="12633" extrusionOk="0">
                  <a:moveTo>
                    <a:pt x="598" y="0"/>
                  </a:moveTo>
                  <a:lnTo>
                    <a:pt x="0" y="5870"/>
                  </a:lnTo>
                  <a:lnTo>
                    <a:pt x="598" y="12633"/>
                  </a:lnTo>
                  <a:lnTo>
                    <a:pt x="1785" y="12633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97"/>
            <p:cNvSpPr/>
            <p:nvPr/>
          </p:nvSpPr>
          <p:spPr>
            <a:xfrm>
              <a:off x="4793837" y="3843717"/>
              <a:ext cx="77099" cy="264282"/>
            </a:xfrm>
            <a:custGeom>
              <a:avLst/>
              <a:gdLst/>
              <a:ahLst/>
              <a:cxnLst/>
              <a:rect l="l" t="t" r="r" b="b"/>
              <a:pathLst>
                <a:path w="3685" h="12633" extrusionOk="0">
                  <a:moveTo>
                    <a:pt x="2498" y="0"/>
                  </a:moveTo>
                  <a:lnTo>
                    <a:pt x="0" y="12633"/>
                  </a:lnTo>
                  <a:lnTo>
                    <a:pt x="3684" y="12633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97"/>
            <p:cNvSpPr/>
            <p:nvPr/>
          </p:nvSpPr>
          <p:spPr>
            <a:xfrm>
              <a:off x="4653280" y="3843341"/>
              <a:ext cx="21" cy="12531"/>
            </a:xfrm>
            <a:custGeom>
              <a:avLst/>
              <a:gdLst/>
              <a:ahLst/>
              <a:cxnLst/>
              <a:rect l="l" t="t" r="r" b="b"/>
              <a:pathLst>
                <a:path w="1" h="599" extrusionOk="0">
                  <a:moveTo>
                    <a:pt x="0" y="598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97"/>
            <p:cNvSpPr/>
            <p:nvPr/>
          </p:nvSpPr>
          <p:spPr>
            <a:xfrm>
              <a:off x="4653468" y="3837379"/>
              <a:ext cx="9541" cy="6360"/>
            </a:xfrm>
            <a:custGeom>
              <a:avLst/>
              <a:gdLst/>
              <a:ahLst/>
              <a:cxnLst/>
              <a:rect l="l" t="t" r="r" b="b"/>
              <a:pathLst>
                <a:path w="456" h="304" extrusionOk="0">
                  <a:moveTo>
                    <a:pt x="223" y="0"/>
                  </a:moveTo>
                  <a:lnTo>
                    <a:pt x="0" y="303"/>
                  </a:lnTo>
                  <a:lnTo>
                    <a:pt x="455" y="303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97"/>
            <p:cNvSpPr/>
            <p:nvPr/>
          </p:nvSpPr>
          <p:spPr>
            <a:xfrm>
              <a:off x="4662988" y="3843341"/>
              <a:ext cx="21" cy="12531"/>
            </a:xfrm>
            <a:custGeom>
              <a:avLst/>
              <a:gdLst/>
              <a:ahLst/>
              <a:cxnLst/>
              <a:rect l="l" t="t" r="r" b="b"/>
              <a:pathLst>
                <a:path w="1" h="599" extrusionOk="0">
                  <a:moveTo>
                    <a:pt x="0" y="598"/>
                  </a:moveTo>
                  <a:lnTo>
                    <a:pt x="0" y="1"/>
                  </a:lnTo>
                  <a:cubicBezTo>
                    <a:pt x="0" y="1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97"/>
            <p:cNvSpPr/>
            <p:nvPr/>
          </p:nvSpPr>
          <p:spPr>
            <a:xfrm>
              <a:off x="4645434" y="3843717"/>
              <a:ext cx="200856" cy="264282"/>
            </a:xfrm>
            <a:custGeom>
              <a:avLst/>
              <a:gdLst/>
              <a:ahLst/>
              <a:cxnLst/>
              <a:rect l="l" t="t" r="r" b="b"/>
              <a:pathLst>
                <a:path w="9600" h="12633" extrusionOk="0">
                  <a:moveTo>
                    <a:pt x="1" y="0"/>
                  </a:moveTo>
                  <a:lnTo>
                    <a:pt x="1" y="12633"/>
                  </a:lnTo>
                  <a:lnTo>
                    <a:pt x="7093" y="12633"/>
                  </a:lnTo>
                  <a:lnTo>
                    <a:pt x="7396" y="10429"/>
                  </a:lnTo>
                  <a:lnTo>
                    <a:pt x="9600" y="10135"/>
                  </a:lnTo>
                  <a:lnTo>
                    <a:pt x="9600" y="0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97"/>
            <p:cNvSpPr/>
            <p:nvPr/>
          </p:nvSpPr>
          <p:spPr>
            <a:xfrm>
              <a:off x="4677927" y="4025868"/>
              <a:ext cx="136457" cy="9540"/>
            </a:xfrm>
            <a:custGeom>
              <a:avLst/>
              <a:gdLst/>
              <a:ahLst/>
              <a:cxnLst/>
              <a:rect l="l" t="t" r="r" b="b"/>
              <a:pathLst>
                <a:path w="6522" h="456" extrusionOk="0">
                  <a:moveTo>
                    <a:pt x="259" y="0"/>
                  </a:moveTo>
                  <a:cubicBezTo>
                    <a:pt x="152" y="0"/>
                    <a:pt x="54" y="72"/>
                    <a:pt x="27" y="170"/>
                  </a:cubicBezTo>
                  <a:cubicBezTo>
                    <a:pt x="0" y="321"/>
                    <a:pt x="107" y="455"/>
                    <a:pt x="250" y="455"/>
                  </a:cubicBezTo>
                  <a:lnTo>
                    <a:pt x="6263" y="455"/>
                  </a:lnTo>
                  <a:cubicBezTo>
                    <a:pt x="6361" y="455"/>
                    <a:pt x="6459" y="384"/>
                    <a:pt x="6486" y="286"/>
                  </a:cubicBezTo>
                  <a:cubicBezTo>
                    <a:pt x="6521" y="134"/>
                    <a:pt x="6405" y="0"/>
                    <a:pt x="6263" y="0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97"/>
            <p:cNvSpPr/>
            <p:nvPr/>
          </p:nvSpPr>
          <p:spPr>
            <a:xfrm>
              <a:off x="4677927" y="3997689"/>
              <a:ext cx="136457" cy="9540"/>
            </a:xfrm>
            <a:custGeom>
              <a:avLst/>
              <a:gdLst/>
              <a:ahLst/>
              <a:cxnLst/>
              <a:rect l="l" t="t" r="r" b="b"/>
              <a:pathLst>
                <a:path w="6522" h="456" extrusionOk="0">
                  <a:moveTo>
                    <a:pt x="259" y="0"/>
                  </a:moveTo>
                  <a:cubicBezTo>
                    <a:pt x="152" y="0"/>
                    <a:pt x="54" y="72"/>
                    <a:pt x="27" y="179"/>
                  </a:cubicBezTo>
                  <a:cubicBezTo>
                    <a:pt x="0" y="321"/>
                    <a:pt x="107" y="455"/>
                    <a:pt x="250" y="455"/>
                  </a:cubicBezTo>
                  <a:lnTo>
                    <a:pt x="6263" y="455"/>
                  </a:lnTo>
                  <a:cubicBezTo>
                    <a:pt x="6361" y="455"/>
                    <a:pt x="6459" y="384"/>
                    <a:pt x="6486" y="286"/>
                  </a:cubicBezTo>
                  <a:cubicBezTo>
                    <a:pt x="6521" y="134"/>
                    <a:pt x="6405" y="0"/>
                    <a:pt x="6263" y="0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97"/>
            <p:cNvSpPr/>
            <p:nvPr/>
          </p:nvSpPr>
          <p:spPr>
            <a:xfrm>
              <a:off x="4677927" y="3969509"/>
              <a:ext cx="136457" cy="9728"/>
            </a:xfrm>
            <a:custGeom>
              <a:avLst/>
              <a:gdLst/>
              <a:ahLst/>
              <a:cxnLst/>
              <a:rect l="l" t="t" r="r" b="b"/>
              <a:pathLst>
                <a:path w="6522" h="465" extrusionOk="0">
                  <a:moveTo>
                    <a:pt x="259" y="0"/>
                  </a:moveTo>
                  <a:cubicBezTo>
                    <a:pt x="152" y="0"/>
                    <a:pt x="54" y="72"/>
                    <a:pt x="27" y="179"/>
                  </a:cubicBezTo>
                  <a:cubicBezTo>
                    <a:pt x="0" y="330"/>
                    <a:pt x="107" y="464"/>
                    <a:pt x="250" y="464"/>
                  </a:cubicBezTo>
                  <a:lnTo>
                    <a:pt x="6263" y="464"/>
                  </a:lnTo>
                  <a:cubicBezTo>
                    <a:pt x="6361" y="464"/>
                    <a:pt x="6459" y="393"/>
                    <a:pt x="6486" y="286"/>
                  </a:cubicBezTo>
                  <a:cubicBezTo>
                    <a:pt x="6521" y="134"/>
                    <a:pt x="6405" y="0"/>
                    <a:pt x="6263" y="0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97"/>
            <p:cNvSpPr/>
            <p:nvPr/>
          </p:nvSpPr>
          <p:spPr>
            <a:xfrm>
              <a:off x="4677927" y="3941518"/>
              <a:ext cx="136457" cy="9519"/>
            </a:xfrm>
            <a:custGeom>
              <a:avLst/>
              <a:gdLst/>
              <a:ahLst/>
              <a:cxnLst/>
              <a:rect l="l" t="t" r="r" b="b"/>
              <a:pathLst>
                <a:path w="6522" h="455" extrusionOk="0">
                  <a:moveTo>
                    <a:pt x="259" y="0"/>
                  </a:moveTo>
                  <a:cubicBezTo>
                    <a:pt x="152" y="0"/>
                    <a:pt x="54" y="71"/>
                    <a:pt x="27" y="170"/>
                  </a:cubicBezTo>
                  <a:cubicBezTo>
                    <a:pt x="0" y="321"/>
                    <a:pt x="107" y="455"/>
                    <a:pt x="250" y="455"/>
                  </a:cubicBezTo>
                  <a:lnTo>
                    <a:pt x="6263" y="455"/>
                  </a:lnTo>
                  <a:cubicBezTo>
                    <a:pt x="6361" y="455"/>
                    <a:pt x="6459" y="384"/>
                    <a:pt x="6486" y="286"/>
                  </a:cubicBezTo>
                  <a:cubicBezTo>
                    <a:pt x="6521" y="134"/>
                    <a:pt x="6405" y="0"/>
                    <a:pt x="6263" y="0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97"/>
            <p:cNvSpPr/>
            <p:nvPr/>
          </p:nvSpPr>
          <p:spPr>
            <a:xfrm>
              <a:off x="4677927" y="3913318"/>
              <a:ext cx="136457" cy="9540"/>
            </a:xfrm>
            <a:custGeom>
              <a:avLst/>
              <a:gdLst/>
              <a:ahLst/>
              <a:cxnLst/>
              <a:rect l="l" t="t" r="r" b="b"/>
              <a:pathLst>
                <a:path w="6522" h="456" extrusionOk="0">
                  <a:moveTo>
                    <a:pt x="259" y="1"/>
                  </a:moveTo>
                  <a:cubicBezTo>
                    <a:pt x="152" y="1"/>
                    <a:pt x="54" y="72"/>
                    <a:pt x="27" y="179"/>
                  </a:cubicBezTo>
                  <a:cubicBezTo>
                    <a:pt x="0" y="331"/>
                    <a:pt x="107" y="456"/>
                    <a:pt x="250" y="456"/>
                  </a:cubicBezTo>
                  <a:lnTo>
                    <a:pt x="6263" y="456"/>
                  </a:lnTo>
                  <a:cubicBezTo>
                    <a:pt x="6361" y="456"/>
                    <a:pt x="6459" y="393"/>
                    <a:pt x="6486" y="286"/>
                  </a:cubicBezTo>
                  <a:cubicBezTo>
                    <a:pt x="6521" y="135"/>
                    <a:pt x="6405" y="1"/>
                    <a:pt x="6263" y="1"/>
                  </a:cubicBez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97"/>
            <p:cNvSpPr/>
            <p:nvPr/>
          </p:nvSpPr>
          <p:spPr>
            <a:xfrm>
              <a:off x="4794005" y="4055532"/>
              <a:ext cx="52285" cy="52467"/>
            </a:xfrm>
            <a:custGeom>
              <a:avLst/>
              <a:gdLst/>
              <a:ahLst/>
              <a:cxnLst/>
              <a:rect l="l" t="t" r="r" b="b"/>
              <a:pathLst>
                <a:path w="2499" h="2508" extrusionOk="0">
                  <a:moveTo>
                    <a:pt x="1" y="1"/>
                  </a:moveTo>
                  <a:lnTo>
                    <a:pt x="1" y="2508"/>
                  </a:lnTo>
                  <a:lnTo>
                    <a:pt x="2499" y="1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97"/>
            <p:cNvSpPr/>
            <p:nvPr/>
          </p:nvSpPr>
          <p:spPr>
            <a:xfrm>
              <a:off x="4653468" y="3820371"/>
              <a:ext cx="52850" cy="77801"/>
            </a:xfrm>
            <a:custGeom>
              <a:avLst/>
              <a:gdLst/>
              <a:ahLst/>
              <a:cxnLst/>
              <a:rect l="l" t="t" r="r" b="b"/>
              <a:pathLst>
                <a:path w="2526" h="3719" extrusionOk="0">
                  <a:moveTo>
                    <a:pt x="1253" y="1"/>
                  </a:moveTo>
                  <a:cubicBezTo>
                    <a:pt x="627" y="1"/>
                    <a:pt x="87" y="462"/>
                    <a:pt x="0" y="1081"/>
                  </a:cubicBezTo>
                  <a:cubicBezTo>
                    <a:pt x="0" y="1090"/>
                    <a:pt x="0" y="1099"/>
                    <a:pt x="0" y="1116"/>
                  </a:cubicBezTo>
                  <a:lnTo>
                    <a:pt x="446" y="1116"/>
                  </a:lnTo>
                  <a:cubicBezTo>
                    <a:pt x="519" y="730"/>
                    <a:pt x="866" y="442"/>
                    <a:pt x="1264" y="442"/>
                  </a:cubicBezTo>
                  <a:cubicBezTo>
                    <a:pt x="1500" y="442"/>
                    <a:pt x="1755" y="544"/>
                    <a:pt x="1981" y="786"/>
                  </a:cubicBezTo>
                  <a:cubicBezTo>
                    <a:pt x="2052" y="858"/>
                    <a:pt x="2088" y="956"/>
                    <a:pt x="2088" y="1054"/>
                  </a:cubicBezTo>
                  <a:lnTo>
                    <a:pt x="2088" y="2999"/>
                  </a:lnTo>
                  <a:cubicBezTo>
                    <a:pt x="2088" y="3052"/>
                    <a:pt x="2070" y="3097"/>
                    <a:pt x="2034" y="3133"/>
                  </a:cubicBezTo>
                  <a:cubicBezTo>
                    <a:pt x="1928" y="3230"/>
                    <a:pt x="1816" y="3271"/>
                    <a:pt x="1714" y="3271"/>
                  </a:cubicBezTo>
                  <a:cubicBezTo>
                    <a:pt x="1506" y="3271"/>
                    <a:pt x="1339" y="3104"/>
                    <a:pt x="1339" y="2901"/>
                  </a:cubicBezTo>
                  <a:lnTo>
                    <a:pt x="1339" y="2000"/>
                  </a:lnTo>
                  <a:cubicBezTo>
                    <a:pt x="1339" y="1901"/>
                    <a:pt x="1276" y="1803"/>
                    <a:pt x="1187" y="1777"/>
                  </a:cubicBezTo>
                  <a:cubicBezTo>
                    <a:pt x="1163" y="1770"/>
                    <a:pt x="1140" y="1767"/>
                    <a:pt x="1117" y="1767"/>
                  </a:cubicBezTo>
                  <a:cubicBezTo>
                    <a:pt x="987" y="1767"/>
                    <a:pt x="884" y="1870"/>
                    <a:pt x="884" y="2000"/>
                  </a:cubicBezTo>
                  <a:lnTo>
                    <a:pt x="884" y="2883"/>
                  </a:lnTo>
                  <a:cubicBezTo>
                    <a:pt x="884" y="3302"/>
                    <a:pt x="1187" y="3659"/>
                    <a:pt x="1597" y="3712"/>
                  </a:cubicBezTo>
                  <a:cubicBezTo>
                    <a:pt x="1633" y="3717"/>
                    <a:pt x="1667" y="3719"/>
                    <a:pt x="1702" y="3719"/>
                  </a:cubicBezTo>
                  <a:cubicBezTo>
                    <a:pt x="2155" y="3719"/>
                    <a:pt x="2525" y="3348"/>
                    <a:pt x="2525" y="2901"/>
                  </a:cubicBezTo>
                  <a:lnTo>
                    <a:pt x="2525" y="1277"/>
                  </a:lnTo>
                  <a:cubicBezTo>
                    <a:pt x="2525" y="679"/>
                    <a:pt x="2106" y="144"/>
                    <a:pt x="1517" y="28"/>
                  </a:cubicBezTo>
                  <a:cubicBezTo>
                    <a:pt x="1428" y="10"/>
                    <a:pt x="1340" y="1"/>
                    <a:pt x="1253" y="1"/>
                  </a:cubicBez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0" name="Google Shape;12130;p97"/>
          <p:cNvGrpSpPr/>
          <p:nvPr/>
        </p:nvGrpSpPr>
        <p:grpSpPr>
          <a:xfrm>
            <a:off x="4404871" y="4012284"/>
            <a:ext cx="333690" cy="409841"/>
            <a:chOff x="5095644" y="3348018"/>
            <a:chExt cx="234646" cy="288194"/>
          </a:xfrm>
        </p:grpSpPr>
        <p:sp>
          <p:nvSpPr>
            <p:cNvPr id="12131" name="Google Shape;12131;p97"/>
            <p:cNvSpPr/>
            <p:nvPr/>
          </p:nvSpPr>
          <p:spPr>
            <a:xfrm>
              <a:off x="5249257" y="3405130"/>
              <a:ext cx="14018" cy="70208"/>
            </a:xfrm>
            <a:custGeom>
              <a:avLst/>
              <a:gdLst/>
              <a:ahLst/>
              <a:cxnLst/>
              <a:rect l="l" t="t" r="r" b="b"/>
              <a:pathLst>
                <a:path w="670" h="3356" extrusionOk="0">
                  <a:moveTo>
                    <a:pt x="333" y="0"/>
                  </a:moveTo>
                  <a:cubicBezTo>
                    <a:pt x="306" y="0"/>
                    <a:pt x="278" y="3"/>
                    <a:pt x="250" y="10"/>
                  </a:cubicBezTo>
                  <a:cubicBezTo>
                    <a:pt x="99" y="46"/>
                    <a:pt x="0" y="188"/>
                    <a:pt x="0" y="340"/>
                  </a:cubicBezTo>
                  <a:lnTo>
                    <a:pt x="0" y="3355"/>
                  </a:lnTo>
                  <a:lnTo>
                    <a:pt x="669" y="3355"/>
                  </a:lnTo>
                  <a:lnTo>
                    <a:pt x="669" y="331"/>
                  </a:lnTo>
                  <a:cubicBezTo>
                    <a:pt x="669" y="152"/>
                    <a:pt x="520" y="0"/>
                    <a:pt x="333" y="0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97"/>
            <p:cNvSpPr/>
            <p:nvPr/>
          </p:nvSpPr>
          <p:spPr>
            <a:xfrm>
              <a:off x="5269406" y="3392473"/>
              <a:ext cx="14206" cy="82864"/>
            </a:xfrm>
            <a:custGeom>
              <a:avLst/>
              <a:gdLst/>
              <a:ahLst/>
              <a:cxnLst/>
              <a:rect l="l" t="t" r="r" b="b"/>
              <a:pathLst>
                <a:path w="679" h="3961" extrusionOk="0">
                  <a:moveTo>
                    <a:pt x="334" y="1"/>
                  </a:moveTo>
                  <a:cubicBezTo>
                    <a:pt x="310" y="1"/>
                    <a:pt x="285" y="3"/>
                    <a:pt x="260" y="8"/>
                  </a:cubicBezTo>
                  <a:cubicBezTo>
                    <a:pt x="108" y="44"/>
                    <a:pt x="1" y="187"/>
                    <a:pt x="1" y="347"/>
                  </a:cubicBezTo>
                  <a:lnTo>
                    <a:pt x="1" y="3960"/>
                  </a:lnTo>
                  <a:lnTo>
                    <a:pt x="679" y="3960"/>
                  </a:lnTo>
                  <a:lnTo>
                    <a:pt x="679" y="330"/>
                  </a:lnTo>
                  <a:cubicBezTo>
                    <a:pt x="679" y="148"/>
                    <a:pt x="525" y="1"/>
                    <a:pt x="334" y="1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97"/>
            <p:cNvSpPr/>
            <p:nvPr/>
          </p:nvSpPr>
          <p:spPr>
            <a:xfrm>
              <a:off x="5289763" y="3405130"/>
              <a:ext cx="14018" cy="70208"/>
            </a:xfrm>
            <a:custGeom>
              <a:avLst/>
              <a:gdLst/>
              <a:ahLst/>
              <a:cxnLst/>
              <a:rect l="l" t="t" r="r" b="b"/>
              <a:pathLst>
                <a:path w="670" h="3356" extrusionOk="0">
                  <a:moveTo>
                    <a:pt x="333" y="0"/>
                  </a:moveTo>
                  <a:cubicBezTo>
                    <a:pt x="306" y="0"/>
                    <a:pt x="278" y="3"/>
                    <a:pt x="250" y="10"/>
                  </a:cubicBezTo>
                  <a:cubicBezTo>
                    <a:pt x="98" y="46"/>
                    <a:pt x="0" y="188"/>
                    <a:pt x="0" y="340"/>
                  </a:cubicBezTo>
                  <a:lnTo>
                    <a:pt x="0" y="3355"/>
                  </a:lnTo>
                  <a:lnTo>
                    <a:pt x="669" y="3355"/>
                  </a:lnTo>
                  <a:lnTo>
                    <a:pt x="669" y="331"/>
                  </a:lnTo>
                  <a:cubicBezTo>
                    <a:pt x="669" y="152"/>
                    <a:pt x="520" y="0"/>
                    <a:pt x="333" y="0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97"/>
            <p:cNvSpPr/>
            <p:nvPr/>
          </p:nvSpPr>
          <p:spPr>
            <a:xfrm>
              <a:off x="5309912" y="3417619"/>
              <a:ext cx="14018" cy="58095"/>
            </a:xfrm>
            <a:custGeom>
              <a:avLst/>
              <a:gdLst/>
              <a:ahLst/>
              <a:cxnLst/>
              <a:rect l="l" t="t" r="r" b="b"/>
              <a:pathLst>
                <a:path w="670" h="2777" extrusionOk="0">
                  <a:moveTo>
                    <a:pt x="340" y="1"/>
                  </a:moveTo>
                  <a:cubicBezTo>
                    <a:pt x="313" y="1"/>
                    <a:pt x="287" y="4"/>
                    <a:pt x="259" y="11"/>
                  </a:cubicBezTo>
                  <a:cubicBezTo>
                    <a:pt x="108" y="46"/>
                    <a:pt x="1" y="189"/>
                    <a:pt x="1" y="341"/>
                  </a:cubicBezTo>
                  <a:lnTo>
                    <a:pt x="1" y="2776"/>
                  </a:lnTo>
                  <a:lnTo>
                    <a:pt x="670" y="2473"/>
                  </a:lnTo>
                  <a:lnTo>
                    <a:pt x="670" y="332"/>
                  </a:lnTo>
                  <a:cubicBezTo>
                    <a:pt x="670" y="153"/>
                    <a:pt x="520" y="1"/>
                    <a:pt x="340" y="1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97"/>
            <p:cNvSpPr/>
            <p:nvPr/>
          </p:nvSpPr>
          <p:spPr>
            <a:xfrm>
              <a:off x="5235637" y="3469145"/>
              <a:ext cx="88293" cy="113679"/>
            </a:xfrm>
            <a:custGeom>
              <a:avLst/>
              <a:gdLst/>
              <a:ahLst/>
              <a:cxnLst/>
              <a:rect l="l" t="t" r="r" b="b"/>
              <a:pathLst>
                <a:path w="4220" h="5434" extrusionOk="0">
                  <a:moveTo>
                    <a:pt x="0" y="1"/>
                  </a:moveTo>
                  <a:lnTo>
                    <a:pt x="0" y="1196"/>
                  </a:lnTo>
                  <a:lnTo>
                    <a:pt x="580" y="3007"/>
                  </a:lnTo>
                  <a:lnTo>
                    <a:pt x="580" y="5434"/>
                  </a:lnTo>
                  <a:lnTo>
                    <a:pt x="3604" y="5434"/>
                  </a:lnTo>
                  <a:lnTo>
                    <a:pt x="3604" y="2740"/>
                  </a:lnTo>
                  <a:cubicBezTo>
                    <a:pt x="3988" y="2329"/>
                    <a:pt x="4220" y="1785"/>
                    <a:pt x="4220" y="1196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97"/>
            <p:cNvSpPr/>
            <p:nvPr/>
          </p:nvSpPr>
          <p:spPr>
            <a:xfrm>
              <a:off x="5228900" y="3443392"/>
              <a:ext cx="47264" cy="98010"/>
            </a:xfrm>
            <a:custGeom>
              <a:avLst/>
              <a:gdLst/>
              <a:ahLst/>
              <a:cxnLst/>
              <a:rect l="l" t="t" r="r" b="b"/>
              <a:pathLst>
                <a:path w="2259" h="4685" extrusionOk="0">
                  <a:moveTo>
                    <a:pt x="316" y="1"/>
                  </a:moveTo>
                  <a:cubicBezTo>
                    <a:pt x="144" y="1"/>
                    <a:pt x="1" y="149"/>
                    <a:pt x="1" y="322"/>
                  </a:cubicBezTo>
                  <a:lnTo>
                    <a:pt x="1" y="2427"/>
                  </a:lnTo>
                  <a:cubicBezTo>
                    <a:pt x="1" y="3676"/>
                    <a:pt x="1018" y="4684"/>
                    <a:pt x="2258" y="4684"/>
                  </a:cubicBezTo>
                  <a:lnTo>
                    <a:pt x="2258" y="4024"/>
                  </a:lnTo>
                  <a:cubicBezTo>
                    <a:pt x="2258" y="3132"/>
                    <a:pt x="1535" y="2418"/>
                    <a:pt x="652" y="2418"/>
                  </a:cubicBezTo>
                  <a:lnTo>
                    <a:pt x="652" y="331"/>
                  </a:lnTo>
                  <a:cubicBezTo>
                    <a:pt x="652" y="153"/>
                    <a:pt x="509" y="1"/>
                    <a:pt x="331" y="1"/>
                  </a:cubicBezTo>
                  <a:cubicBezTo>
                    <a:pt x="326" y="1"/>
                    <a:pt x="321" y="1"/>
                    <a:pt x="316" y="1"/>
                  </a:cubicBezTo>
                  <a:close/>
                </a:path>
              </a:pathLst>
            </a:custGeom>
            <a:solidFill>
              <a:srgbClr val="F482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97"/>
            <p:cNvSpPr/>
            <p:nvPr/>
          </p:nvSpPr>
          <p:spPr>
            <a:xfrm>
              <a:off x="5235072" y="3576088"/>
              <a:ext cx="88858" cy="38284"/>
            </a:xfrm>
            <a:custGeom>
              <a:avLst/>
              <a:gdLst/>
              <a:ahLst/>
              <a:cxnLst/>
              <a:rect l="l" t="t" r="r" b="b"/>
              <a:pathLst>
                <a:path w="4247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4247" y="1830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97"/>
            <p:cNvSpPr/>
            <p:nvPr/>
          </p:nvSpPr>
          <p:spPr>
            <a:xfrm>
              <a:off x="5228900" y="3601296"/>
              <a:ext cx="101390" cy="34915"/>
            </a:xfrm>
            <a:custGeom>
              <a:avLst/>
              <a:gdLst/>
              <a:ahLst/>
              <a:cxnLst/>
              <a:rect l="l" t="t" r="r" b="b"/>
              <a:pathLst>
                <a:path w="4846" h="1669" extrusionOk="0">
                  <a:moveTo>
                    <a:pt x="1" y="0"/>
                  </a:moveTo>
                  <a:lnTo>
                    <a:pt x="1" y="1668"/>
                  </a:lnTo>
                  <a:lnTo>
                    <a:pt x="4845" y="1668"/>
                  </a:lnTo>
                  <a:lnTo>
                    <a:pt x="4845" y="0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97"/>
            <p:cNvSpPr/>
            <p:nvPr/>
          </p:nvSpPr>
          <p:spPr>
            <a:xfrm>
              <a:off x="5115981" y="3360696"/>
              <a:ext cx="14018" cy="70228"/>
            </a:xfrm>
            <a:custGeom>
              <a:avLst/>
              <a:gdLst/>
              <a:ahLst/>
              <a:cxnLst/>
              <a:rect l="l" t="t" r="r" b="b"/>
              <a:pathLst>
                <a:path w="670" h="3357" extrusionOk="0">
                  <a:moveTo>
                    <a:pt x="334" y="1"/>
                  </a:moveTo>
                  <a:cubicBezTo>
                    <a:pt x="307" y="1"/>
                    <a:pt x="279" y="4"/>
                    <a:pt x="251" y="11"/>
                  </a:cubicBezTo>
                  <a:cubicBezTo>
                    <a:pt x="99" y="46"/>
                    <a:pt x="1" y="189"/>
                    <a:pt x="1" y="341"/>
                  </a:cubicBezTo>
                  <a:lnTo>
                    <a:pt x="1" y="3356"/>
                  </a:lnTo>
                  <a:lnTo>
                    <a:pt x="670" y="3356"/>
                  </a:lnTo>
                  <a:lnTo>
                    <a:pt x="670" y="332"/>
                  </a:lnTo>
                  <a:cubicBezTo>
                    <a:pt x="670" y="153"/>
                    <a:pt x="520" y="1"/>
                    <a:pt x="334" y="1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97"/>
            <p:cNvSpPr/>
            <p:nvPr/>
          </p:nvSpPr>
          <p:spPr>
            <a:xfrm>
              <a:off x="5136150" y="3348018"/>
              <a:ext cx="14018" cy="82906"/>
            </a:xfrm>
            <a:custGeom>
              <a:avLst/>
              <a:gdLst/>
              <a:ahLst/>
              <a:cxnLst/>
              <a:rect l="l" t="t" r="r" b="b"/>
              <a:pathLst>
                <a:path w="670" h="3963" extrusionOk="0">
                  <a:moveTo>
                    <a:pt x="339" y="0"/>
                  </a:moveTo>
                  <a:cubicBezTo>
                    <a:pt x="313" y="0"/>
                    <a:pt x="286" y="3"/>
                    <a:pt x="259" y="10"/>
                  </a:cubicBezTo>
                  <a:cubicBezTo>
                    <a:pt x="107" y="46"/>
                    <a:pt x="0" y="189"/>
                    <a:pt x="0" y="340"/>
                  </a:cubicBezTo>
                  <a:lnTo>
                    <a:pt x="0" y="3962"/>
                  </a:lnTo>
                  <a:lnTo>
                    <a:pt x="669" y="3962"/>
                  </a:lnTo>
                  <a:lnTo>
                    <a:pt x="669" y="331"/>
                  </a:lnTo>
                  <a:cubicBezTo>
                    <a:pt x="669" y="152"/>
                    <a:pt x="520" y="0"/>
                    <a:pt x="339" y="0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97"/>
            <p:cNvSpPr/>
            <p:nvPr/>
          </p:nvSpPr>
          <p:spPr>
            <a:xfrm>
              <a:off x="5156487" y="3360696"/>
              <a:ext cx="14018" cy="70228"/>
            </a:xfrm>
            <a:custGeom>
              <a:avLst/>
              <a:gdLst/>
              <a:ahLst/>
              <a:cxnLst/>
              <a:rect l="l" t="t" r="r" b="b"/>
              <a:pathLst>
                <a:path w="670" h="3357" extrusionOk="0">
                  <a:moveTo>
                    <a:pt x="334" y="1"/>
                  </a:moveTo>
                  <a:cubicBezTo>
                    <a:pt x="307" y="1"/>
                    <a:pt x="279" y="4"/>
                    <a:pt x="250" y="11"/>
                  </a:cubicBezTo>
                  <a:cubicBezTo>
                    <a:pt x="99" y="46"/>
                    <a:pt x="1" y="189"/>
                    <a:pt x="1" y="341"/>
                  </a:cubicBezTo>
                  <a:lnTo>
                    <a:pt x="1" y="3356"/>
                  </a:lnTo>
                  <a:lnTo>
                    <a:pt x="670" y="3356"/>
                  </a:lnTo>
                  <a:lnTo>
                    <a:pt x="670" y="332"/>
                  </a:lnTo>
                  <a:cubicBezTo>
                    <a:pt x="670" y="153"/>
                    <a:pt x="520" y="1"/>
                    <a:pt x="334" y="1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97"/>
            <p:cNvSpPr/>
            <p:nvPr/>
          </p:nvSpPr>
          <p:spPr>
            <a:xfrm>
              <a:off x="5176656" y="3373394"/>
              <a:ext cx="14018" cy="58074"/>
            </a:xfrm>
            <a:custGeom>
              <a:avLst/>
              <a:gdLst/>
              <a:ahLst/>
              <a:cxnLst/>
              <a:rect l="l" t="t" r="r" b="b"/>
              <a:pathLst>
                <a:path w="670" h="2776" extrusionOk="0">
                  <a:moveTo>
                    <a:pt x="342" y="0"/>
                  </a:moveTo>
                  <a:cubicBezTo>
                    <a:pt x="315" y="0"/>
                    <a:pt x="287" y="3"/>
                    <a:pt x="259" y="10"/>
                  </a:cubicBezTo>
                  <a:cubicBezTo>
                    <a:pt x="107" y="46"/>
                    <a:pt x="0" y="180"/>
                    <a:pt x="0" y="341"/>
                  </a:cubicBezTo>
                  <a:lnTo>
                    <a:pt x="0" y="2776"/>
                  </a:lnTo>
                  <a:lnTo>
                    <a:pt x="669" y="2473"/>
                  </a:lnTo>
                  <a:lnTo>
                    <a:pt x="669" y="332"/>
                  </a:lnTo>
                  <a:cubicBezTo>
                    <a:pt x="669" y="146"/>
                    <a:pt x="521" y="0"/>
                    <a:pt x="342" y="0"/>
                  </a:cubicBez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97"/>
            <p:cNvSpPr/>
            <p:nvPr/>
          </p:nvSpPr>
          <p:spPr>
            <a:xfrm>
              <a:off x="5102925" y="3424732"/>
              <a:ext cx="88293" cy="113679"/>
            </a:xfrm>
            <a:custGeom>
              <a:avLst/>
              <a:gdLst/>
              <a:ahLst/>
              <a:cxnLst/>
              <a:rect l="l" t="t" r="r" b="b"/>
              <a:pathLst>
                <a:path w="4220" h="5434" extrusionOk="0">
                  <a:moveTo>
                    <a:pt x="0" y="1"/>
                  </a:moveTo>
                  <a:lnTo>
                    <a:pt x="0" y="1196"/>
                  </a:lnTo>
                  <a:lnTo>
                    <a:pt x="580" y="3007"/>
                  </a:lnTo>
                  <a:cubicBezTo>
                    <a:pt x="580" y="3007"/>
                    <a:pt x="580" y="5434"/>
                    <a:pt x="580" y="5434"/>
                  </a:cubicBezTo>
                  <a:lnTo>
                    <a:pt x="3604" y="5434"/>
                  </a:lnTo>
                  <a:lnTo>
                    <a:pt x="3604" y="2740"/>
                  </a:lnTo>
                  <a:cubicBezTo>
                    <a:pt x="3988" y="2329"/>
                    <a:pt x="4220" y="1785"/>
                    <a:pt x="4220" y="1196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rgbClr val="F2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97"/>
            <p:cNvSpPr/>
            <p:nvPr/>
          </p:nvSpPr>
          <p:spPr>
            <a:xfrm>
              <a:off x="5096209" y="3398979"/>
              <a:ext cx="47243" cy="98198"/>
            </a:xfrm>
            <a:custGeom>
              <a:avLst/>
              <a:gdLst/>
              <a:ahLst/>
              <a:cxnLst/>
              <a:rect l="l" t="t" r="r" b="b"/>
              <a:pathLst>
                <a:path w="2258" h="4694" extrusionOk="0">
                  <a:moveTo>
                    <a:pt x="330" y="1"/>
                  </a:moveTo>
                  <a:cubicBezTo>
                    <a:pt x="152" y="1"/>
                    <a:pt x="0" y="143"/>
                    <a:pt x="0" y="322"/>
                  </a:cubicBezTo>
                  <a:lnTo>
                    <a:pt x="0" y="2427"/>
                  </a:lnTo>
                  <a:cubicBezTo>
                    <a:pt x="0" y="3676"/>
                    <a:pt x="1017" y="4693"/>
                    <a:pt x="2257" y="4693"/>
                  </a:cubicBezTo>
                  <a:lnTo>
                    <a:pt x="2257" y="4033"/>
                  </a:lnTo>
                  <a:cubicBezTo>
                    <a:pt x="2257" y="3141"/>
                    <a:pt x="1535" y="2418"/>
                    <a:pt x="651" y="2418"/>
                  </a:cubicBezTo>
                  <a:lnTo>
                    <a:pt x="651" y="340"/>
                  </a:lnTo>
                  <a:cubicBezTo>
                    <a:pt x="651" y="161"/>
                    <a:pt x="509" y="10"/>
                    <a:pt x="330" y="1"/>
                  </a:cubicBez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97"/>
            <p:cNvSpPr/>
            <p:nvPr/>
          </p:nvSpPr>
          <p:spPr>
            <a:xfrm>
              <a:off x="5101796" y="3531675"/>
              <a:ext cx="88879" cy="38095"/>
            </a:xfrm>
            <a:custGeom>
              <a:avLst/>
              <a:gdLst/>
              <a:ahLst/>
              <a:cxnLst/>
              <a:rect l="l" t="t" r="r" b="b"/>
              <a:pathLst>
                <a:path w="4248" h="1821" extrusionOk="0">
                  <a:moveTo>
                    <a:pt x="1" y="1"/>
                  </a:moveTo>
                  <a:lnTo>
                    <a:pt x="1" y="1820"/>
                  </a:lnTo>
                  <a:lnTo>
                    <a:pt x="4247" y="1820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97"/>
            <p:cNvSpPr/>
            <p:nvPr/>
          </p:nvSpPr>
          <p:spPr>
            <a:xfrm>
              <a:off x="5095644" y="3557427"/>
              <a:ext cx="101370" cy="78785"/>
            </a:xfrm>
            <a:custGeom>
              <a:avLst/>
              <a:gdLst/>
              <a:ahLst/>
              <a:cxnLst/>
              <a:rect l="l" t="t" r="r" b="b"/>
              <a:pathLst>
                <a:path w="4845" h="3766" extrusionOk="0">
                  <a:moveTo>
                    <a:pt x="0" y="1"/>
                  </a:moveTo>
                  <a:lnTo>
                    <a:pt x="0" y="3765"/>
                  </a:lnTo>
                  <a:lnTo>
                    <a:pt x="4844" y="376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97"/>
          <p:cNvGrpSpPr/>
          <p:nvPr/>
        </p:nvGrpSpPr>
        <p:grpSpPr>
          <a:xfrm>
            <a:off x="1650370" y="4014804"/>
            <a:ext cx="409324" cy="404783"/>
            <a:chOff x="6292642" y="1887112"/>
            <a:chExt cx="287831" cy="284638"/>
          </a:xfrm>
        </p:grpSpPr>
        <p:sp>
          <p:nvSpPr>
            <p:cNvPr id="12148" name="Google Shape;12148;p97"/>
            <p:cNvSpPr/>
            <p:nvPr/>
          </p:nvSpPr>
          <p:spPr>
            <a:xfrm>
              <a:off x="6529861" y="2013657"/>
              <a:ext cx="50612" cy="31736"/>
            </a:xfrm>
            <a:custGeom>
              <a:avLst/>
              <a:gdLst/>
              <a:ahLst/>
              <a:cxnLst/>
              <a:rect l="l" t="t" r="r" b="b"/>
              <a:pathLst>
                <a:path w="2419" h="1517" extrusionOk="0">
                  <a:moveTo>
                    <a:pt x="1" y="0"/>
                  </a:moveTo>
                  <a:lnTo>
                    <a:pt x="1" y="1517"/>
                  </a:lnTo>
                  <a:lnTo>
                    <a:pt x="2418" y="1213"/>
                  </a:lnTo>
                  <a:lnTo>
                    <a:pt x="2418" y="3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97"/>
            <p:cNvSpPr/>
            <p:nvPr/>
          </p:nvSpPr>
          <p:spPr>
            <a:xfrm>
              <a:off x="6529861" y="2039033"/>
              <a:ext cx="50612" cy="25209"/>
            </a:xfrm>
            <a:custGeom>
              <a:avLst/>
              <a:gdLst/>
              <a:ahLst/>
              <a:cxnLst/>
              <a:rect l="l" t="t" r="r" b="b"/>
              <a:pathLst>
                <a:path w="2419" h="1205" extrusionOk="0">
                  <a:moveTo>
                    <a:pt x="1" y="0"/>
                  </a:moveTo>
                  <a:lnTo>
                    <a:pt x="1" y="1205"/>
                  </a:lnTo>
                  <a:lnTo>
                    <a:pt x="2418" y="901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97"/>
            <p:cNvSpPr/>
            <p:nvPr/>
          </p:nvSpPr>
          <p:spPr>
            <a:xfrm>
              <a:off x="6529861" y="1994620"/>
              <a:ext cx="50612" cy="25209"/>
            </a:xfrm>
            <a:custGeom>
              <a:avLst/>
              <a:gdLst/>
              <a:ahLst/>
              <a:cxnLst/>
              <a:rect l="l" t="t" r="r" b="b"/>
              <a:pathLst>
                <a:path w="2419" h="1205" extrusionOk="0">
                  <a:moveTo>
                    <a:pt x="1" y="0"/>
                  </a:moveTo>
                  <a:lnTo>
                    <a:pt x="1" y="1205"/>
                  </a:lnTo>
                  <a:lnTo>
                    <a:pt x="2418" y="1205"/>
                  </a:lnTo>
                  <a:lnTo>
                    <a:pt x="2418" y="2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97"/>
            <p:cNvSpPr/>
            <p:nvPr/>
          </p:nvSpPr>
          <p:spPr>
            <a:xfrm>
              <a:off x="6292642" y="1975771"/>
              <a:ext cx="44251" cy="107508"/>
            </a:xfrm>
            <a:custGeom>
              <a:avLst/>
              <a:gdLst/>
              <a:ahLst/>
              <a:cxnLst/>
              <a:rect l="l" t="t" r="r" b="b"/>
              <a:pathLst>
                <a:path w="2115" h="5139" extrusionOk="0">
                  <a:moveTo>
                    <a:pt x="1811" y="0"/>
                  </a:moveTo>
                  <a:lnTo>
                    <a:pt x="0" y="303"/>
                  </a:lnTo>
                  <a:lnTo>
                    <a:pt x="0" y="4835"/>
                  </a:lnTo>
                  <a:lnTo>
                    <a:pt x="1811" y="5139"/>
                  </a:lnTo>
                  <a:lnTo>
                    <a:pt x="2114" y="2569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97"/>
            <p:cNvSpPr/>
            <p:nvPr/>
          </p:nvSpPr>
          <p:spPr>
            <a:xfrm>
              <a:off x="6343211" y="1975959"/>
              <a:ext cx="148592" cy="107508"/>
            </a:xfrm>
            <a:custGeom>
              <a:avLst/>
              <a:gdLst/>
              <a:ahLst/>
              <a:cxnLst/>
              <a:rect l="l" t="t" r="r" b="b"/>
              <a:pathLst>
                <a:path w="7102" h="5139" extrusionOk="0">
                  <a:moveTo>
                    <a:pt x="304" y="0"/>
                  </a:moveTo>
                  <a:lnTo>
                    <a:pt x="1" y="2569"/>
                  </a:lnTo>
                  <a:lnTo>
                    <a:pt x="304" y="5139"/>
                  </a:lnTo>
                  <a:lnTo>
                    <a:pt x="6798" y="5139"/>
                  </a:lnTo>
                  <a:lnTo>
                    <a:pt x="7102" y="2569"/>
                  </a:lnTo>
                  <a:lnTo>
                    <a:pt x="6798" y="0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97"/>
            <p:cNvSpPr/>
            <p:nvPr/>
          </p:nvSpPr>
          <p:spPr>
            <a:xfrm>
              <a:off x="6378863" y="2018447"/>
              <a:ext cx="77288" cy="22154"/>
            </a:xfrm>
            <a:custGeom>
              <a:avLst/>
              <a:gdLst/>
              <a:ahLst/>
              <a:cxnLst/>
              <a:rect l="l" t="t" r="r" b="b"/>
              <a:pathLst>
                <a:path w="3694" h="1059" extrusionOk="0">
                  <a:moveTo>
                    <a:pt x="1054" y="1"/>
                  </a:moveTo>
                  <a:cubicBezTo>
                    <a:pt x="1006" y="1"/>
                    <a:pt x="960" y="16"/>
                    <a:pt x="919" y="48"/>
                  </a:cubicBezTo>
                  <a:lnTo>
                    <a:pt x="125" y="654"/>
                  </a:lnTo>
                  <a:cubicBezTo>
                    <a:pt x="27" y="726"/>
                    <a:pt x="1" y="868"/>
                    <a:pt x="81" y="967"/>
                  </a:cubicBezTo>
                  <a:cubicBezTo>
                    <a:pt x="124" y="1025"/>
                    <a:pt x="192" y="1058"/>
                    <a:pt x="263" y="1058"/>
                  </a:cubicBezTo>
                  <a:cubicBezTo>
                    <a:pt x="310" y="1058"/>
                    <a:pt x="359" y="1043"/>
                    <a:pt x="402" y="1011"/>
                  </a:cubicBezTo>
                  <a:lnTo>
                    <a:pt x="1053" y="512"/>
                  </a:lnTo>
                  <a:lnTo>
                    <a:pt x="1713" y="1011"/>
                  </a:lnTo>
                  <a:cubicBezTo>
                    <a:pt x="1754" y="1042"/>
                    <a:pt x="1800" y="1058"/>
                    <a:pt x="1848" y="1058"/>
                  </a:cubicBezTo>
                  <a:cubicBezTo>
                    <a:pt x="1896" y="1058"/>
                    <a:pt x="1945" y="1042"/>
                    <a:pt x="1990" y="1011"/>
                  </a:cubicBezTo>
                  <a:lnTo>
                    <a:pt x="2641" y="512"/>
                  </a:lnTo>
                  <a:lnTo>
                    <a:pt x="3301" y="1011"/>
                  </a:lnTo>
                  <a:cubicBezTo>
                    <a:pt x="3341" y="1043"/>
                    <a:pt x="3387" y="1058"/>
                    <a:pt x="3434" y="1058"/>
                  </a:cubicBezTo>
                  <a:cubicBezTo>
                    <a:pt x="3503" y="1058"/>
                    <a:pt x="3571" y="1025"/>
                    <a:pt x="3614" y="967"/>
                  </a:cubicBezTo>
                  <a:cubicBezTo>
                    <a:pt x="3694" y="868"/>
                    <a:pt x="3676" y="726"/>
                    <a:pt x="3578" y="654"/>
                  </a:cubicBezTo>
                  <a:lnTo>
                    <a:pt x="2784" y="48"/>
                  </a:lnTo>
                  <a:cubicBezTo>
                    <a:pt x="2739" y="16"/>
                    <a:pt x="2690" y="1"/>
                    <a:pt x="2642" y="1"/>
                  </a:cubicBezTo>
                  <a:cubicBezTo>
                    <a:pt x="2594" y="1"/>
                    <a:pt x="2548" y="16"/>
                    <a:pt x="2507" y="48"/>
                  </a:cubicBezTo>
                  <a:lnTo>
                    <a:pt x="1847" y="547"/>
                  </a:lnTo>
                  <a:lnTo>
                    <a:pt x="1196" y="48"/>
                  </a:lnTo>
                  <a:cubicBezTo>
                    <a:pt x="1151" y="16"/>
                    <a:pt x="1102" y="1"/>
                    <a:pt x="1054" y="1"/>
                  </a:cubicBez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97"/>
            <p:cNvSpPr/>
            <p:nvPr/>
          </p:nvSpPr>
          <p:spPr>
            <a:xfrm>
              <a:off x="6529861" y="2058070"/>
              <a:ext cx="50612" cy="25397"/>
            </a:xfrm>
            <a:custGeom>
              <a:avLst/>
              <a:gdLst/>
              <a:ahLst/>
              <a:cxnLst/>
              <a:rect l="l" t="t" r="r" b="b"/>
              <a:pathLst>
                <a:path w="2419" h="1214" extrusionOk="0">
                  <a:moveTo>
                    <a:pt x="1" y="0"/>
                  </a:moveTo>
                  <a:lnTo>
                    <a:pt x="607" y="1214"/>
                  </a:lnTo>
                  <a:lnTo>
                    <a:pt x="2418" y="910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97"/>
            <p:cNvSpPr/>
            <p:nvPr/>
          </p:nvSpPr>
          <p:spPr>
            <a:xfrm>
              <a:off x="6529861" y="1975959"/>
              <a:ext cx="50612" cy="25397"/>
            </a:xfrm>
            <a:custGeom>
              <a:avLst/>
              <a:gdLst/>
              <a:ahLst/>
              <a:cxnLst/>
              <a:rect l="l" t="t" r="r" b="b"/>
              <a:pathLst>
                <a:path w="2419" h="1214" extrusionOk="0">
                  <a:moveTo>
                    <a:pt x="607" y="0"/>
                  </a:moveTo>
                  <a:lnTo>
                    <a:pt x="1" y="1213"/>
                  </a:lnTo>
                  <a:lnTo>
                    <a:pt x="2418" y="1213"/>
                  </a:lnTo>
                  <a:lnTo>
                    <a:pt x="2418" y="303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185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97"/>
            <p:cNvSpPr/>
            <p:nvPr/>
          </p:nvSpPr>
          <p:spPr>
            <a:xfrm>
              <a:off x="6497954" y="1975959"/>
              <a:ext cx="44251" cy="107508"/>
            </a:xfrm>
            <a:custGeom>
              <a:avLst/>
              <a:gdLst/>
              <a:ahLst/>
              <a:cxnLst/>
              <a:rect l="l" t="t" r="r" b="b"/>
              <a:pathLst>
                <a:path w="2115" h="5139" extrusionOk="0">
                  <a:moveTo>
                    <a:pt x="303" y="0"/>
                  </a:moveTo>
                  <a:lnTo>
                    <a:pt x="0" y="2569"/>
                  </a:lnTo>
                  <a:lnTo>
                    <a:pt x="303" y="5139"/>
                  </a:lnTo>
                  <a:lnTo>
                    <a:pt x="2114" y="5139"/>
                  </a:lnTo>
                  <a:lnTo>
                    <a:pt x="2114" y="0"/>
                  </a:lnTo>
                  <a:close/>
                </a:path>
              </a:pathLst>
            </a:custGeom>
            <a:solidFill>
              <a:srgbClr val="6DA8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97"/>
            <p:cNvSpPr/>
            <p:nvPr/>
          </p:nvSpPr>
          <p:spPr>
            <a:xfrm>
              <a:off x="6330156" y="1975959"/>
              <a:ext cx="19249" cy="107508"/>
            </a:xfrm>
            <a:custGeom>
              <a:avLst/>
              <a:gdLst/>
              <a:ahLst/>
              <a:cxnLst/>
              <a:rect l="l" t="t" r="r" b="b"/>
              <a:pathLst>
                <a:path w="920" h="5139" extrusionOk="0">
                  <a:moveTo>
                    <a:pt x="0" y="0"/>
                  </a:moveTo>
                  <a:lnTo>
                    <a:pt x="0" y="5139"/>
                  </a:lnTo>
                  <a:lnTo>
                    <a:pt x="919" y="5139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97"/>
            <p:cNvSpPr/>
            <p:nvPr/>
          </p:nvSpPr>
          <p:spPr>
            <a:xfrm>
              <a:off x="6485442" y="1975959"/>
              <a:ext cx="19060" cy="107508"/>
            </a:xfrm>
            <a:custGeom>
              <a:avLst/>
              <a:gdLst/>
              <a:ahLst/>
              <a:cxnLst/>
              <a:rect l="l" t="t" r="r" b="b"/>
              <a:pathLst>
                <a:path w="911" h="5139" extrusionOk="0">
                  <a:moveTo>
                    <a:pt x="0" y="0"/>
                  </a:moveTo>
                  <a:lnTo>
                    <a:pt x="0" y="5139"/>
                  </a:lnTo>
                  <a:lnTo>
                    <a:pt x="910" y="5139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97"/>
            <p:cNvSpPr/>
            <p:nvPr/>
          </p:nvSpPr>
          <p:spPr>
            <a:xfrm>
              <a:off x="6292642" y="1918847"/>
              <a:ext cx="50591" cy="31547"/>
            </a:xfrm>
            <a:custGeom>
              <a:avLst/>
              <a:gdLst/>
              <a:ahLst/>
              <a:cxnLst/>
              <a:rect l="l" t="t" r="r" b="b"/>
              <a:pathLst>
                <a:path w="2418" h="1508" extrusionOk="0">
                  <a:moveTo>
                    <a:pt x="2418" y="0"/>
                  </a:moveTo>
                  <a:lnTo>
                    <a:pt x="0" y="304"/>
                  </a:lnTo>
                  <a:lnTo>
                    <a:pt x="0" y="1205"/>
                  </a:lnTo>
                  <a:lnTo>
                    <a:pt x="2418" y="1508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97"/>
            <p:cNvSpPr/>
            <p:nvPr/>
          </p:nvSpPr>
          <p:spPr>
            <a:xfrm>
              <a:off x="6292642" y="1943847"/>
              <a:ext cx="50591" cy="25397"/>
            </a:xfrm>
            <a:custGeom>
              <a:avLst/>
              <a:gdLst/>
              <a:ahLst/>
              <a:cxnLst/>
              <a:rect l="l" t="t" r="r" b="b"/>
              <a:pathLst>
                <a:path w="2418" h="1214" extrusionOk="0">
                  <a:moveTo>
                    <a:pt x="0" y="1"/>
                  </a:moveTo>
                  <a:lnTo>
                    <a:pt x="0" y="911"/>
                  </a:lnTo>
                  <a:lnTo>
                    <a:pt x="2418" y="1214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97"/>
            <p:cNvSpPr/>
            <p:nvPr/>
          </p:nvSpPr>
          <p:spPr>
            <a:xfrm>
              <a:off x="6292642" y="1899998"/>
              <a:ext cx="50591" cy="25397"/>
            </a:xfrm>
            <a:custGeom>
              <a:avLst/>
              <a:gdLst/>
              <a:ahLst/>
              <a:cxnLst/>
              <a:rect l="l" t="t" r="r" b="b"/>
              <a:pathLst>
                <a:path w="2418" h="1214" extrusionOk="0">
                  <a:moveTo>
                    <a:pt x="2418" y="0"/>
                  </a:moveTo>
                  <a:lnTo>
                    <a:pt x="0" y="304"/>
                  </a:lnTo>
                  <a:lnTo>
                    <a:pt x="0" y="1214"/>
                  </a:lnTo>
                  <a:lnTo>
                    <a:pt x="2418" y="1214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97"/>
            <p:cNvSpPr/>
            <p:nvPr/>
          </p:nvSpPr>
          <p:spPr>
            <a:xfrm>
              <a:off x="6536200" y="1887112"/>
              <a:ext cx="44272" cy="95019"/>
            </a:xfrm>
            <a:custGeom>
              <a:avLst/>
              <a:gdLst/>
              <a:ahLst/>
              <a:cxnLst/>
              <a:rect l="l" t="t" r="r" b="b"/>
              <a:pathLst>
                <a:path w="2116" h="4542" extrusionOk="0">
                  <a:moveTo>
                    <a:pt x="304" y="1"/>
                  </a:moveTo>
                  <a:lnTo>
                    <a:pt x="1" y="2276"/>
                  </a:lnTo>
                  <a:lnTo>
                    <a:pt x="304" y="4541"/>
                  </a:lnTo>
                  <a:lnTo>
                    <a:pt x="2115" y="4541"/>
                  </a:lnTo>
                  <a:lnTo>
                    <a:pt x="2115" y="1"/>
                  </a:ln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97"/>
            <p:cNvSpPr/>
            <p:nvPr/>
          </p:nvSpPr>
          <p:spPr>
            <a:xfrm>
              <a:off x="6381102" y="1887112"/>
              <a:ext cx="148780" cy="95019"/>
            </a:xfrm>
            <a:custGeom>
              <a:avLst/>
              <a:gdLst/>
              <a:ahLst/>
              <a:cxnLst/>
              <a:rect l="l" t="t" r="r" b="b"/>
              <a:pathLst>
                <a:path w="7111" h="4542" extrusionOk="0">
                  <a:moveTo>
                    <a:pt x="304" y="1"/>
                  </a:moveTo>
                  <a:lnTo>
                    <a:pt x="1" y="2276"/>
                  </a:lnTo>
                  <a:lnTo>
                    <a:pt x="304" y="4541"/>
                  </a:lnTo>
                  <a:lnTo>
                    <a:pt x="6816" y="4541"/>
                  </a:lnTo>
                  <a:lnTo>
                    <a:pt x="7111" y="2276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97"/>
            <p:cNvSpPr/>
            <p:nvPr/>
          </p:nvSpPr>
          <p:spPr>
            <a:xfrm>
              <a:off x="6416942" y="1923471"/>
              <a:ext cx="77099" cy="22238"/>
            </a:xfrm>
            <a:custGeom>
              <a:avLst/>
              <a:gdLst/>
              <a:ahLst/>
              <a:cxnLst/>
              <a:rect l="l" t="t" r="r" b="b"/>
              <a:pathLst>
                <a:path w="3685" h="1063" extrusionOk="0">
                  <a:moveTo>
                    <a:pt x="1049" y="0"/>
                  </a:moveTo>
                  <a:cubicBezTo>
                    <a:pt x="1000" y="0"/>
                    <a:pt x="951" y="16"/>
                    <a:pt x="910" y="47"/>
                  </a:cubicBezTo>
                  <a:lnTo>
                    <a:pt x="116" y="654"/>
                  </a:lnTo>
                  <a:cubicBezTo>
                    <a:pt x="18" y="734"/>
                    <a:pt x="0" y="877"/>
                    <a:pt x="72" y="975"/>
                  </a:cubicBezTo>
                  <a:cubicBezTo>
                    <a:pt x="119" y="1033"/>
                    <a:pt x="189" y="1063"/>
                    <a:pt x="258" y="1063"/>
                  </a:cubicBezTo>
                  <a:cubicBezTo>
                    <a:pt x="305" y="1063"/>
                    <a:pt x="353" y="1048"/>
                    <a:pt x="393" y="1019"/>
                  </a:cubicBezTo>
                  <a:lnTo>
                    <a:pt x="1053" y="511"/>
                  </a:lnTo>
                  <a:lnTo>
                    <a:pt x="1704" y="1019"/>
                  </a:lnTo>
                  <a:cubicBezTo>
                    <a:pt x="1745" y="1046"/>
                    <a:pt x="1794" y="1059"/>
                    <a:pt x="1843" y="1059"/>
                  </a:cubicBezTo>
                  <a:cubicBezTo>
                    <a:pt x="1892" y="1059"/>
                    <a:pt x="1941" y="1046"/>
                    <a:pt x="1981" y="1019"/>
                  </a:cubicBezTo>
                  <a:lnTo>
                    <a:pt x="2641" y="511"/>
                  </a:lnTo>
                  <a:lnTo>
                    <a:pt x="3292" y="1019"/>
                  </a:lnTo>
                  <a:cubicBezTo>
                    <a:pt x="3332" y="1048"/>
                    <a:pt x="3380" y="1063"/>
                    <a:pt x="3428" y="1063"/>
                  </a:cubicBezTo>
                  <a:cubicBezTo>
                    <a:pt x="3497" y="1063"/>
                    <a:pt x="3566" y="1033"/>
                    <a:pt x="3613" y="975"/>
                  </a:cubicBezTo>
                  <a:cubicBezTo>
                    <a:pt x="3685" y="877"/>
                    <a:pt x="3667" y="734"/>
                    <a:pt x="3569" y="654"/>
                  </a:cubicBezTo>
                  <a:lnTo>
                    <a:pt x="2775" y="47"/>
                  </a:lnTo>
                  <a:cubicBezTo>
                    <a:pt x="2735" y="16"/>
                    <a:pt x="2686" y="0"/>
                    <a:pt x="2637" y="0"/>
                  </a:cubicBezTo>
                  <a:cubicBezTo>
                    <a:pt x="2588" y="0"/>
                    <a:pt x="2538" y="16"/>
                    <a:pt x="2498" y="47"/>
                  </a:cubicBezTo>
                  <a:lnTo>
                    <a:pt x="1847" y="546"/>
                  </a:lnTo>
                  <a:lnTo>
                    <a:pt x="1187" y="47"/>
                  </a:lnTo>
                  <a:cubicBezTo>
                    <a:pt x="1147" y="16"/>
                    <a:pt x="1098" y="0"/>
                    <a:pt x="1049" y="0"/>
                  </a:cubicBez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97"/>
            <p:cNvSpPr/>
            <p:nvPr/>
          </p:nvSpPr>
          <p:spPr>
            <a:xfrm>
              <a:off x="6292642" y="1963072"/>
              <a:ext cx="50967" cy="19058"/>
            </a:xfrm>
            <a:custGeom>
              <a:avLst/>
              <a:gdLst/>
              <a:ahLst/>
              <a:cxnLst/>
              <a:rect l="l" t="t" r="r" b="b"/>
              <a:pathLst>
                <a:path w="2436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820" y="910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97"/>
            <p:cNvSpPr/>
            <p:nvPr/>
          </p:nvSpPr>
          <p:spPr>
            <a:xfrm>
              <a:off x="6292642" y="1887112"/>
              <a:ext cx="50967" cy="19246"/>
            </a:xfrm>
            <a:custGeom>
              <a:avLst/>
              <a:gdLst/>
              <a:ahLst/>
              <a:cxnLst/>
              <a:rect l="l" t="t" r="r" b="b"/>
              <a:pathLst>
                <a:path w="2436" h="920" extrusionOk="0">
                  <a:moveTo>
                    <a:pt x="0" y="1"/>
                  </a:moveTo>
                  <a:lnTo>
                    <a:pt x="0" y="920"/>
                  </a:lnTo>
                  <a:lnTo>
                    <a:pt x="2435" y="920"/>
                  </a:lnTo>
                  <a:lnTo>
                    <a:pt x="1820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97"/>
            <p:cNvSpPr/>
            <p:nvPr/>
          </p:nvSpPr>
          <p:spPr>
            <a:xfrm>
              <a:off x="6330700" y="1887112"/>
              <a:ext cx="44460" cy="95019"/>
            </a:xfrm>
            <a:custGeom>
              <a:avLst/>
              <a:gdLst/>
              <a:ahLst/>
              <a:cxnLst/>
              <a:rect l="l" t="t" r="r" b="b"/>
              <a:pathLst>
                <a:path w="2125" h="4542" extrusionOk="0">
                  <a:moveTo>
                    <a:pt x="1" y="1"/>
                  </a:moveTo>
                  <a:lnTo>
                    <a:pt x="1" y="4541"/>
                  </a:lnTo>
                  <a:lnTo>
                    <a:pt x="1821" y="4541"/>
                  </a:lnTo>
                  <a:lnTo>
                    <a:pt x="2124" y="2276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FF6E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97"/>
            <p:cNvSpPr/>
            <p:nvPr/>
          </p:nvSpPr>
          <p:spPr>
            <a:xfrm>
              <a:off x="6523710" y="1887112"/>
              <a:ext cx="19060" cy="95019"/>
            </a:xfrm>
            <a:custGeom>
              <a:avLst/>
              <a:gdLst/>
              <a:ahLst/>
              <a:cxnLst/>
              <a:rect l="l" t="t" r="r" b="b"/>
              <a:pathLst>
                <a:path w="911" h="4542" extrusionOk="0">
                  <a:moveTo>
                    <a:pt x="0" y="1"/>
                  </a:moveTo>
                  <a:lnTo>
                    <a:pt x="0" y="4541"/>
                  </a:lnTo>
                  <a:lnTo>
                    <a:pt x="910" y="4541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97"/>
            <p:cNvSpPr/>
            <p:nvPr/>
          </p:nvSpPr>
          <p:spPr>
            <a:xfrm>
              <a:off x="6368402" y="1887112"/>
              <a:ext cx="19249" cy="95019"/>
            </a:xfrm>
            <a:custGeom>
              <a:avLst/>
              <a:gdLst/>
              <a:ahLst/>
              <a:cxnLst/>
              <a:rect l="l" t="t" r="r" b="b"/>
              <a:pathLst>
                <a:path w="920" h="4542" extrusionOk="0">
                  <a:moveTo>
                    <a:pt x="1" y="1"/>
                  </a:moveTo>
                  <a:lnTo>
                    <a:pt x="1" y="4541"/>
                  </a:lnTo>
                  <a:lnTo>
                    <a:pt x="920" y="4541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97"/>
            <p:cNvSpPr/>
            <p:nvPr/>
          </p:nvSpPr>
          <p:spPr>
            <a:xfrm>
              <a:off x="6292642" y="2108634"/>
              <a:ext cx="50591" cy="31568"/>
            </a:xfrm>
            <a:custGeom>
              <a:avLst/>
              <a:gdLst/>
              <a:ahLst/>
              <a:cxnLst/>
              <a:rect l="l" t="t" r="r" b="b"/>
              <a:pathLst>
                <a:path w="2418" h="1509" extrusionOk="0">
                  <a:moveTo>
                    <a:pt x="2418" y="1"/>
                  </a:moveTo>
                  <a:lnTo>
                    <a:pt x="0" y="304"/>
                  </a:lnTo>
                  <a:lnTo>
                    <a:pt x="0" y="1205"/>
                  </a:lnTo>
                  <a:lnTo>
                    <a:pt x="2418" y="1509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98D9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97"/>
            <p:cNvSpPr/>
            <p:nvPr/>
          </p:nvSpPr>
          <p:spPr>
            <a:xfrm>
              <a:off x="6292642" y="2134030"/>
              <a:ext cx="50591" cy="25209"/>
            </a:xfrm>
            <a:custGeom>
              <a:avLst/>
              <a:gdLst/>
              <a:ahLst/>
              <a:cxnLst/>
              <a:rect l="l" t="t" r="r" b="b"/>
              <a:pathLst>
                <a:path w="2418" h="1205" extrusionOk="0">
                  <a:moveTo>
                    <a:pt x="0" y="0"/>
                  </a:moveTo>
                  <a:lnTo>
                    <a:pt x="0" y="910"/>
                  </a:lnTo>
                  <a:lnTo>
                    <a:pt x="2418" y="1205"/>
                  </a:lnTo>
                  <a:lnTo>
                    <a:pt x="2418" y="0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97"/>
            <p:cNvSpPr/>
            <p:nvPr/>
          </p:nvSpPr>
          <p:spPr>
            <a:xfrm>
              <a:off x="6292642" y="2089596"/>
              <a:ext cx="50591" cy="25230"/>
            </a:xfrm>
            <a:custGeom>
              <a:avLst/>
              <a:gdLst/>
              <a:ahLst/>
              <a:cxnLst/>
              <a:rect l="l" t="t" r="r" b="b"/>
              <a:pathLst>
                <a:path w="2418" h="1206" extrusionOk="0">
                  <a:moveTo>
                    <a:pt x="2418" y="1"/>
                  </a:moveTo>
                  <a:lnTo>
                    <a:pt x="0" y="304"/>
                  </a:lnTo>
                  <a:lnTo>
                    <a:pt x="0" y="1205"/>
                  </a:lnTo>
                  <a:lnTo>
                    <a:pt x="2418" y="1205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rgbClr val="C1E8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97"/>
            <p:cNvSpPr/>
            <p:nvPr/>
          </p:nvSpPr>
          <p:spPr>
            <a:xfrm>
              <a:off x="6536200" y="2076542"/>
              <a:ext cx="44272" cy="95207"/>
            </a:xfrm>
            <a:custGeom>
              <a:avLst/>
              <a:gdLst/>
              <a:ahLst/>
              <a:cxnLst/>
              <a:rect l="l" t="t" r="r" b="b"/>
              <a:pathLst>
                <a:path w="2116" h="4551" extrusionOk="0">
                  <a:moveTo>
                    <a:pt x="304" y="1"/>
                  </a:moveTo>
                  <a:lnTo>
                    <a:pt x="1" y="2275"/>
                  </a:lnTo>
                  <a:lnTo>
                    <a:pt x="304" y="4550"/>
                  </a:lnTo>
                  <a:lnTo>
                    <a:pt x="2115" y="4550"/>
                  </a:lnTo>
                  <a:lnTo>
                    <a:pt x="2115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97"/>
            <p:cNvSpPr/>
            <p:nvPr/>
          </p:nvSpPr>
          <p:spPr>
            <a:xfrm>
              <a:off x="6381102" y="2076542"/>
              <a:ext cx="148780" cy="95207"/>
            </a:xfrm>
            <a:custGeom>
              <a:avLst/>
              <a:gdLst/>
              <a:ahLst/>
              <a:cxnLst/>
              <a:rect l="l" t="t" r="r" b="b"/>
              <a:pathLst>
                <a:path w="7111" h="4551" extrusionOk="0">
                  <a:moveTo>
                    <a:pt x="304" y="1"/>
                  </a:moveTo>
                  <a:lnTo>
                    <a:pt x="1" y="2275"/>
                  </a:lnTo>
                  <a:lnTo>
                    <a:pt x="304" y="4550"/>
                  </a:lnTo>
                  <a:lnTo>
                    <a:pt x="6816" y="4550"/>
                  </a:lnTo>
                  <a:lnTo>
                    <a:pt x="7111" y="2275"/>
                  </a:lnTo>
                  <a:lnTo>
                    <a:pt x="6816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97"/>
            <p:cNvSpPr/>
            <p:nvPr/>
          </p:nvSpPr>
          <p:spPr>
            <a:xfrm>
              <a:off x="6416942" y="2113257"/>
              <a:ext cx="77099" cy="22322"/>
            </a:xfrm>
            <a:custGeom>
              <a:avLst/>
              <a:gdLst/>
              <a:ahLst/>
              <a:cxnLst/>
              <a:rect l="l" t="t" r="r" b="b"/>
              <a:pathLst>
                <a:path w="3685" h="1067" extrusionOk="0">
                  <a:moveTo>
                    <a:pt x="1049" y="1"/>
                  </a:moveTo>
                  <a:cubicBezTo>
                    <a:pt x="1000" y="1"/>
                    <a:pt x="951" y="16"/>
                    <a:pt x="910" y="48"/>
                  </a:cubicBezTo>
                  <a:lnTo>
                    <a:pt x="116" y="654"/>
                  </a:lnTo>
                  <a:cubicBezTo>
                    <a:pt x="18" y="734"/>
                    <a:pt x="0" y="877"/>
                    <a:pt x="72" y="975"/>
                  </a:cubicBezTo>
                  <a:cubicBezTo>
                    <a:pt x="119" y="1033"/>
                    <a:pt x="189" y="1063"/>
                    <a:pt x="258" y="1063"/>
                  </a:cubicBezTo>
                  <a:cubicBezTo>
                    <a:pt x="305" y="1063"/>
                    <a:pt x="353" y="1049"/>
                    <a:pt x="393" y="1020"/>
                  </a:cubicBezTo>
                  <a:lnTo>
                    <a:pt x="1053" y="520"/>
                  </a:lnTo>
                  <a:lnTo>
                    <a:pt x="1704" y="1020"/>
                  </a:lnTo>
                  <a:cubicBezTo>
                    <a:pt x="1745" y="1051"/>
                    <a:pt x="1794" y="1067"/>
                    <a:pt x="1843" y="1067"/>
                  </a:cubicBezTo>
                  <a:cubicBezTo>
                    <a:pt x="1892" y="1067"/>
                    <a:pt x="1941" y="1051"/>
                    <a:pt x="1981" y="1020"/>
                  </a:cubicBezTo>
                  <a:lnTo>
                    <a:pt x="2641" y="520"/>
                  </a:lnTo>
                  <a:lnTo>
                    <a:pt x="3292" y="1020"/>
                  </a:lnTo>
                  <a:cubicBezTo>
                    <a:pt x="3332" y="1049"/>
                    <a:pt x="3380" y="1063"/>
                    <a:pt x="3428" y="1063"/>
                  </a:cubicBezTo>
                  <a:cubicBezTo>
                    <a:pt x="3497" y="1063"/>
                    <a:pt x="3566" y="1033"/>
                    <a:pt x="3613" y="975"/>
                  </a:cubicBezTo>
                  <a:cubicBezTo>
                    <a:pt x="3685" y="877"/>
                    <a:pt x="3667" y="734"/>
                    <a:pt x="3569" y="654"/>
                  </a:cubicBezTo>
                  <a:lnTo>
                    <a:pt x="2775" y="48"/>
                  </a:lnTo>
                  <a:cubicBezTo>
                    <a:pt x="2735" y="16"/>
                    <a:pt x="2686" y="1"/>
                    <a:pt x="2637" y="1"/>
                  </a:cubicBezTo>
                  <a:cubicBezTo>
                    <a:pt x="2588" y="1"/>
                    <a:pt x="2538" y="16"/>
                    <a:pt x="2498" y="48"/>
                  </a:cubicBezTo>
                  <a:lnTo>
                    <a:pt x="1847" y="547"/>
                  </a:lnTo>
                  <a:lnTo>
                    <a:pt x="1187" y="48"/>
                  </a:lnTo>
                  <a:cubicBezTo>
                    <a:pt x="1147" y="16"/>
                    <a:pt x="1098" y="1"/>
                    <a:pt x="1049" y="1"/>
                  </a:cubicBezTo>
                  <a:close/>
                </a:path>
              </a:pathLst>
            </a:custGeom>
            <a:solidFill>
              <a:srgbClr val="274B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97"/>
            <p:cNvSpPr/>
            <p:nvPr/>
          </p:nvSpPr>
          <p:spPr>
            <a:xfrm>
              <a:off x="6292642" y="2152503"/>
              <a:ext cx="50967" cy="19246"/>
            </a:xfrm>
            <a:custGeom>
              <a:avLst/>
              <a:gdLst/>
              <a:ahLst/>
              <a:cxnLst/>
              <a:rect l="l" t="t" r="r" b="b"/>
              <a:pathLst>
                <a:path w="2436" h="920" extrusionOk="0">
                  <a:moveTo>
                    <a:pt x="0" y="0"/>
                  </a:moveTo>
                  <a:lnTo>
                    <a:pt x="0" y="919"/>
                  </a:lnTo>
                  <a:lnTo>
                    <a:pt x="1820" y="919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rgbClr val="BD15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97"/>
            <p:cNvSpPr/>
            <p:nvPr/>
          </p:nvSpPr>
          <p:spPr>
            <a:xfrm>
              <a:off x="6292642" y="2076542"/>
              <a:ext cx="50967" cy="19246"/>
            </a:xfrm>
            <a:custGeom>
              <a:avLst/>
              <a:gdLst/>
              <a:ahLst/>
              <a:cxnLst/>
              <a:rect l="l" t="t" r="r" b="b"/>
              <a:pathLst>
                <a:path w="2436" h="920" extrusionOk="0">
                  <a:moveTo>
                    <a:pt x="0" y="1"/>
                  </a:moveTo>
                  <a:lnTo>
                    <a:pt x="0" y="919"/>
                  </a:lnTo>
                  <a:lnTo>
                    <a:pt x="2435" y="919"/>
                  </a:lnTo>
                  <a:lnTo>
                    <a:pt x="1820" y="1"/>
                  </a:lnTo>
                  <a:close/>
                </a:path>
              </a:pathLst>
            </a:custGeom>
            <a:solidFill>
              <a:srgbClr val="BD15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97"/>
            <p:cNvSpPr/>
            <p:nvPr/>
          </p:nvSpPr>
          <p:spPr>
            <a:xfrm>
              <a:off x="6330700" y="2076542"/>
              <a:ext cx="44460" cy="95207"/>
            </a:xfrm>
            <a:custGeom>
              <a:avLst/>
              <a:gdLst/>
              <a:ahLst/>
              <a:cxnLst/>
              <a:rect l="l" t="t" r="r" b="b"/>
              <a:pathLst>
                <a:path w="2125" h="4551" extrusionOk="0">
                  <a:moveTo>
                    <a:pt x="1" y="1"/>
                  </a:moveTo>
                  <a:lnTo>
                    <a:pt x="1" y="4550"/>
                  </a:lnTo>
                  <a:lnTo>
                    <a:pt x="1821" y="4550"/>
                  </a:lnTo>
                  <a:lnTo>
                    <a:pt x="2124" y="2275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F248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97"/>
            <p:cNvSpPr/>
            <p:nvPr/>
          </p:nvSpPr>
          <p:spPr>
            <a:xfrm>
              <a:off x="6523710" y="2076542"/>
              <a:ext cx="19060" cy="95207"/>
            </a:xfrm>
            <a:custGeom>
              <a:avLst/>
              <a:gdLst/>
              <a:ahLst/>
              <a:cxnLst/>
              <a:rect l="l" t="t" r="r" b="b"/>
              <a:pathLst>
                <a:path w="911" h="4551" extrusionOk="0">
                  <a:moveTo>
                    <a:pt x="0" y="1"/>
                  </a:moveTo>
                  <a:lnTo>
                    <a:pt x="0" y="4550"/>
                  </a:lnTo>
                  <a:lnTo>
                    <a:pt x="910" y="4550"/>
                  </a:lnTo>
                  <a:lnTo>
                    <a:pt x="910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97"/>
            <p:cNvSpPr/>
            <p:nvPr/>
          </p:nvSpPr>
          <p:spPr>
            <a:xfrm>
              <a:off x="6368402" y="2076542"/>
              <a:ext cx="19249" cy="95207"/>
            </a:xfrm>
            <a:custGeom>
              <a:avLst/>
              <a:gdLst/>
              <a:ahLst/>
              <a:cxnLst/>
              <a:rect l="l" t="t" r="r" b="b"/>
              <a:pathLst>
                <a:path w="920" h="4551" extrusionOk="0">
                  <a:moveTo>
                    <a:pt x="1" y="1"/>
                  </a:moveTo>
                  <a:lnTo>
                    <a:pt x="1" y="4550"/>
                  </a:lnTo>
                  <a:lnTo>
                    <a:pt x="920" y="455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FFC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181" name="Google Shape;12181;p97"/>
          <p:cNvCxnSpPr>
            <a:stCxn id="12103" idx="2"/>
            <a:endCxn id="12099" idx="0"/>
          </p:cNvCxnSpPr>
          <p:nvPr/>
        </p:nvCxnSpPr>
        <p:spPr>
          <a:xfrm>
            <a:off x="4568142" y="1902125"/>
            <a:ext cx="3900" cy="8397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2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2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2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2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6" name="Google Shape;12186;p98"/>
          <p:cNvSpPr txBox="1">
            <a:spLocks noGrp="1"/>
          </p:cNvSpPr>
          <p:nvPr>
            <p:ph type="title"/>
          </p:nvPr>
        </p:nvSpPr>
        <p:spPr>
          <a:xfrm>
            <a:off x="720000" y="1618600"/>
            <a:ext cx="57117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40,498,300</a:t>
            </a:r>
            <a:endParaRPr/>
          </a:p>
        </p:txBody>
      </p:sp>
      <p:sp>
        <p:nvSpPr>
          <p:cNvPr id="12187" name="Google Shape;12187;p98"/>
          <p:cNvSpPr txBox="1">
            <a:spLocks noGrp="1"/>
          </p:cNvSpPr>
          <p:nvPr>
            <p:ph type="body" idx="1"/>
          </p:nvPr>
        </p:nvSpPr>
        <p:spPr>
          <a:xfrm>
            <a:off x="720000" y="2870600"/>
            <a:ext cx="49254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12188" name="Google Shape;12188;p98"/>
          <p:cNvGrpSpPr/>
          <p:nvPr/>
        </p:nvGrpSpPr>
        <p:grpSpPr>
          <a:xfrm>
            <a:off x="5267750" y="1840775"/>
            <a:ext cx="3752594" cy="3157891"/>
            <a:chOff x="5267750" y="1840775"/>
            <a:chExt cx="3752594" cy="3157891"/>
          </a:xfrm>
        </p:grpSpPr>
        <p:grpSp>
          <p:nvGrpSpPr>
            <p:cNvPr id="12189" name="Google Shape;12189;p98"/>
            <p:cNvGrpSpPr/>
            <p:nvPr/>
          </p:nvGrpSpPr>
          <p:grpSpPr>
            <a:xfrm flipH="1">
              <a:off x="6425475" y="3003493"/>
              <a:ext cx="2594868" cy="1995174"/>
              <a:chOff x="1635600" y="3315675"/>
              <a:chExt cx="1731875" cy="1331625"/>
            </a:xfrm>
          </p:grpSpPr>
          <p:sp>
            <p:nvSpPr>
              <p:cNvPr id="12190" name="Google Shape;12190;p98"/>
              <p:cNvSpPr/>
              <p:nvPr/>
            </p:nvSpPr>
            <p:spPr>
              <a:xfrm>
                <a:off x="1641300" y="3607475"/>
                <a:ext cx="1726175" cy="1039825"/>
              </a:xfrm>
              <a:custGeom>
                <a:avLst/>
                <a:gdLst/>
                <a:ahLst/>
                <a:cxnLst/>
                <a:rect l="l" t="t" r="r" b="b"/>
                <a:pathLst>
                  <a:path w="69047" h="41593" extrusionOk="0">
                    <a:moveTo>
                      <a:pt x="503" y="0"/>
                    </a:moveTo>
                    <a:cubicBezTo>
                      <a:pt x="175" y="0"/>
                      <a:pt x="0" y="2861"/>
                      <a:pt x="0" y="2995"/>
                    </a:cubicBezTo>
                    <a:cubicBezTo>
                      <a:pt x="229" y="5825"/>
                      <a:pt x="2123" y="7514"/>
                      <a:pt x="3949" y="9454"/>
                    </a:cubicBezTo>
                    <a:cubicBezTo>
                      <a:pt x="5136" y="10687"/>
                      <a:pt x="6323" y="11942"/>
                      <a:pt x="7487" y="13198"/>
                    </a:cubicBezTo>
                    <a:cubicBezTo>
                      <a:pt x="10523" y="16416"/>
                      <a:pt x="13559" y="19612"/>
                      <a:pt x="16572" y="22830"/>
                    </a:cubicBezTo>
                    <a:cubicBezTo>
                      <a:pt x="21502" y="28034"/>
                      <a:pt x="26409" y="33238"/>
                      <a:pt x="31340" y="38443"/>
                    </a:cubicBezTo>
                    <a:cubicBezTo>
                      <a:pt x="31545" y="38671"/>
                      <a:pt x="31750" y="38899"/>
                      <a:pt x="31979" y="39127"/>
                    </a:cubicBezTo>
                    <a:cubicBezTo>
                      <a:pt x="31979" y="39127"/>
                      <a:pt x="34033" y="41592"/>
                      <a:pt x="37525" y="41592"/>
                    </a:cubicBezTo>
                    <a:cubicBezTo>
                      <a:pt x="38689" y="41592"/>
                      <a:pt x="40013" y="41319"/>
                      <a:pt x="41474" y="40588"/>
                    </a:cubicBezTo>
                    <a:cubicBezTo>
                      <a:pt x="47819" y="38123"/>
                      <a:pt x="54165" y="35681"/>
                      <a:pt x="60510" y="33238"/>
                    </a:cubicBezTo>
                    <a:cubicBezTo>
                      <a:pt x="62565" y="32440"/>
                      <a:pt x="65030" y="31983"/>
                      <a:pt x="66833" y="30705"/>
                    </a:cubicBezTo>
                    <a:cubicBezTo>
                      <a:pt x="68111" y="29792"/>
                      <a:pt x="69047" y="27441"/>
                      <a:pt x="68157" y="25957"/>
                    </a:cubicBezTo>
                    <a:cubicBezTo>
                      <a:pt x="68157" y="25957"/>
                      <a:pt x="685" y="73"/>
                      <a:pt x="525" y="5"/>
                    </a:cubicBezTo>
                    <a:cubicBezTo>
                      <a:pt x="518" y="2"/>
                      <a:pt x="510" y="0"/>
                      <a:pt x="503" y="0"/>
                    </a:cubicBezTo>
                    <a:close/>
                  </a:path>
                </a:pathLst>
              </a:custGeom>
              <a:solidFill>
                <a:srgbClr val="4A86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98"/>
              <p:cNvSpPr/>
              <p:nvPr/>
            </p:nvSpPr>
            <p:spPr>
              <a:xfrm>
                <a:off x="1635600" y="3315675"/>
                <a:ext cx="1713050" cy="12510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50042" extrusionOk="0">
                    <a:moveTo>
                      <a:pt x="30942" y="1"/>
                    </a:moveTo>
                    <a:cubicBezTo>
                      <a:pt x="30299" y="1"/>
                      <a:pt x="29647" y="123"/>
                      <a:pt x="28988" y="378"/>
                    </a:cubicBezTo>
                    <a:cubicBezTo>
                      <a:pt x="23031" y="2638"/>
                      <a:pt x="17096" y="4921"/>
                      <a:pt x="11139" y="7180"/>
                    </a:cubicBezTo>
                    <a:cubicBezTo>
                      <a:pt x="8446" y="8207"/>
                      <a:pt x="5752" y="9257"/>
                      <a:pt x="3036" y="10284"/>
                    </a:cubicBezTo>
                    <a:cubicBezTo>
                      <a:pt x="2191" y="10604"/>
                      <a:pt x="1301" y="10946"/>
                      <a:pt x="799" y="11563"/>
                    </a:cubicBezTo>
                    <a:cubicBezTo>
                      <a:pt x="0" y="12521"/>
                      <a:pt x="708" y="13685"/>
                      <a:pt x="1849" y="14872"/>
                    </a:cubicBezTo>
                    <a:cubicBezTo>
                      <a:pt x="5341" y="18547"/>
                      <a:pt x="8834" y="22222"/>
                      <a:pt x="12326" y="25897"/>
                    </a:cubicBezTo>
                    <a:cubicBezTo>
                      <a:pt x="19173" y="33064"/>
                      <a:pt x="25998" y="40254"/>
                      <a:pt x="32823" y="47444"/>
                    </a:cubicBezTo>
                    <a:cubicBezTo>
                      <a:pt x="34099" y="48761"/>
                      <a:pt x="35502" y="50042"/>
                      <a:pt x="37301" y="50042"/>
                    </a:cubicBezTo>
                    <a:cubicBezTo>
                      <a:pt x="37529" y="50042"/>
                      <a:pt x="37763" y="50021"/>
                      <a:pt x="38004" y="49978"/>
                    </a:cubicBezTo>
                    <a:cubicBezTo>
                      <a:pt x="41382" y="49338"/>
                      <a:pt x="44418" y="47558"/>
                      <a:pt x="47408" y="46440"/>
                    </a:cubicBezTo>
                    <a:cubicBezTo>
                      <a:pt x="53662" y="44089"/>
                      <a:pt x="59962" y="41783"/>
                      <a:pt x="66239" y="39455"/>
                    </a:cubicBezTo>
                    <a:cubicBezTo>
                      <a:pt x="67586" y="38953"/>
                      <a:pt x="68271" y="38314"/>
                      <a:pt x="68385" y="37515"/>
                    </a:cubicBezTo>
                    <a:cubicBezTo>
                      <a:pt x="68522" y="36534"/>
                      <a:pt x="67769" y="35301"/>
                      <a:pt x="66308" y="33794"/>
                    </a:cubicBezTo>
                    <a:cubicBezTo>
                      <a:pt x="59643" y="26924"/>
                      <a:pt x="52955" y="20054"/>
                      <a:pt x="46290" y="13183"/>
                    </a:cubicBezTo>
                    <a:cubicBezTo>
                      <a:pt x="42798" y="9623"/>
                      <a:pt x="39328" y="6039"/>
                      <a:pt x="35836" y="2455"/>
                    </a:cubicBezTo>
                    <a:cubicBezTo>
                      <a:pt x="34308" y="878"/>
                      <a:pt x="32659" y="1"/>
                      <a:pt x="30942" y="1"/>
                    </a:cubicBezTo>
                    <a:close/>
                  </a:path>
                </a:pathLst>
              </a:custGeom>
              <a:solidFill>
                <a:srgbClr val="ABD9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98"/>
              <p:cNvSpPr/>
              <p:nvPr/>
            </p:nvSpPr>
            <p:spPr>
              <a:xfrm>
                <a:off x="1635600" y="3315675"/>
                <a:ext cx="1157250" cy="647425"/>
              </a:xfrm>
              <a:custGeom>
                <a:avLst/>
                <a:gdLst/>
                <a:ahLst/>
                <a:cxnLst/>
                <a:rect l="l" t="t" r="r" b="b"/>
                <a:pathLst>
                  <a:path w="46290" h="25897" extrusionOk="0">
                    <a:moveTo>
                      <a:pt x="30942" y="1"/>
                    </a:moveTo>
                    <a:cubicBezTo>
                      <a:pt x="30299" y="1"/>
                      <a:pt x="29647" y="123"/>
                      <a:pt x="28988" y="378"/>
                    </a:cubicBezTo>
                    <a:cubicBezTo>
                      <a:pt x="23031" y="2638"/>
                      <a:pt x="17096" y="4921"/>
                      <a:pt x="11139" y="7180"/>
                    </a:cubicBezTo>
                    <a:cubicBezTo>
                      <a:pt x="8446" y="8207"/>
                      <a:pt x="5752" y="9257"/>
                      <a:pt x="3036" y="10284"/>
                    </a:cubicBezTo>
                    <a:cubicBezTo>
                      <a:pt x="2191" y="10604"/>
                      <a:pt x="1301" y="10946"/>
                      <a:pt x="799" y="11563"/>
                    </a:cubicBezTo>
                    <a:cubicBezTo>
                      <a:pt x="0" y="12521"/>
                      <a:pt x="708" y="13685"/>
                      <a:pt x="1849" y="14872"/>
                    </a:cubicBezTo>
                    <a:cubicBezTo>
                      <a:pt x="5341" y="18547"/>
                      <a:pt x="8834" y="22222"/>
                      <a:pt x="12326" y="25897"/>
                    </a:cubicBezTo>
                    <a:cubicBezTo>
                      <a:pt x="15932" y="24527"/>
                      <a:pt x="20589" y="22816"/>
                      <a:pt x="21251" y="22564"/>
                    </a:cubicBezTo>
                    <a:cubicBezTo>
                      <a:pt x="29376" y="19506"/>
                      <a:pt x="37479" y="16470"/>
                      <a:pt x="45605" y="13434"/>
                    </a:cubicBezTo>
                    <a:cubicBezTo>
                      <a:pt x="45833" y="13343"/>
                      <a:pt x="46062" y="13252"/>
                      <a:pt x="46290" y="13183"/>
                    </a:cubicBezTo>
                    <a:cubicBezTo>
                      <a:pt x="42798" y="9623"/>
                      <a:pt x="39328" y="6039"/>
                      <a:pt x="35836" y="2455"/>
                    </a:cubicBezTo>
                    <a:cubicBezTo>
                      <a:pt x="34308" y="878"/>
                      <a:pt x="32659" y="1"/>
                      <a:pt x="30942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98"/>
              <p:cNvSpPr/>
              <p:nvPr/>
            </p:nvSpPr>
            <p:spPr>
              <a:xfrm>
                <a:off x="1752000" y="3389775"/>
                <a:ext cx="907325" cy="485725"/>
              </a:xfrm>
              <a:custGeom>
                <a:avLst/>
                <a:gdLst/>
                <a:ahLst/>
                <a:cxnLst/>
                <a:rect l="l" t="t" r="r" b="b"/>
                <a:pathLst>
                  <a:path w="36293" h="19429" extrusionOk="0">
                    <a:moveTo>
                      <a:pt x="26753" y="0"/>
                    </a:moveTo>
                    <a:cubicBezTo>
                      <a:pt x="26412" y="0"/>
                      <a:pt x="26014" y="121"/>
                      <a:pt x="25839" y="153"/>
                    </a:cubicBezTo>
                    <a:cubicBezTo>
                      <a:pt x="25747" y="199"/>
                      <a:pt x="25519" y="267"/>
                      <a:pt x="25200" y="382"/>
                    </a:cubicBezTo>
                    <a:cubicBezTo>
                      <a:pt x="24766" y="541"/>
                      <a:pt x="24127" y="770"/>
                      <a:pt x="23351" y="1021"/>
                    </a:cubicBezTo>
                    <a:cubicBezTo>
                      <a:pt x="22073" y="1477"/>
                      <a:pt x="20384" y="2048"/>
                      <a:pt x="18512" y="2710"/>
                    </a:cubicBezTo>
                    <a:cubicBezTo>
                      <a:pt x="17781" y="2984"/>
                      <a:pt x="16983" y="3258"/>
                      <a:pt x="16184" y="3531"/>
                    </a:cubicBezTo>
                    <a:cubicBezTo>
                      <a:pt x="15248" y="3874"/>
                      <a:pt x="14266" y="4216"/>
                      <a:pt x="13308" y="4559"/>
                    </a:cubicBezTo>
                    <a:cubicBezTo>
                      <a:pt x="11801" y="5106"/>
                      <a:pt x="10272" y="5654"/>
                      <a:pt x="8834" y="6179"/>
                    </a:cubicBezTo>
                    <a:cubicBezTo>
                      <a:pt x="4063" y="7937"/>
                      <a:pt x="137" y="9512"/>
                      <a:pt x="23" y="9945"/>
                    </a:cubicBezTo>
                    <a:cubicBezTo>
                      <a:pt x="1" y="10105"/>
                      <a:pt x="366" y="10653"/>
                      <a:pt x="1005" y="11452"/>
                    </a:cubicBezTo>
                    <a:cubicBezTo>
                      <a:pt x="2831" y="13734"/>
                      <a:pt x="6802" y="17911"/>
                      <a:pt x="8606" y="19372"/>
                    </a:cubicBezTo>
                    <a:cubicBezTo>
                      <a:pt x="8662" y="19410"/>
                      <a:pt x="8761" y="19429"/>
                      <a:pt x="8899" y="19429"/>
                    </a:cubicBezTo>
                    <a:cubicBezTo>
                      <a:pt x="9260" y="19429"/>
                      <a:pt x="9892" y="19300"/>
                      <a:pt x="10751" y="19053"/>
                    </a:cubicBezTo>
                    <a:cubicBezTo>
                      <a:pt x="12098" y="18687"/>
                      <a:pt x="14015" y="18048"/>
                      <a:pt x="16184" y="17249"/>
                    </a:cubicBezTo>
                    <a:cubicBezTo>
                      <a:pt x="17142" y="16907"/>
                      <a:pt x="18169" y="16519"/>
                      <a:pt x="19219" y="16131"/>
                    </a:cubicBezTo>
                    <a:cubicBezTo>
                      <a:pt x="20064" y="15811"/>
                      <a:pt x="20909" y="15469"/>
                      <a:pt x="21753" y="15150"/>
                    </a:cubicBezTo>
                    <a:cubicBezTo>
                      <a:pt x="23625" y="14419"/>
                      <a:pt x="25519" y="13666"/>
                      <a:pt x="27277" y="12935"/>
                    </a:cubicBezTo>
                    <a:cubicBezTo>
                      <a:pt x="28053" y="12616"/>
                      <a:pt x="28829" y="12296"/>
                      <a:pt x="29559" y="12000"/>
                    </a:cubicBezTo>
                    <a:cubicBezTo>
                      <a:pt x="31819" y="11064"/>
                      <a:pt x="33714" y="10242"/>
                      <a:pt x="34855" y="9717"/>
                    </a:cubicBezTo>
                    <a:cubicBezTo>
                      <a:pt x="35608" y="9375"/>
                      <a:pt x="36042" y="9146"/>
                      <a:pt x="36065" y="9101"/>
                    </a:cubicBezTo>
                    <a:cubicBezTo>
                      <a:pt x="36293" y="8644"/>
                      <a:pt x="28623" y="929"/>
                      <a:pt x="27140" y="85"/>
                    </a:cubicBezTo>
                    <a:cubicBezTo>
                      <a:pt x="27037" y="23"/>
                      <a:pt x="26900" y="0"/>
                      <a:pt x="26753" y="0"/>
                    </a:cubicBezTo>
                    <a:close/>
                  </a:path>
                </a:pathLst>
              </a:custGeom>
              <a:solidFill>
                <a:srgbClr val="0F3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98"/>
              <p:cNvSpPr/>
              <p:nvPr/>
            </p:nvSpPr>
            <p:spPr>
              <a:xfrm>
                <a:off x="1752000" y="3389775"/>
                <a:ext cx="907325" cy="286300"/>
              </a:xfrm>
              <a:custGeom>
                <a:avLst/>
                <a:gdLst/>
                <a:ahLst/>
                <a:cxnLst/>
                <a:rect l="l" t="t" r="r" b="b"/>
                <a:pathLst>
                  <a:path w="36293" h="11452" extrusionOk="0">
                    <a:moveTo>
                      <a:pt x="26753" y="0"/>
                    </a:moveTo>
                    <a:cubicBezTo>
                      <a:pt x="26412" y="0"/>
                      <a:pt x="26014" y="121"/>
                      <a:pt x="25839" y="153"/>
                    </a:cubicBezTo>
                    <a:cubicBezTo>
                      <a:pt x="25747" y="199"/>
                      <a:pt x="25519" y="267"/>
                      <a:pt x="25200" y="382"/>
                    </a:cubicBezTo>
                    <a:cubicBezTo>
                      <a:pt x="24766" y="541"/>
                      <a:pt x="24127" y="770"/>
                      <a:pt x="23351" y="1021"/>
                    </a:cubicBezTo>
                    <a:cubicBezTo>
                      <a:pt x="22073" y="1477"/>
                      <a:pt x="20384" y="2048"/>
                      <a:pt x="18512" y="2710"/>
                    </a:cubicBezTo>
                    <a:cubicBezTo>
                      <a:pt x="17781" y="2984"/>
                      <a:pt x="16983" y="3258"/>
                      <a:pt x="16184" y="3531"/>
                    </a:cubicBezTo>
                    <a:cubicBezTo>
                      <a:pt x="15248" y="3874"/>
                      <a:pt x="14266" y="4216"/>
                      <a:pt x="13308" y="4559"/>
                    </a:cubicBezTo>
                    <a:cubicBezTo>
                      <a:pt x="11801" y="5106"/>
                      <a:pt x="10272" y="5654"/>
                      <a:pt x="8834" y="6179"/>
                    </a:cubicBezTo>
                    <a:cubicBezTo>
                      <a:pt x="4063" y="7937"/>
                      <a:pt x="137" y="9512"/>
                      <a:pt x="23" y="9945"/>
                    </a:cubicBezTo>
                    <a:cubicBezTo>
                      <a:pt x="1" y="10105"/>
                      <a:pt x="366" y="10653"/>
                      <a:pt x="1005" y="11452"/>
                    </a:cubicBezTo>
                    <a:cubicBezTo>
                      <a:pt x="3242" y="10744"/>
                      <a:pt x="5250" y="9489"/>
                      <a:pt x="7327" y="8667"/>
                    </a:cubicBezTo>
                    <a:cubicBezTo>
                      <a:pt x="12806" y="6476"/>
                      <a:pt x="18421" y="4444"/>
                      <a:pt x="24150" y="2527"/>
                    </a:cubicBezTo>
                    <a:cubicBezTo>
                      <a:pt x="24615" y="2378"/>
                      <a:pt x="25104" y="2228"/>
                      <a:pt x="25652" y="2228"/>
                    </a:cubicBezTo>
                    <a:cubicBezTo>
                      <a:pt x="25858" y="2228"/>
                      <a:pt x="26071" y="2249"/>
                      <a:pt x="26295" y="2299"/>
                    </a:cubicBezTo>
                    <a:cubicBezTo>
                      <a:pt x="27322" y="2527"/>
                      <a:pt x="28190" y="3280"/>
                      <a:pt x="28943" y="3988"/>
                    </a:cubicBezTo>
                    <a:cubicBezTo>
                      <a:pt x="30952" y="5882"/>
                      <a:pt x="32915" y="7800"/>
                      <a:pt x="34855" y="9717"/>
                    </a:cubicBezTo>
                    <a:cubicBezTo>
                      <a:pt x="35608" y="9375"/>
                      <a:pt x="36042" y="9146"/>
                      <a:pt x="36065" y="9101"/>
                    </a:cubicBezTo>
                    <a:cubicBezTo>
                      <a:pt x="36293" y="8644"/>
                      <a:pt x="28623" y="929"/>
                      <a:pt x="27140" y="85"/>
                    </a:cubicBezTo>
                    <a:cubicBezTo>
                      <a:pt x="27037" y="23"/>
                      <a:pt x="26900" y="0"/>
                      <a:pt x="26753" y="0"/>
                    </a:cubicBezTo>
                    <a:close/>
                  </a:path>
                </a:pathLst>
              </a:custGeom>
              <a:solidFill>
                <a:srgbClr val="0A30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98"/>
              <p:cNvSpPr/>
              <p:nvPr/>
            </p:nvSpPr>
            <p:spPr>
              <a:xfrm>
                <a:off x="1972825" y="3503725"/>
                <a:ext cx="183775" cy="362375"/>
              </a:xfrm>
              <a:custGeom>
                <a:avLst/>
                <a:gdLst/>
                <a:ahLst/>
                <a:cxnLst/>
                <a:rect l="l" t="t" r="r" b="b"/>
                <a:pathLst>
                  <a:path w="7351" h="14495" extrusionOk="0">
                    <a:moveTo>
                      <a:pt x="4475" y="1"/>
                    </a:moveTo>
                    <a:cubicBezTo>
                      <a:pt x="2968" y="548"/>
                      <a:pt x="1439" y="1096"/>
                      <a:pt x="1" y="1621"/>
                    </a:cubicBezTo>
                    <a:cubicBezTo>
                      <a:pt x="320" y="3949"/>
                      <a:pt x="686" y="6278"/>
                      <a:pt x="1028" y="8606"/>
                    </a:cubicBezTo>
                    <a:cubicBezTo>
                      <a:pt x="1279" y="10569"/>
                      <a:pt x="1622" y="12532"/>
                      <a:pt x="1918" y="14495"/>
                    </a:cubicBezTo>
                    <a:cubicBezTo>
                      <a:pt x="3265" y="14129"/>
                      <a:pt x="5182" y="13490"/>
                      <a:pt x="7351" y="12691"/>
                    </a:cubicBezTo>
                    <a:cubicBezTo>
                      <a:pt x="7145" y="11596"/>
                      <a:pt x="6940" y="10477"/>
                      <a:pt x="6712" y="9382"/>
                    </a:cubicBezTo>
                    <a:cubicBezTo>
                      <a:pt x="6209" y="6939"/>
                      <a:pt x="5684" y="4520"/>
                      <a:pt x="5022" y="2078"/>
                    </a:cubicBezTo>
                    <a:cubicBezTo>
                      <a:pt x="4840" y="1370"/>
                      <a:pt x="4657" y="685"/>
                      <a:pt x="4475" y="1"/>
                    </a:cubicBezTo>
                    <a:close/>
                  </a:path>
                </a:pathLst>
              </a:custGeom>
              <a:solidFill>
                <a:srgbClr val="B9F2FB">
                  <a:alpha val="29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98"/>
              <p:cNvSpPr/>
              <p:nvPr/>
            </p:nvSpPr>
            <p:spPr>
              <a:xfrm>
                <a:off x="2156575" y="3457500"/>
                <a:ext cx="139275" cy="335575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13423" extrusionOk="0">
                    <a:moveTo>
                      <a:pt x="2329" y="1"/>
                    </a:moveTo>
                    <a:cubicBezTo>
                      <a:pt x="1598" y="275"/>
                      <a:pt x="800" y="549"/>
                      <a:pt x="1" y="822"/>
                    </a:cubicBezTo>
                    <a:cubicBezTo>
                      <a:pt x="92" y="1096"/>
                      <a:pt x="160" y="1370"/>
                      <a:pt x="229" y="1644"/>
                    </a:cubicBezTo>
                    <a:cubicBezTo>
                      <a:pt x="937" y="4520"/>
                      <a:pt x="1667" y="7351"/>
                      <a:pt x="2329" y="10204"/>
                    </a:cubicBezTo>
                    <a:cubicBezTo>
                      <a:pt x="2557" y="11276"/>
                      <a:pt x="2808" y="12349"/>
                      <a:pt x="3036" y="13422"/>
                    </a:cubicBezTo>
                    <a:cubicBezTo>
                      <a:pt x="3881" y="13102"/>
                      <a:pt x="4726" y="12760"/>
                      <a:pt x="5570" y="12441"/>
                    </a:cubicBezTo>
                    <a:cubicBezTo>
                      <a:pt x="5433" y="11847"/>
                      <a:pt x="5296" y="11254"/>
                      <a:pt x="5159" y="10660"/>
                    </a:cubicBezTo>
                    <a:cubicBezTo>
                      <a:pt x="4497" y="7853"/>
                      <a:pt x="3790" y="5068"/>
                      <a:pt x="2991" y="2238"/>
                    </a:cubicBezTo>
                    <a:cubicBezTo>
                      <a:pt x="2763" y="1507"/>
                      <a:pt x="2557" y="754"/>
                      <a:pt x="2329" y="1"/>
                    </a:cubicBezTo>
                    <a:close/>
                  </a:path>
                </a:pathLst>
              </a:custGeom>
              <a:solidFill>
                <a:srgbClr val="B9F2FB">
                  <a:alpha val="29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98"/>
              <p:cNvSpPr/>
              <p:nvPr/>
            </p:nvSpPr>
            <p:spPr>
              <a:xfrm>
                <a:off x="2335750" y="3399300"/>
                <a:ext cx="155250" cy="313875"/>
              </a:xfrm>
              <a:custGeom>
                <a:avLst/>
                <a:gdLst/>
                <a:ahLst/>
                <a:cxnLst/>
                <a:rect l="l" t="t" r="r" b="b"/>
                <a:pathLst>
                  <a:path w="6210" h="12555" extrusionOk="0">
                    <a:moveTo>
                      <a:pt x="1850" y="1"/>
                    </a:moveTo>
                    <a:cubicBezTo>
                      <a:pt x="1416" y="160"/>
                      <a:pt x="777" y="389"/>
                      <a:pt x="1" y="640"/>
                    </a:cubicBezTo>
                    <a:cubicBezTo>
                      <a:pt x="69" y="822"/>
                      <a:pt x="115" y="982"/>
                      <a:pt x="183" y="1142"/>
                    </a:cubicBezTo>
                    <a:cubicBezTo>
                      <a:pt x="1074" y="3790"/>
                      <a:pt x="1964" y="6437"/>
                      <a:pt x="2808" y="9085"/>
                    </a:cubicBezTo>
                    <a:cubicBezTo>
                      <a:pt x="3174" y="10249"/>
                      <a:pt x="3539" y="11413"/>
                      <a:pt x="3927" y="12554"/>
                    </a:cubicBezTo>
                    <a:cubicBezTo>
                      <a:pt x="4703" y="12235"/>
                      <a:pt x="5479" y="11915"/>
                      <a:pt x="6209" y="11619"/>
                    </a:cubicBezTo>
                    <a:cubicBezTo>
                      <a:pt x="5913" y="10774"/>
                      <a:pt x="5616" y="9930"/>
                      <a:pt x="5319" y="9062"/>
                    </a:cubicBezTo>
                    <a:cubicBezTo>
                      <a:pt x="4360" y="6414"/>
                      <a:pt x="3402" y="3744"/>
                      <a:pt x="2306" y="1073"/>
                    </a:cubicBezTo>
                    <a:cubicBezTo>
                      <a:pt x="2146" y="731"/>
                      <a:pt x="2009" y="366"/>
                      <a:pt x="1850" y="1"/>
                    </a:cubicBezTo>
                    <a:close/>
                  </a:path>
                </a:pathLst>
              </a:custGeom>
              <a:solidFill>
                <a:srgbClr val="B9F2FB">
                  <a:alpha val="29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98"/>
              <p:cNvSpPr/>
              <p:nvPr/>
            </p:nvSpPr>
            <p:spPr>
              <a:xfrm>
                <a:off x="2076125" y="3910775"/>
                <a:ext cx="283625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1" extrusionOk="0">
                    <a:moveTo>
                      <a:pt x="6942" y="0"/>
                    </a:moveTo>
                    <a:cubicBezTo>
                      <a:pt x="6854" y="0"/>
                      <a:pt x="6759" y="13"/>
                      <a:pt x="6665" y="39"/>
                    </a:cubicBezTo>
                    <a:cubicBezTo>
                      <a:pt x="6597" y="62"/>
                      <a:pt x="6528" y="84"/>
                      <a:pt x="6437" y="107"/>
                    </a:cubicBezTo>
                    <a:cubicBezTo>
                      <a:pt x="3356" y="975"/>
                      <a:pt x="1119" y="2002"/>
                      <a:pt x="297" y="2413"/>
                    </a:cubicBezTo>
                    <a:cubicBezTo>
                      <a:pt x="69" y="2504"/>
                      <a:pt x="0" y="2664"/>
                      <a:pt x="92" y="2778"/>
                    </a:cubicBezTo>
                    <a:cubicBezTo>
                      <a:pt x="1164" y="4147"/>
                      <a:pt x="3127" y="6019"/>
                      <a:pt x="3903" y="6726"/>
                    </a:cubicBezTo>
                    <a:cubicBezTo>
                      <a:pt x="3972" y="6795"/>
                      <a:pt x="4018" y="6818"/>
                      <a:pt x="4063" y="6863"/>
                    </a:cubicBezTo>
                    <a:cubicBezTo>
                      <a:pt x="4135" y="6935"/>
                      <a:pt x="4259" y="6970"/>
                      <a:pt x="4404" y="6970"/>
                    </a:cubicBezTo>
                    <a:cubicBezTo>
                      <a:pt x="4491" y="6970"/>
                      <a:pt x="4585" y="6958"/>
                      <a:pt x="4680" y="6932"/>
                    </a:cubicBezTo>
                    <a:cubicBezTo>
                      <a:pt x="7373" y="6224"/>
                      <a:pt x="10089" y="5015"/>
                      <a:pt x="11048" y="4558"/>
                    </a:cubicBezTo>
                    <a:cubicBezTo>
                      <a:pt x="11253" y="4467"/>
                      <a:pt x="11344" y="4307"/>
                      <a:pt x="11253" y="4193"/>
                    </a:cubicBezTo>
                    <a:cubicBezTo>
                      <a:pt x="10089" y="2549"/>
                      <a:pt x="7966" y="678"/>
                      <a:pt x="7304" y="107"/>
                    </a:cubicBezTo>
                    <a:cubicBezTo>
                      <a:pt x="7219" y="36"/>
                      <a:pt x="7089" y="0"/>
                      <a:pt x="6942" y="0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98"/>
              <p:cNvSpPr/>
              <p:nvPr/>
            </p:nvSpPr>
            <p:spPr>
              <a:xfrm>
                <a:off x="2173700" y="3910775"/>
                <a:ext cx="186050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1" extrusionOk="0">
                    <a:moveTo>
                      <a:pt x="3039" y="0"/>
                    </a:moveTo>
                    <a:cubicBezTo>
                      <a:pt x="2951" y="0"/>
                      <a:pt x="2856" y="13"/>
                      <a:pt x="2762" y="39"/>
                    </a:cubicBezTo>
                    <a:cubicBezTo>
                      <a:pt x="2694" y="62"/>
                      <a:pt x="2625" y="84"/>
                      <a:pt x="2534" y="107"/>
                    </a:cubicBezTo>
                    <a:cubicBezTo>
                      <a:pt x="2876" y="655"/>
                      <a:pt x="3538" y="1111"/>
                      <a:pt x="3949" y="1636"/>
                    </a:cubicBezTo>
                    <a:cubicBezTo>
                      <a:pt x="4223" y="1979"/>
                      <a:pt x="4406" y="2298"/>
                      <a:pt x="4520" y="2618"/>
                    </a:cubicBezTo>
                    <a:cubicBezTo>
                      <a:pt x="4908" y="3873"/>
                      <a:pt x="4041" y="4878"/>
                      <a:pt x="2922" y="5494"/>
                    </a:cubicBezTo>
                    <a:cubicBezTo>
                      <a:pt x="2032" y="5973"/>
                      <a:pt x="959" y="6316"/>
                      <a:pt x="0" y="6726"/>
                    </a:cubicBezTo>
                    <a:cubicBezTo>
                      <a:pt x="69" y="6795"/>
                      <a:pt x="115" y="6818"/>
                      <a:pt x="160" y="6863"/>
                    </a:cubicBezTo>
                    <a:cubicBezTo>
                      <a:pt x="232" y="6935"/>
                      <a:pt x="356" y="6970"/>
                      <a:pt x="501" y="6970"/>
                    </a:cubicBezTo>
                    <a:cubicBezTo>
                      <a:pt x="588" y="6970"/>
                      <a:pt x="682" y="6958"/>
                      <a:pt x="777" y="6932"/>
                    </a:cubicBezTo>
                    <a:cubicBezTo>
                      <a:pt x="3470" y="6224"/>
                      <a:pt x="6186" y="5015"/>
                      <a:pt x="7145" y="4558"/>
                    </a:cubicBezTo>
                    <a:cubicBezTo>
                      <a:pt x="7350" y="4467"/>
                      <a:pt x="7441" y="4307"/>
                      <a:pt x="7350" y="4193"/>
                    </a:cubicBezTo>
                    <a:cubicBezTo>
                      <a:pt x="6186" y="2549"/>
                      <a:pt x="4063" y="678"/>
                      <a:pt x="3401" y="107"/>
                    </a:cubicBezTo>
                    <a:cubicBezTo>
                      <a:pt x="3316" y="36"/>
                      <a:pt x="3186" y="0"/>
                      <a:pt x="3039" y="0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98"/>
              <p:cNvSpPr/>
              <p:nvPr/>
            </p:nvSpPr>
            <p:spPr>
              <a:xfrm>
                <a:off x="2209075" y="4048300"/>
                <a:ext cx="283625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1" extrusionOk="0">
                    <a:moveTo>
                      <a:pt x="6941" y="0"/>
                    </a:moveTo>
                    <a:cubicBezTo>
                      <a:pt x="6854" y="0"/>
                      <a:pt x="6760" y="13"/>
                      <a:pt x="6666" y="39"/>
                    </a:cubicBezTo>
                    <a:cubicBezTo>
                      <a:pt x="6597" y="61"/>
                      <a:pt x="6529" y="84"/>
                      <a:pt x="6437" y="107"/>
                    </a:cubicBezTo>
                    <a:cubicBezTo>
                      <a:pt x="3356" y="974"/>
                      <a:pt x="1119" y="2002"/>
                      <a:pt x="297" y="2412"/>
                    </a:cubicBezTo>
                    <a:cubicBezTo>
                      <a:pt x="69" y="2504"/>
                      <a:pt x="1" y="2663"/>
                      <a:pt x="92" y="2778"/>
                    </a:cubicBezTo>
                    <a:cubicBezTo>
                      <a:pt x="1165" y="4147"/>
                      <a:pt x="3128" y="5996"/>
                      <a:pt x="3904" y="6726"/>
                    </a:cubicBezTo>
                    <a:cubicBezTo>
                      <a:pt x="3972" y="6772"/>
                      <a:pt x="4018" y="6818"/>
                      <a:pt x="4064" y="6863"/>
                    </a:cubicBezTo>
                    <a:cubicBezTo>
                      <a:pt x="4135" y="6935"/>
                      <a:pt x="4260" y="6970"/>
                      <a:pt x="4405" y="6970"/>
                    </a:cubicBezTo>
                    <a:cubicBezTo>
                      <a:pt x="4491" y="6970"/>
                      <a:pt x="4586" y="6957"/>
                      <a:pt x="4680" y="6932"/>
                    </a:cubicBezTo>
                    <a:cubicBezTo>
                      <a:pt x="7373" y="6224"/>
                      <a:pt x="10089" y="4992"/>
                      <a:pt x="11048" y="4558"/>
                    </a:cubicBezTo>
                    <a:cubicBezTo>
                      <a:pt x="11253" y="4444"/>
                      <a:pt x="11345" y="4307"/>
                      <a:pt x="11253" y="4170"/>
                    </a:cubicBezTo>
                    <a:cubicBezTo>
                      <a:pt x="10067" y="2549"/>
                      <a:pt x="7967" y="678"/>
                      <a:pt x="7282" y="107"/>
                    </a:cubicBezTo>
                    <a:cubicBezTo>
                      <a:pt x="7211" y="36"/>
                      <a:pt x="7086" y="0"/>
                      <a:pt x="6941" y="0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98"/>
              <p:cNvSpPr/>
              <p:nvPr/>
            </p:nvSpPr>
            <p:spPr>
              <a:xfrm>
                <a:off x="2306650" y="4048300"/>
                <a:ext cx="186050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1" extrusionOk="0">
                    <a:moveTo>
                      <a:pt x="3038" y="0"/>
                    </a:moveTo>
                    <a:cubicBezTo>
                      <a:pt x="2951" y="0"/>
                      <a:pt x="2857" y="13"/>
                      <a:pt x="2763" y="39"/>
                    </a:cubicBezTo>
                    <a:cubicBezTo>
                      <a:pt x="2694" y="61"/>
                      <a:pt x="2626" y="84"/>
                      <a:pt x="2534" y="107"/>
                    </a:cubicBezTo>
                    <a:cubicBezTo>
                      <a:pt x="2877" y="655"/>
                      <a:pt x="3539" y="1111"/>
                      <a:pt x="3950" y="1636"/>
                    </a:cubicBezTo>
                    <a:cubicBezTo>
                      <a:pt x="4223" y="1979"/>
                      <a:pt x="4406" y="2298"/>
                      <a:pt x="4520" y="2618"/>
                    </a:cubicBezTo>
                    <a:cubicBezTo>
                      <a:pt x="4908" y="3850"/>
                      <a:pt x="4041" y="4878"/>
                      <a:pt x="2922" y="5494"/>
                    </a:cubicBezTo>
                    <a:cubicBezTo>
                      <a:pt x="2032" y="5973"/>
                      <a:pt x="959" y="6293"/>
                      <a:pt x="1" y="6726"/>
                    </a:cubicBezTo>
                    <a:cubicBezTo>
                      <a:pt x="69" y="6772"/>
                      <a:pt x="115" y="6818"/>
                      <a:pt x="161" y="6863"/>
                    </a:cubicBezTo>
                    <a:cubicBezTo>
                      <a:pt x="232" y="6935"/>
                      <a:pt x="357" y="6970"/>
                      <a:pt x="502" y="6970"/>
                    </a:cubicBezTo>
                    <a:cubicBezTo>
                      <a:pt x="588" y="6970"/>
                      <a:pt x="683" y="6957"/>
                      <a:pt x="777" y="6932"/>
                    </a:cubicBezTo>
                    <a:cubicBezTo>
                      <a:pt x="3470" y="6224"/>
                      <a:pt x="6186" y="4992"/>
                      <a:pt x="7145" y="4558"/>
                    </a:cubicBezTo>
                    <a:cubicBezTo>
                      <a:pt x="7350" y="4444"/>
                      <a:pt x="7442" y="4307"/>
                      <a:pt x="7350" y="4170"/>
                    </a:cubicBezTo>
                    <a:cubicBezTo>
                      <a:pt x="6164" y="2549"/>
                      <a:pt x="4064" y="678"/>
                      <a:pt x="3379" y="107"/>
                    </a:cubicBezTo>
                    <a:cubicBezTo>
                      <a:pt x="3308" y="36"/>
                      <a:pt x="3183" y="0"/>
                      <a:pt x="3038" y="0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98"/>
              <p:cNvSpPr/>
              <p:nvPr/>
            </p:nvSpPr>
            <p:spPr>
              <a:xfrm>
                <a:off x="2342025" y="4185775"/>
                <a:ext cx="283650" cy="174175"/>
              </a:xfrm>
              <a:custGeom>
                <a:avLst/>
                <a:gdLst/>
                <a:ahLst/>
                <a:cxnLst/>
                <a:rect l="l" t="t" r="r" b="b"/>
                <a:pathLst>
                  <a:path w="11346" h="6967" extrusionOk="0">
                    <a:moveTo>
                      <a:pt x="6955" y="1"/>
                    </a:moveTo>
                    <a:cubicBezTo>
                      <a:pt x="6864" y="1"/>
                      <a:pt x="6765" y="13"/>
                      <a:pt x="6666" y="40"/>
                    </a:cubicBezTo>
                    <a:cubicBezTo>
                      <a:pt x="6597" y="63"/>
                      <a:pt x="6529" y="63"/>
                      <a:pt x="6438" y="86"/>
                    </a:cubicBezTo>
                    <a:cubicBezTo>
                      <a:pt x="3356" y="976"/>
                      <a:pt x="1119" y="2003"/>
                      <a:pt x="298" y="2391"/>
                    </a:cubicBezTo>
                    <a:cubicBezTo>
                      <a:pt x="69" y="2506"/>
                      <a:pt x="1" y="2665"/>
                      <a:pt x="92" y="2779"/>
                    </a:cubicBezTo>
                    <a:cubicBezTo>
                      <a:pt x="1165" y="4149"/>
                      <a:pt x="3128" y="5998"/>
                      <a:pt x="3904" y="6728"/>
                    </a:cubicBezTo>
                    <a:cubicBezTo>
                      <a:pt x="3973" y="6774"/>
                      <a:pt x="4018" y="6820"/>
                      <a:pt x="4064" y="6865"/>
                    </a:cubicBezTo>
                    <a:cubicBezTo>
                      <a:pt x="4140" y="6926"/>
                      <a:pt x="4277" y="6967"/>
                      <a:pt x="4434" y="6967"/>
                    </a:cubicBezTo>
                    <a:cubicBezTo>
                      <a:pt x="4513" y="6967"/>
                      <a:pt x="4596" y="6957"/>
                      <a:pt x="4680" y="6934"/>
                    </a:cubicBezTo>
                    <a:cubicBezTo>
                      <a:pt x="7373" y="6226"/>
                      <a:pt x="10090" y="4994"/>
                      <a:pt x="11048" y="4560"/>
                    </a:cubicBezTo>
                    <a:cubicBezTo>
                      <a:pt x="11254" y="4446"/>
                      <a:pt x="11345" y="4286"/>
                      <a:pt x="11254" y="4172"/>
                    </a:cubicBezTo>
                    <a:cubicBezTo>
                      <a:pt x="10067" y="2551"/>
                      <a:pt x="7967" y="680"/>
                      <a:pt x="7282" y="86"/>
                    </a:cubicBezTo>
                    <a:cubicBezTo>
                      <a:pt x="7213" y="31"/>
                      <a:pt x="7094" y="1"/>
                      <a:pt x="6955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98"/>
              <p:cNvSpPr/>
              <p:nvPr/>
            </p:nvSpPr>
            <p:spPr>
              <a:xfrm>
                <a:off x="2439625" y="4185775"/>
                <a:ext cx="186050" cy="174175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67" extrusionOk="0">
                    <a:moveTo>
                      <a:pt x="3051" y="1"/>
                    </a:moveTo>
                    <a:cubicBezTo>
                      <a:pt x="2960" y="1"/>
                      <a:pt x="2861" y="13"/>
                      <a:pt x="2762" y="40"/>
                    </a:cubicBezTo>
                    <a:cubicBezTo>
                      <a:pt x="2693" y="63"/>
                      <a:pt x="2625" y="63"/>
                      <a:pt x="2534" y="86"/>
                    </a:cubicBezTo>
                    <a:cubicBezTo>
                      <a:pt x="2876" y="634"/>
                      <a:pt x="3538" y="1113"/>
                      <a:pt x="3949" y="1638"/>
                    </a:cubicBezTo>
                    <a:cubicBezTo>
                      <a:pt x="4223" y="1958"/>
                      <a:pt x="4405" y="2300"/>
                      <a:pt x="4519" y="2620"/>
                    </a:cubicBezTo>
                    <a:cubicBezTo>
                      <a:pt x="4907" y="3852"/>
                      <a:pt x="4040" y="4879"/>
                      <a:pt x="2922" y="5473"/>
                    </a:cubicBezTo>
                    <a:cubicBezTo>
                      <a:pt x="2031" y="5975"/>
                      <a:pt x="959" y="6295"/>
                      <a:pt x="0" y="6728"/>
                    </a:cubicBezTo>
                    <a:cubicBezTo>
                      <a:pt x="69" y="6774"/>
                      <a:pt x="114" y="6820"/>
                      <a:pt x="160" y="6865"/>
                    </a:cubicBezTo>
                    <a:cubicBezTo>
                      <a:pt x="236" y="6926"/>
                      <a:pt x="373" y="6967"/>
                      <a:pt x="530" y="6967"/>
                    </a:cubicBezTo>
                    <a:cubicBezTo>
                      <a:pt x="609" y="6967"/>
                      <a:pt x="692" y="6957"/>
                      <a:pt x="776" y="6934"/>
                    </a:cubicBezTo>
                    <a:cubicBezTo>
                      <a:pt x="3469" y="6226"/>
                      <a:pt x="6186" y="4994"/>
                      <a:pt x="7144" y="4560"/>
                    </a:cubicBezTo>
                    <a:cubicBezTo>
                      <a:pt x="7350" y="4446"/>
                      <a:pt x="7441" y="4286"/>
                      <a:pt x="7350" y="4172"/>
                    </a:cubicBezTo>
                    <a:cubicBezTo>
                      <a:pt x="6163" y="2551"/>
                      <a:pt x="4063" y="680"/>
                      <a:pt x="3378" y="86"/>
                    </a:cubicBezTo>
                    <a:cubicBezTo>
                      <a:pt x="3309" y="31"/>
                      <a:pt x="3190" y="1"/>
                      <a:pt x="3051" y="1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98"/>
              <p:cNvSpPr/>
              <p:nvPr/>
            </p:nvSpPr>
            <p:spPr>
              <a:xfrm>
                <a:off x="2478425" y="4326750"/>
                <a:ext cx="283625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2" extrusionOk="0">
                    <a:moveTo>
                      <a:pt x="6942" y="1"/>
                    </a:moveTo>
                    <a:cubicBezTo>
                      <a:pt x="6853" y="1"/>
                      <a:pt x="6759" y="14"/>
                      <a:pt x="6665" y="39"/>
                    </a:cubicBezTo>
                    <a:cubicBezTo>
                      <a:pt x="6597" y="62"/>
                      <a:pt x="6528" y="85"/>
                      <a:pt x="6460" y="108"/>
                    </a:cubicBezTo>
                    <a:cubicBezTo>
                      <a:pt x="3378" y="975"/>
                      <a:pt x="1119" y="2002"/>
                      <a:pt x="297" y="2413"/>
                    </a:cubicBezTo>
                    <a:cubicBezTo>
                      <a:pt x="91" y="2504"/>
                      <a:pt x="0" y="2664"/>
                      <a:pt x="91" y="2778"/>
                    </a:cubicBezTo>
                    <a:cubicBezTo>
                      <a:pt x="1164" y="4148"/>
                      <a:pt x="3127" y="5997"/>
                      <a:pt x="3926" y="6727"/>
                    </a:cubicBezTo>
                    <a:cubicBezTo>
                      <a:pt x="3972" y="6773"/>
                      <a:pt x="4017" y="6818"/>
                      <a:pt x="4063" y="6864"/>
                    </a:cubicBezTo>
                    <a:cubicBezTo>
                      <a:pt x="4134" y="6935"/>
                      <a:pt x="4259" y="6971"/>
                      <a:pt x="4404" y="6971"/>
                    </a:cubicBezTo>
                    <a:cubicBezTo>
                      <a:pt x="4491" y="6971"/>
                      <a:pt x="4585" y="6958"/>
                      <a:pt x="4679" y="6933"/>
                    </a:cubicBezTo>
                    <a:cubicBezTo>
                      <a:pt x="7373" y="6225"/>
                      <a:pt x="10089" y="4992"/>
                      <a:pt x="11048" y="4559"/>
                    </a:cubicBezTo>
                    <a:cubicBezTo>
                      <a:pt x="11253" y="4445"/>
                      <a:pt x="11344" y="4308"/>
                      <a:pt x="11253" y="4171"/>
                    </a:cubicBezTo>
                    <a:cubicBezTo>
                      <a:pt x="10089" y="2550"/>
                      <a:pt x="7966" y="678"/>
                      <a:pt x="7304" y="108"/>
                    </a:cubicBezTo>
                    <a:cubicBezTo>
                      <a:pt x="7219" y="36"/>
                      <a:pt x="7088" y="1"/>
                      <a:pt x="6942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98"/>
              <p:cNvSpPr/>
              <p:nvPr/>
            </p:nvSpPr>
            <p:spPr>
              <a:xfrm>
                <a:off x="2576575" y="4326750"/>
                <a:ext cx="185475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6972" extrusionOk="0">
                    <a:moveTo>
                      <a:pt x="3016" y="1"/>
                    </a:moveTo>
                    <a:cubicBezTo>
                      <a:pt x="2927" y="1"/>
                      <a:pt x="2833" y="14"/>
                      <a:pt x="2739" y="39"/>
                    </a:cubicBezTo>
                    <a:cubicBezTo>
                      <a:pt x="2671" y="62"/>
                      <a:pt x="2602" y="85"/>
                      <a:pt x="2534" y="108"/>
                    </a:cubicBezTo>
                    <a:cubicBezTo>
                      <a:pt x="2853" y="656"/>
                      <a:pt x="3515" y="1112"/>
                      <a:pt x="3949" y="1637"/>
                    </a:cubicBezTo>
                    <a:cubicBezTo>
                      <a:pt x="4223" y="1979"/>
                      <a:pt x="4383" y="2299"/>
                      <a:pt x="4497" y="2619"/>
                    </a:cubicBezTo>
                    <a:cubicBezTo>
                      <a:pt x="4885" y="3851"/>
                      <a:pt x="4017" y="4878"/>
                      <a:pt x="2899" y="5495"/>
                    </a:cubicBezTo>
                    <a:cubicBezTo>
                      <a:pt x="2009" y="5974"/>
                      <a:pt x="959" y="6316"/>
                      <a:pt x="0" y="6727"/>
                    </a:cubicBezTo>
                    <a:cubicBezTo>
                      <a:pt x="46" y="6773"/>
                      <a:pt x="91" y="6818"/>
                      <a:pt x="137" y="6864"/>
                    </a:cubicBezTo>
                    <a:cubicBezTo>
                      <a:pt x="208" y="6935"/>
                      <a:pt x="333" y="6971"/>
                      <a:pt x="478" y="6971"/>
                    </a:cubicBezTo>
                    <a:cubicBezTo>
                      <a:pt x="565" y="6971"/>
                      <a:pt x="659" y="6958"/>
                      <a:pt x="753" y="6933"/>
                    </a:cubicBezTo>
                    <a:cubicBezTo>
                      <a:pt x="3447" y="6225"/>
                      <a:pt x="6163" y="4992"/>
                      <a:pt x="7122" y="4559"/>
                    </a:cubicBezTo>
                    <a:cubicBezTo>
                      <a:pt x="7327" y="4445"/>
                      <a:pt x="7418" y="4308"/>
                      <a:pt x="7327" y="4171"/>
                    </a:cubicBezTo>
                    <a:cubicBezTo>
                      <a:pt x="6163" y="2550"/>
                      <a:pt x="4040" y="678"/>
                      <a:pt x="3378" y="108"/>
                    </a:cubicBezTo>
                    <a:cubicBezTo>
                      <a:pt x="3293" y="36"/>
                      <a:pt x="3162" y="1"/>
                      <a:pt x="3016" y="1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98"/>
              <p:cNvSpPr/>
              <p:nvPr/>
            </p:nvSpPr>
            <p:spPr>
              <a:xfrm>
                <a:off x="2322625" y="3818900"/>
                <a:ext cx="283650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11346" h="6971" extrusionOk="0">
                    <a:moveTo>
                      <a:pt x="6941" y="0"/>
                    </a:moveTo>
                    <a:cubicBezTo>
                      <a:pt x="6854" y="0"/>
                      <a:pt x="6760" y="13"/>
                      <a:pt x="6666" y="39"/>
                    </a:cubicBezTo>
                    <a:cubicBezTo>
                      <a:pt x="6597" y="62"/>
                      <a:pt x="6529" y="84"/>
                      <a:pt x="6438" y="107"/>
                    </a:cubicBezTo>
                    <a:cubicBezTo>
                      <a:pt x="3356" y="997"/>
                      <a:pt x="1119" y="2002"/>
                      <a:pt x="298" y="2413"/>
                    </a:cubicBezTo>
                    <a:cubicBezTo>
                      <a:pt x="69" y="2527"/>
                      <a:pt x="1" y="2664"/>
                      <a:pt x="92" y="2778"/>
                    </a:cubicBezTo>
                    <a:cubicBezTo>
                      <a:pt x="1165" y="4170"/>
                      <a:pt x="3128" y="6019"/>
                      <a:pt x="3904" y="6749"/>
                    </a:cubicBezTo>
                    <a:cubicBezTo>
                      <a:pt x="3972" y="6795"/>
                      <a:pt x="4018" y="6841"/>
                      <a:pt x="4064" y="6864"/>
                    </a:cubicBezTo>
                    <a:cubicBezTo>
                      <a:pt x="4135" y="6935"/>
                      <a:pt x="4260" y="6971"/>
                      <a:pt x="4405" y="6971"/>
                    </a:cubicBezTo>
                    <a:cubicBezTo>
                      <a:pt x="4492" y="6971"/>
                      <a:pt x="4586" y="6958"/>
                      <a:pt x="4680" y="6932"/>
                    </a:cubicBezTo>
                    <a:cubicBezTo>
                      <a:pt x="7373" y="6224"/>
                      <a:pt x="10090" y="5015"/>
                      <a:pt x="11048" y="4558"/>
                    </a:cubicBezTo>
                    <a:cubicBezTo>
                      <a:pt x="11254" y="4467"/>
                      <a:pt x="11345" y="4307"/>
                      <a:pt x="11254" y="4193"/>
                    </a:cubicBezTo>
                    <a:cubicBezTo>
                      <a:pt x="10067" y="2572"/>
                      <a:pt x="7967" y="678"/>
                      <a:pt x="7282" y="107"/>
                    </a:cubicBezTo>
                    <a:cubicBezTo>
                      <a:pt x="7211" y="36"/>
                      <a:pt x="7086" y="0"/>
                      <a:pt x="6941" y="0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98"/>
              <p:cNvSpPr/>
              <p:nvPr/>
            </p:nvSpPr>
            <p:spPr>
              <a:xfrm>
                <a:off x="2420200" y="3818900"/>
                <a:ext cx="186075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6971" extrusionOk="0">
                    <a:moveTo>
                      <a:pt x="3038" y="0"/>
                    </a:moveTo>
                    <a:cubicBezTo>
                      <a:pt x="2951" y="0"/>
                      <a:pt x="2857" y="13"/>
                      <a:pt x="2763" y="39"/>
                    </a:cubicBezTo>
                    <a:cubicBezTo>
                      <a:pt x="2694" y="62"/>
                      <a:pt x="2626" y="84"/>
                      <a:pt x="2535" y="107"/>
                    </a:cubicBezTo>
                    <a:cubicBezTo>
                      <a:pt x="2877" y="655"/>
                      <a:pt x="3539" y="1112"/>
                      <a:pt x="3950" y="1637"/>
                    </a:cubicBezTo>
                    <a:cubicBezTo>
                      <a:pt x="4224" y="1979"/>
                      <a:pt x="4406" y="2321"/>
                      <a:pt x="4520" y="2618"/>
                    </a:cubicBezTo>
                    <a:cubicBezTo>
                      <a:pt x="4908" y="3873"/>
                      <a:pt x="4041" y="4878"/>
                      <a:pt x="2923" y="5494"/>
                    </a:cubicBezTo>
                    <a:cubicBezTo>
                      <a:pt x="2032" y="5996"/>
                      <a:pt x="960" y="6316"/>
                      <a:pt x="1" y="6749"/>
                    </a:cubicBezTo>
                    <a:cubicBezTo>
                      <a:pt x="69" y="6795"/>
                      <a:pt x="115" y="6841"/>
                      <a:pt x="161" y="6864"/>
                    </a:cubicBezTo>
                    <a:cubicBezTo>
                      <a:pt x="232" y="6935"/>
                      <a:pt x="357" y="6971"/>
                      <a:pt x="502" y="6971"/>
                    </a:cubicBezTo>
                    <a:cubicBezTo>
                      <a:pt x="589" y="6971"/>
                      <a:pt x="683" y="6958"/>
                      <a:pt x="777" y="6932"/>
                    </a:cubicBezTo>
                    <a:cubicBezTo>
                      <a:pt x="3470" y="6224"/>
                      <a:pt x="6187" y="5015"/>
                      <a:pt x="7145" y="4558"/>
                    </a:cubicBezTo>
                    <a:cubicBezTo>
                      <a:pt x="7351" y="4467"/>
                      <a:pt x="7442" y="4307"/>
                      <a:pt x="7351" y="4193"/>
                    </a:cubicBezTo>
                    <a:cubicBezTo>
                      <a:pt x="6164" y="2572"/>
                      <a:pt x="4064" y="678"/>
                      <a:pt x="3379" y="107"/>
                    </a:cubicBezTo>
                    <a:cubicBezTo>
                      <a:pt x="3308" y="36"/>
                      <a:pt x="3183" y="0"/>
                      <a:pt x="3038" y="0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98"/>
              <p:cNvSpPr/>
              <p:nvPr/>
            </p:nvSpPr>
            <p:spPr>
              <a:xfrm>
                <a:off x="2455600" y="3956425"/>
                <a:ext cx="283625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1" extrusionOk="0">
                    <a:moveTo>
                      <a:pt x="6940" y="0"/>
                    </a:moveTo>
                    <a:cubicBezTo>
                      <a:pt x="6853" y="0"/>
                      <a:pt x="6759" y="13"/>
                      <a:pt x="6665" y="39"/>
                    </a:cubicBezTo>
                    <a:cubicBezTo>
                      <a:pt x="6597" y="62"/>
                      <a:pt x="6528" y="84"/>
                      <a:pt x="6437" y="107"/>
                    </a:cubicBezTo>
                    <a:cubicBezTo>
                      <a:pt x="3355" y="975"/>
                      <a:pt x="1119" y="2002"/>
                      <a:pt x="297" y="2413"/>
                    </a:cubicBezTo>
                    <a:cubicBezTo>
                      <a:pt x="69" y="2504"/>
                      <a:pt x="0" y="2664"/>
                      <a:pt x="91" y="2778"/>
                    </a:cubicBezTo>
                    <a:cubicBezTo>
                      <a:pt x="1164" y="4147"/>
                      <a:pt x="3127" y="6019"/>
                      <a:pt x="3903" y="6726"/>
                    </a:cubicBezTo>
                    <a:cubicBezTo>
                      <a:pt x="3972" y="6795"/>
                      <a:pt x="4017" y="6818"/>
                      <a:pt x="4063" y="6863"/>
                    </a:cubicBezTo>
                    <a:cubicBezTo>
                      <a:pt x="4134" y="6935"/>
                      <a:pt x="4259" y="6970"/>
                      <a:pt x="4404" y="6970"/>
                    </a:cubicBezTo>
                    <a:cubicBezTo>
                      <a:pt x="4491" y="6970"/>
                      <a:pt x="4585" y="6958"/>
                      <a:pt x="4679" y="6932"/>
                    </a:cubicBezTo>
                    <a:cubicBezTo>
                      <a:pt x="7373" y="6224"/>
                      <a:pt x="10089" y="5015"/>
                      <a:pt x="11048" y="4558"/>
                    </a:cubicBezTo>
                    <a:cubicBezTo>
                      <a:pt x="11253" y="4467"/>
                      <a:pt x="11344" y="4307"/>
                      <a:pt x="11253" y="4193"/>
                    </a:cubicBezTo>
                    <a:cubicBezTo>
                      <a:pt x="10066" y="2549"/>
                      <a:pt x="7966" y="678"/>
                      <a:pt x="7281" y="107"/>
                    </a:cubicBezTo>
                    <a:cubicBezTo>
                      <a:pt x="7210" y="36"/>
                      <a:pt x="7085" y="0"/>
                      <a:pt x="6940" y="0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98"/>
              <p:cNvSpPr/>
              <p:nvPr/>
            </p:nvSpPr>
            <p:spPr>
              <a:xfrm>
                <a:off x="2553175" y="3956425"/>
                <a:ext cx="186050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1" extrusionOk="0">
                    <a:moveTo>
                      <a:pt x="3037" y="0"/>
                    </a:moveTo>
                    <a:cubicBezTo>
                      <a:pt x="2950" y="0"/>
                      <a:pt x="2856" y="13"/>
                      <a:pt x="2762" y="39"/>
                    </a:cubicBezTo>
                    <a:cubicBezTo>
                      <a:pt x="2694" y="62"/>
                      <a:pt x="2625" y="84"/>
                      <a:pt x="2534" y="107"/>
                    </a:cubicBezTo>
                    <a:cubicBezTo>
                      <a:pt x="2876" y="655"/>
                      <a:pt x="3538" y="1111"/>
                      <a:pt x="3949" y="1636"/>
                    </a:cubicBezTo>
                    <a:cubicBezTo>
                      <a:pt x="4223" y="1979"/>
                      <a:pt x="4406" y="2298"/>
                      <a:pt x="4520" y="2618"/>
                    </a:cubicBezTo>
                    <a:cubicBezTo>
                      <a:pt x="4908" y="3873"/>
                      <a:pt x="4040" y="4878"/>
                      <a:pt x="2922" y="5494"/>
                    </a:cubicBezTo>
                    <a:cubicBezTo>
                      <a:pt x="2032" y="5973"/>
                      <a:pt x="959" y="6316"/>
                      <a:pt x="0" y="6726"/>
                    </a:cubicBezTo>
                    <a:cubicBezTo>
                      <a:pt x="69" y="6795"/>
                      <a:pt x="114" y="6818"/>
                      <a:pt x="160" y="6863"/>
                    </a:cubicBezTo>
                    <a:cubicBezTo>
                      <a:pt x="231" y="6935"/>
                      <a:pt x="356" y="6970"/>
                      <a:pt x="501" y="6970"/>
                    </a:cubicBezTo>
                    <a:cubicBezTo>
                      <a:pt x="588" y="6970"/>
                      <a:pt x="682" y="6958"/>
                      <a:pt x="776" y="6932"/>
                    </a:cubicBezTo>
                    <a:cubicBezTo>
                      <a:pt x="3470" y="6224"/>
                      <a:pt x="6186" y="5015"/>
                      <a:pt x="7145" y="4558"/>
                    </a:cubicBezTo>
                    <a:cubicBezTo>
                      <a:pt x="7350" y="4467"/>
                      <a:pt x="7441" y="4307"/>
                      <a:pt x="7350" y="4193"/>
                    </a:cubicBezTo>
                    <a:cubicBezTo>
                      <a:pt x="6163" y="2549"/>
                      <a:pt x="4063" y="678"/>
                      <a:pt x="3378" y="107"/>
                    </a:cubicBezTo>
                    <a:cubicBezTo>
                      <a:pt x="3307" y="36"/>
                      <a:pt x="3182" y="0"/>
                      <a:pt x="3037" y="0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98"/>
              <p:cNvSpPr/>
              <p:nvPr/>
            </p:nvSpPr>
            <p:spPr>
              <a:xfrm>
                <a:off x="2565150" y="3728725"/>
                <a:ext cx="283625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2" extrusionOk="0">
                    <a:moveTo>
                      <a:pt x="6931" y="1"/>
                    </a:moveTo>
                    <a:cubicBezTo>
                      <a:pt x="6843" y="1"/>
                      <a:pt x="6751" y="14"/>
                      <a:pt x="6666" y="39"/>
                    </a:cubicBezTo>
                    <a:cubicBezTo>
                      <a:pt x="6597" y="62"/>
                      <a:pt x="6506" y="85"/>
                      <a:pt x="6437" y="108"/>
                    </a:cubicBezTo>
                    <a:cubicBezTo>
                      <a:pt x="3356" y="975"/>
                      <a:pt x="1119" y="2002"/>
                      <a:pt x="297" y="2413"/>
                    </a:cubicBezTo>
                    <a:cubicBezTo>
                      <a:pt x="69" y="2505"/>
                      <a:pt x="1" y="2664"/>
                      <a:pt x="92" y="2778"/>
                    </a:cubicBezTo>
                    <a:cubicBezTo>
                      <a:pt x="1165" y="4148"/>
                      <a:pt x="3128" y="6020"/>
                      <a:pt x="3904" y="6727"/>
                    </a:cubicBezTo>
                    <a:cubicBezTo>
                      <a:pt x="3972" y="6796"/>
                      <a:pt x="4018" y="6841"/>
                      <a:pt x="4041" y="6864"/>
                    </a:cubicBezTo>
                    <a:cubicBezTo>
                      <a:pt x="4126" y="6935"/>
                      <a:pt x="4256" y="6971"/>
                      <a:pt x="4403" y="6971"/>
                    </a:cubicBezTo>
                    <a:cubicBezTo>
                      <a:pt x="4491" y="6971"/>
                      <a:pt x="4586" y="6958"/>
                      <a:pt x="4680" y="6933"/>
                    </a:cubicBezTo>
                    <a:cubicBezTo>
                      <a:pt x="7373" y="6225"/>
                      <a:pt x="10089" y="5015"/>
                      <a:pt x="11048" y="4559"/>
                    </a:cubicBezTo>
                    <a:cubicBezTo>
                      <a:pt x="11253" y="4468"/>
                      <a:pt x="11345" y="4308"/>
                      <a:pt x="11253" y="4194"/>
                    </a:cubicBezTo>
                    <a:cubicBezTo>
                      <a:pt x="10067" y="2550"/>
                      <a:pt x="7967" y="679"/>
                      <a:pt x="7282" y="108"/>
                    </a:cubicBezTo>
                    <a:cubicBezTo>
                      <a:pt x="7211" y="37"/>
                      <a:pt x="7077" y="1"/>
                      <a:pt x="6931" y="1"/>
                    </a:cubicBezTo>
                    <a:close/>
                  </a:path>
                </a:pathLst>
              </a:custGeom>
              <a:solidFill>
                <a:srgbClr val="FBB3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98"/>
              <p:cNvSpPr/>
              <p:nvPr/>
            </p:nvSpPr>
            <p:spPr>
              <a:xfrm>
                <a:off x="2662725" y="3728725"/>
                <a:ext cx="186050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2" extrusionOk="0">
                    <a:moveTo>
                      <a:pt x="3028" y="1"/>
                    </a:moveTo>
                    <a:cubicBezTo>
                      <a:pt x="2940" y="1"/>
                      <a:pt x="2848" y="14"/>
                      <a:pt x="2763" y="39"/>
                    </a:cubicBezTo>
                    <a:cubicBezTo>
                      <a:pt x="2694" y="62"/>
                      <a:pt x="2603" y="85"/>
                      <a:pt x="2534" y="108"/>
                    </a:cubicBezTo>
                    <a:cubicBezTo>
                      <a:pt x="2877" y="656"/>
                      <a:pt x="3516" y="1112"/>
                      <a:pt x="3950" y="1637"/>
                    </a:cubicBezTo>
                    <a:cubicBezTo>
                      <a:pt x="4223" y="1980"/>
                      <a:pt x="4406" y="2299"/>
                      <a:pt x="4497" y="2619"/>
                    </a:cubicBezTo>
                    <a:cubicBezTo>
                      <a:pt x="4908" y="3874"/>
                      <a:pt x="4041" y="4878"/>
                      <a:pt x="2922" y="5495"/>
                    </a:cubicBezTo>
                    <a:cubicBezTo>
                      <a:pt x="2032" y="5974"/>
                      <a:pt x="959" y="6316"/>
                      <a:pt x="1" y="6727"/>
                    </a:cubicBezTo>
                    <a:cubicBezTo>
                      <a:pt x="69" y="6796"/>
                      <a:pt x="115" y="6841"/>
                      <a:pt x="138" y="6864"/>
                    </a:cubicBezTo>
                    <a:cubicBezTo>
                      <a:pt x="223" y="6935"/>
                      <a:pt x="353" y="6971"/>
                      <a:pt x="500" y="6971"/>
                    </a:cubicBezTo>
                    <a:cubicBezTo>
                      <a:pt x="588" y="6971"/>
                      <a:pt x="683" y="6958"/>
                      <a:pt x="777" y="6933"/>
                    </a:cubicBezTo>
                    <a:cubicBezTo>
                      <a:pt x="3470" y="6225"/>
                      <a:pt x="6186" y="5015"/>
                      <a:pt x="7145" y="4559"/>
                    </a:cubicBezTo>
                    <a:cubicBezTo>
                      <a:pt x="7350" y="4468"/>
                      <a:pt x="7442" y="4308"/>
                      <a:pt x="7350" y="4194"/>
                    </a:cubicBezTo>
                    <a:cubicBezTo>
                      <a:pt x="6164" y="2550"/>
                      <a:pt x="4064" y="679"/>
                      <a:pt x="3379" y="108"/>
                    </a:cubicBezTo>
                    <a:cubicBezTo>
                      <a:pt x="3308" y="37"/>
                      <a:pt x="3174" y="1"/>
                      <a:pt x="3028" y="1"/>
                    </a:cubicBezTo>
                    <a:close/>
                  </a:path>
                </a:pathLst>
              </a:custGeom>
              <a:solidFill>
                <a:srgbClr val="F3A0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98"/>
              <p:cNvSpPr/>
              <p:nvPr/>
            </p:nvSpPr>
            <p:spPr>
              <a:xfrm>
                <a:off x="2698100" y="3866250"/>
                <a:ext cx="283650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11346" h="6972" extrusionOk="0">
                    <a:moveTo>
                      <a:pt x="6931" y="1"/>
                    </a:moveTo>
                    <a:cubicBezTo>
                      <a:pt x="6843" y="1"/>
                      <a:pt x="6751" y="14"/>
                      <a:pt x="6666" y="39"/>
                    </a:cubicBezTo>
                    <a:cubicBezTo>
                      <a:pt x="6575" y="62"/>
                      <a:pt x="6506" y="85"/>
                      <a:pt x="6438" y="108"/>
                    </a:cubicBezTo>
                    <a:cubicBezTo>
                      <a:pt x="3356" y="975"/>
                      <a:pt x="1119" y="2002"/>
                      <a:pt x="298" y="2413"/>
                    </a:cubicBezTo>
                    <a:cubicBezTo>
                      <a:pt x="69" y="2504"/>
                      <a:pt x="1" y="2664"/>
                      <a:pt x="92" y="2778"/>
                    </a:cubicBezTo>
                    <a:cubicBezTo>
                      <a:pt x="1165" y="4148"/>
                      <a:pt x="3128" y="5997"/>
                      <a:pt x="3904" y="6727"/>
                    </a:cubicBezTo>
                    <a:cubicBezTo>
                      <a:pt x="3972" y="6773"/>
                      <a:pt x="4018" y="6818"/>
                      <a:pt x="4041" y="6864"/>
                    </a:cubicBezTo>
                    <a:cubicBezTo>
                      <a:pt x="4127" y="6935"/>
                      <a:pt x="4257" y="6971"/>
                      <a:pt x="4404" y="6971"/>
                    </a:cubicBezTo>
                    <a:cubicBezTo>
                      <a:pt x="4492" y="6971"/>
                      <a:pt x="4586" y="6958"/>
                      <a:pt x="4680" y="6933"/>
                    </a:cubicBezTo>
                    <a:cubicBezTo>
                      <a:pt x="7373" y="6225"/>
                      <a:pt x="10090" y="4992"/>
                      <a:pt x="11048" y="4559"/>
                    </a:cubicBezTo>
                    <a:cubicBezTo>
                      <a:pt x="11254" y="4445"/>
                      <a:pt x="11345" y="4308"/>
                      <a:pt x="11254" y="4194"/>
                    </a:cubicBezTo>
                    <a:cubicBezTo>
                      <a:pt x="10067" y="2550"/>
                      <a:pt x="7967" y="678"/>
                      <a:pt x="7282" y="108"/>
                    </a:cubicBezTo>
                    <a:cubicBezTo>
                      <a:pt x="7211" y="36"/>
                      <a:pt x="7077" y="1"/>
                      <a:pt x="6931" y="1"/>
                    </a:cubicBezTo>
                    <a:close/>
                  </a:path>
                </a:pathLst>
              </a:custGeom>
              <a:solidFill>
                <a:srgbClr val="0F3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98"/>
              <p:cNvSpPr/>
              <p:nvPr/>
            </p:nvSpPr>
            <p:spPr>
              <a:xfrm>
                <a:off x="2795700" y="3866250"/>
                <a:ext cx="186050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2" extrusionOk="0">
                    <a:moveTo>
                      <a:pt x="3027" y="1"/>
                    </a:moveTo>
                    <a:cubicBezTo>
                      <a:pt x="2939" y="1"/>
                      <a:pt x="2847" y="14"/>
                      <a:pt x="2762" y="39"/>
                    </a:cubicBezTo>
                    <a:cubicBezTo>
                      <a:pt x="2671" y="62"/>
                      <a:pt x="2602" y="85"/>
                      <a:pt x="2534" y="108"/>
                    </a:cubicBezTo>
                    <a:cubicBezTo>
                      <a:pt x="2876" y="656"/>
                      <a:pt x="3515" y="1112"/>
                      <a:pt x="3949" y="1637"/>
                    </a:cubicBezTo>
                    <a:cubicBezTo>
                      <a:pt x="4223" y="1979"/>
                      <a:pt x="4405" y="2299"/>
                      <a:pt x="4497" y="2619"/>
                    </a:cubicBezTo>
                    <a:cubicBezTo>
                      <a:pt x="4907" y="3851"/>
                      <a:pt x="4040" y="4878"/>
                      <a:pt x="2922" y="5495"/>
                    </a:cubicBezTo>
                    <a:cubicBezTo>
                      <a:pt x="2031" y="5974"/>
                      <a:pt x="959" y="6316"/>
                      <a:pt x="0" y="6727"/>
                    </a:cubicBezTo>
                    <a:cubicBezTo>
                      <a:pt x="68" y="6773"/>
                      <a:pt x="114" y="6818"/>
                      <a:pt x="137" y="6864"/>
                    </a:cubicBezTo>
                    <a:cubicBezTo>
                      <a:pt x="223" y="6935"/>
                      <a:pt x="353" y="6971"/>
                      <a:pt x="500" y="6971"/>
                    </a:cubicBezTo>
                    <a:cubicBezTo>
                      <a:pt x="588" y="6971"/>
                      <a:pt x="682" y="6958"/>
                      <a:pt x="776" y="6933"/>
                    </a:cubicBezTo>
                    <a:cubicBezTo>
                      <a:pt x="3469" y="6225"/>
                      <a:pt x="6186" y="4992"/>
                      <a:pt x="7144" y="4559"/>
                    </a:cubicBezTo>
                    <a:cubicBezTo>
                      <a:pt x="7350" y="4445"/>
                      <a:pt x="7441" y="4308"/>
                      <a:pt x="7350" y="4194"/>
                    </a:cubicBezTo>
                    <a:cubicBezTo>
                      <a:pt x="6163" y="2550"/>
                      <a:pt x="4063" y="678"/>
                      <a:pt x="3378" y="108"/>
                    </a:cubicBezTo>
                    <a:cubicBezTo>
                      <a:pt x="3307" y="36"/>
                      <a:pt x="3173" y="1"/>
                      <a:pt x="3027" y="1"/>
                    </a:cubicBezTo>
                    <a:close/>
                  </a:path>
                </a:pathLst>
              </a:custGeom>
              <a:solidFill>
                <a:srgbClr val="0A30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98"/>
              <p:cNvSpPr/>
              <p:nvPr/>
            </p:nvSpPr>
            <p:spPr>
              <a:xfrm>
                <a:off x="2588550" y="4093950"/>
                <a:ext cx="283625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1" extrusionOk="0">
                    <a:moveTo>
                      <a:pt x="6941" y="0"/>
                    </a:moveTo>
                    <a:cubicBezTo>
                      <a:pt x="6854" y="0"/>
                      <a:pt x="6760" y="13"/>
                      <a:pt x="6665" y="39"/>
                    </a:cubicBezTo>
                    <a:cubicBezTo>
                      <a:pt x="6597" y="61"/>
                      <a:pt x="6528" y="84"/>
                      <a:pt x="6437" y="107"/>
                    </a:cubicBezTo>
                    <a:cubicBezTo>
                      <a:pt x="3356" y="974"/>
                      <a:pt x="1119" y="2002"/>
                      <a:pt x="297" y="2412"/>
                    </a:cubicBezTo>
                    <a:cubicBezTo>
                      <a:pt x="69" y="2504"/>
                      <a:pt x="0" y="2663"/>
                      <a:pt x="92" y="2778"/>
                    </a:cubicBezTo>
                    <a:cubicBezTo>
                      <a:pt x="1165" y="4147"/>
                      <a:pt x="3128" y="5996"/>
                      <a:pt x="3904" y="6726"/>
                    </a:cubicBezTo>
                    <a:cubicBezTo>
                      <a:pt x="3972" y="6772"/>
                      <a:pt x="4018" y="6818"/>
                      <a:pt x="4063" y="6863"/>
                    </a:cubicBezTo>
                    <a:cubicBezTo>
                      <a:pt x="4135" y="6935"/>
                      <a:pt x="4259" y="6970"/>
                      <a:pt x="4404" y="6970"/>
                    </a:cubicBezTo>
                    <a:cubicBezTo>
                      <a:pt x="4491" y="6970"/>
                      <a:pt x="4585" y="6957"/>
                      <a:pt x="4680" y="6932"/>
                    </a:cubicBezTo>
                    <a:cubicBezTo>
                      <a:pt x="7373" y="6224"/>
                      <a:pt x="10089" y="4992"/>
                      <a:pt x="11048" y="4558"/>
                    </a:cubicBezTo>
                    <a:cubicBezTo>
                      <a:pt x="11253" y="4444"/>
                      <a:pt x="11345" y="4307"/>
                      <a:pt x="11253" y="4170"/>
                    </a:cubicBezTo>
                    <a:cubicBezTo>
                      <a:pt x="10066" y="2549"/>
                      <a:pt x="7966" y="678"/>
                      <a:pt x="7282" y="107"/>
                    </a:cubicBezTo>
                    <a:cubicBezTo>
                      <a:pt x="7210" y="36"/>
                      <a:pt x="7086" y="0"/>
                      <a:pt x="6941" y="0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98"/>
              <p:cNvSpPr/>
              <p:nvPr/>
            </p:nvSpPr>
            <p:spPr>
              <a:xfrm>
                <a:off x="2686125" y="4093950"/>
                <a:ext cx="186050" cy="174275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6971" extrusionOk="0">
                    <a:moveTo>
                      <a:pt x="3038" y="0"/>
                    </a:moveTo>
                    <a:cubicBezTo>
                      <a:pt x="2951" y="0"/>
                      <a:pt x="2857" y="13"/>
                      <a:pt x="2762" y="39"/>
                    </a:cubicBezTo>
                    <a:cubicBezTo>
                      <a:pt x="2694" y="61"/>
                      <a:pt x="2625" y="84"/>
                      <a:pt x="2534" y="107"/>
                    </a:cubicBezTo>
                    <a:cubicBezTo>
                      <a:pt x="2877" y="655"/>
                      <a:pt x="3538" y="1111"/>
                      <a:pt x="3949" y="1636"/>
                    </a:cubicBezTo>
                    <a:cubicBezTo>
                      <a:pt x="4223" y="1979"/>
                      <a:pt x="4406" y="2298"/>
                      <a:pt x="4520" y="2618"/>
                    </a:cubicBezTo>
                    <a:cubicBezTo>
                      <a:pt x="4908" y="3850"/>
                      <a:pt x="4041" y="4878"/>
                      <a:pt x="2922" y="5494"/>
                    </a:cubicBezTo>
                    <a:cubicBezTo>
                      <a:pt x="2032" y="5973"/>
                      <a:pt x="959" y="6293"/>
                      <a:pt x="1" y="6726"/>
                    </a:cubicBezTo>
                    <a:cubicBezTo>
                      <a:pt x="69" y="6772"/>
                      <a:pt x="115" y="6818"/>
                      <a:pt x="160" y="6863"/>
                    </a:cubicBezTo>
                    <a:cubicBezTo>
                      <a:pt x="232" y="6935"/>
                      <a:pt x="356" y="6970"/>
                      <a:pt x="501" y="6970"/>
                    </a:cubicBezTo>
                    <a:cubicBezTo>
                      <a:pt x="588" y="6970"/>
                      <a:pt x="682" y="6957"/>
                      <a:pt x="777" y="6932"/>
                    </a:cubicBezTo>
                    <a:cubicBezTo>
                      <a:pt x="3470" y="6224"/>
                      <a:pt x="6186" y="4992"/>
                      <a:pt x="7145" y="4558"/>
                    </a:cubicBezTo>
                    <a:cubicBezTo>
                      <a:pt x="7350" y="4444"/>
                      <a:pt x="7442" y="4307"/>
                      <a:pt x="7350" y="4170"/>
                    </a:cubicBezTo>
                    <a:cubicBezTo>
                      <a:pt x="6163" y="2549"/>
                      <a:pt x="4063" y="678"/>
                      <a:pt x="3379" y="107"/>
                    </a:cubicBezTo>
                    <a:cubicBezTo>
                      <a:pt x="3307" y="36"/>
                      <a:pt x="3183" y="0"/>
                      <a:pt x="3038" y="0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98"/>
              <p:cNvSpPr/>
              <p:nvPr/>
            </p:nvSpPr>
            <p:spPr>
              <a:xfrm>
                <a:off x="2724925" y="4234875"/>
                <a:ext cx="283625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11345" h="6972" extrusionOk="0">
                    <a:moveTo>
                      <a:pt x="6942" y="1"/>
                    </a:moveTo>
                    <a:cubicBezTo>
                      <a:pt x="6854" y="1"/>
                      <a:pt x="6760" y="14"/>
                      <a:pt x="6666" y="39"/>
                    </a:cubicBezTo>
                    <a:cubicBezTo>
                      <a:pt x="6597" y="62"/>
                      <a:pt x="6529" y="85"/>
                      <a:pt x="6460" y="108"/>
                    </a:cubicBezTo>
                    <a:cubicBezTo>
                      <a:pt x="3379" y="975"/>
                      <a:pt x="1119" y="2002"/>
                      <a:pt x="297" y="2413"/>
                    </a:cubicBezTo>
                    <a:cubicBezTo>
                      <a:pt x="92" y="2505"/>
                      <a:pt x="1" y="2664"/>
                      <a:pt x="92" y="2778"/>
                    </a:cubicBezTo>
                    <a:cubicBezTo>
                      <a:pt x="1165" y="4148"/>
                      <a:pt x="3128" y="6020"/>
                      <a:pt x="3927" y="6727"/>
                    </a:cubicBezTo>
                    <a:cubicBezTo>
                      <a:pt x="3972" y="6796"/>
                      <a:pt x="4018" y="6819"/>
                      <a:pt x="4064" y="6864"/>
                    </a:cubicBezTo>
                    <a:cubicBezTo>
                      <a:pt x="4135" y="6936"/>
                      <a:pt x="4260" y="6971"/>
                      <a:pt x="4405" y="6971"/>
                    </a:cubicBezTo>
                    <a:cubicBezTo>
                      <a:pt x="4492" y="6971"/>
                      <a:pt x="4586" y="6958"/>
                      <a:pt x="4680" y="6933"/>
                    </a:cubicBezTo>
                    <a:cubicBezTo>
                      <a:pt x="7373" y="6225"/>
                      <a:pt x="10089" y="5015"/>
                      <a:pt x="11048" y="4559"/>
                    </a:cubicBezTo>
                    <a:cubicBezTo>
                      <a:pt x="11254" y="4468"/>
                      <a:pt x="11345" y="4308"/>
                      <a:pt x="11254" y="4194"/>
                    </a:cubicBezTo>
                    <a:cubicBezTo>
                      <a:pt x="10089" y="2550"/>
                      <a:pt x="7967" y="679"/>
                      <a:pt x="7305" y="108"/>
                    </a:cubicBezTo>
                    <a:cubicBezTo>
                      <a:pt x="7219" y="37"/>
                      <a:pt x="7089" y="1"/>
                      <a:pt x="6942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98"/>
              <p:cNvSpPr/>
              <p:nvPr/>
            </p:nvSpPr>
            <p:spPr>
              <a:xfrm>
                <a:off x="2823075" y="4234875"/>
                <a:ext cx="185475" cy="17430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6972" extrusionOk="0">
                    <a:moveTo>
                      <a:pt x="3016" y="1"/>
                    </a:moveTo>
                    <a:cubicBezTo>
                      <a:pt x="2928" y="1"/>
                      <a:pt x="2834" y="14"/>
                      <a:pt x="2740" y="39"/>
                    </a:cubicBezTo>
                    <a:cubicBezTo>
                      <a:pt x="2671" y="62"/>
                      <a:pt x="2603" y="85"/>
                      <a:pt x="2534" y="108"/>
                    </a:cubicBezTo>
                    <a:cubicBezTo>
                      <a:pt x="2854" y="656"/>
                      <a:pt x="3516" y="1112"/>
                      <a:pt x="3949" y="1637"/>
                    </a:cubicBezTo>
                    <a:cubicBezTo>
                      <a:pt x="4223" y="1980"/>
                      <a:pt x="4383" y="2299"/>
                      <a:pt x="4497" y="2619"/>
                    </a:cubicBezTo>
                    <a:cubicBezTo>
                      <a:pt x="4885" y="3874"/>
                      <a:pt x="4018" y="4878"/>
                      <a:pt x="2899" y="5495"/>
                    </a:cubicBezTo>
                    <a:cubicBezTo>
                      <a:pt x="2009" y="5974"/>
                      <a:pt x="959" y="6316"/>
                      <a:pt x="1" y="6727"/>
                    </a:cubicBezTo>
                    <a:cubicBezTo>
                      <a:pt x="46" y="6796"/>
                      <a:pt x="92" y="6819"/>
                      <a:pt x="138" y="6864"/>
                    </a:cubicBezTo>
                    <a:cubicBezTo>
                      <a:pt x="209" y="6936"/>
                      <a:pt x="334" y="6971"/>
                      <a:pt x="479" y="6971"/>
                    </a:cubicBezTo>
                    <a:cubicBezTo>
                      <a:pt x="566" y="6971"/>
                      <a:pt x="660" y="6958"/>
                      <a:pt x="754" y="6933"/>
                    </a:cubicBezTo>
                    <a:cubicBezTo>
                      <a:pt x="3447" y="6225"/>
                      <a:pt x="6163" y="5015"/>
                      <a:pt x="7122" y="4559"/>
                    </a:cubicBezTo>
                    <a:cubicBezTo>
                      <a:pt x="7328" y="4468"/>
                      <a:pt x="7419" y="4308"/>
                      <a:pt x="7328" y="4194"/>
                    </a:cubicBezTo>
                    <a:cubicBezTo>
                      <a:pt x="6163" y="2550"/>
                      <a:pt x="4041" y="679"/>
                      <a:pt x="3379" y="108"/>
                    </a:cubicBezTo>
                    <a:cubicBezTo>
                      <a:pt x="3293" y="37"/>
                      <a:pt x="3163" y="1"/>
                      <a:pt x="3016" y="1"/>
                    </a:cubicBezTo>
                    <a:close/>
                  </a:path>
                </a:pathLst>
              </a:custGeom>
              <a:solidFill>
                <a:srgbClr val="2E4A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98"/>
              <p:cNvSpPr/>
              <p:nvPr/>
            </p:nvSpPr>
            <p:spPr>
              <a:xfrm>
                <a:off x="2841900" y="4013425"/>
                <a:ext cx="406900" cy="305400"/>
              </a:xfrm>
              <a:custGeom>
                <a:avLst/>
                <a:gdLst/>
                <a:ahLst/>
                <a:cxnLst/>
                <a:rect l="l" t="t" r="r" b="b"/>
                <a:pathLst>
                  <a:path w="16276" h="12216" extrusionOk="0">
                    <a:moveTo>
                      <a:pt x="6718" y="1"/>
                    </a:moveTo>
                    <a:cubicBezTo>
                      <a:pt x="6667" y="1"/>
                      <a:pt x="6619" y="6"/>
                      <a:pt x="6575" y="18"/>
                    </a:cubicBezTo>
                    <a:cubicBezTo>
                      <a:pt x="3311" y="612"/>
                      <a:pt x="1188" y="1753"/>
                      <a:pt x="320" y="2278"/>
                    </a:cubicBezTo>
                    <a:cubicBezTo>
                      <a:pt x="275" y="2324"/>
                      <a:pt x="229" y="2347"/>
                      <a:pt x="206" y="2369"/>
                    </a:cubicBezTo>
                    <a:cubicBezTo>
                      <a:pt x="1" y="2484"/>
                      <a:pt x="24" y="2757"/>
                      <a:pt x="229" y="3009"/>
                    </a:cubicBezTo>
                    <a:cubicBezTo>
                      <a:pt x="2968" y="6090"/>
                      <a:pt x="7488" y="10541"/>
                      <a:pt x="8857" y="11888"/>
                    </a:cubicBezTo>
                    <a:cubicBezTo>
                      <a:pt x="9056" y="12086"/>
                      <a:pt x="9358" y="12216"/>
                      <a:pt x="9614" y="12216"/>
                    </a:cubicBezTo>
                    <a:cubicBezTo>
                      <a:pt x="9652" y="12216"/>
                      <a:pt x="9689" y="12213"/>
                      <a:pt x="9724" y="12207"/>
                    </a:cubicBezTo>
                    <a:cubicBezTo>
                      <a:pt x="10820" y="12047"/>
                      <a:pt x="11824" y="11751"/>
                      <a:pt x="12737" y="11408"/>
                    </a:cubicBezTo>
                    <a:cubicBezTo>
                      <a:pt x="14312" y="10838"/>
                      <a:pt x="15522" y="10153"/>
                      <a:pt x="16070" y="9810"/>
                    </a:cubicBezTo>
                    <a:cubicBezTo>
                      <a:pt x="16275" y="9696"/>
                      <a:pt x="16252" y="9445"/>
                      <a:pt x="16047" y="9194"/>
                    </a:cubicBezTo>
                    <a:cubicBezTo>
                      <a:pt x="13148" y="5793"/>
                      <a:pt x="8811" y="1616"/>
                      <a:pt x="7442" y="315"/>
                    </a:cubicBezTo>
                    <a:cubicBezTo>
                      <a:pt x="7254" y="127"/>
                      <a:pt x="6957" y="1"/>
                      <a:pt x="6718" y="1"/>
                    </a:cubicBezTo>
                    <a:close/>
                  </a:path>
                </a:pathLst>
              </a:custGeom>
              <a:solidFill>
                <a:srgbClr val="E35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98"/>
              <p:cNvSpPr/>
              <p:nvPr/>
            </p:nvSpPr>
            <p:spPr>
              <a:xfrm>
                <a:off x="2849900" y="4013425"/>
                <a:ext cx="398900" cy="2852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11409" extrusionOk="0">
                    <a:moveTo>
                      <a:pt x="6398" y="1"/>
                    </a:moveTo>
                    <a:cubicBezTo>
                      <a:pt x="6347" y="1"/>
                      <a:pt x="6299" y="6"/>
                      <a:pt x="6255" y="18"/>
                    </a:cubicBezTo>
                    <a:cubicBezTo>
                      <a:pt x="2991" y="612"/>
                      <a:pt x="868" y="1753"/>
                      <a:pt x="0" y="2278"/>
                    </a:cubicBezTo>
                    <a:cubicBezTo>
                      <a:pt x="0" y="2301"/>
                      <a:pt x="23" y="2301"/>
                      <a:pt x="23" y="2324"/>
                    </a:cubicBezTo>
                    <a:cubicBezTo>
                      <a:pt x="1050" y="1959"/>
                      <a:pt x="1826" y="1434"/>
                      <a:pt x="3013" y="1251"/>
                    </a:cubicBezTo>
                    <a:cubicBezTo>
                      <a:pt x="3264" y="1216"/>
                      <a:pt x="3514" y="1199"/>
                      <a:pt x="3761" y="1199"/>
                    </a:cubicBezTo>
                    <a:cubicBezTo>
                      <a:pt x="7492" y="1199"/>
                      <a:pt x="10759" y="5062"/>
                      <a:pt x="12600" y="7459"/>
                    </a:cubicBezTo>
                    <a:cubicBezTo>
                      <a:pt x="13581" y="8738"/>
                      <a:pt x="13422" y="10039"/>
                      <a:pt x="12760" y="10997"/>
                    </a:cubicBezTo>
                    <a:cubicBezTo>
                      <a:pt x="12646" y="11134"/>
                      <a:pt x="12532" y="11271"/>
                      <a:pt x="12417" y="11408"/>
                    </a:cubicBezTo>
                    <a:cubicBezTo>
                      <a:pt x="13992" y="10838"/>
                      <a:pt x="15202" y="10153"/>
                      <a:pt x="15750" y="9810"/>
                    </a:cubicBezTo>
                    <a:cubicBezTo>
                      <a:pt x="15955" y="9696"/>
                      <a:pt x="15932" y="9445"/>
                      <a:pt x="15727" y="9194"/>
                    </a:cubicBezTo>
                    <a:cubicBezTo>
                      <a:pt x="12828" y="5793"/>
                      <a:pt x="8491" y="1616"/>
                      <a:pt x="7122" y="315"/>
                    </a:cubicBezTo>
                    <a:cubicBezTo>
                      <a:pt x="6934" y="127"/>
                      <a:pt x="6637" y="1"/>
                      <a:pt x="6398" y="1"/>
                    </a:cubicBezTo>
                    <a:close/>
                  </a:path>
                </a:pathLst>
              </a:custGeom>
              <a:solidFill>
                <a:srgbClr val="D23F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20" name="Google Shape;12220;p98"/>
            <p:cNvGrpSpPr/>
            <p:nvPr/>
          </p:nvGrpSpPr>
          <p:grpSpPr>
            <a:xfrm>
              <a:off x="8325436" y="2215379"/>
              <a:ext cx="458858" cy="356377"/>
              <a:chOff x="7689336" y="1517879"/>
              <a:chExt cx="458858" cy="356377"/>
            </a:xfrm>
          </p:grpSpPr>
          <p:sp>
            <p:nvSpPr>
              <p:cNvPr id="12221" name="Google Shape;12221;p98"/>
              <p:cNvSpPr/>
              <p:nvPr/>
            </p:nvSpPr>
            <p:spPr>
              <a:xfrm>
                <a:off x="7712094" y="1648979"/>
                <a:ext cx="436099" cy="101250"/>
              </a:xfrm>
              <a:custGeom>
                <a:avLst/>
                <a:gdLst/>
                <a:ahLst/>
                <a:cxnLst/>
                <a:rect l="l" t="t" r="r" b="b"/>
                <a:pathLst>
                  <a:path w="22324" h="5183" extrusionOk="0">
                    <a:moveTo>
                      <a:pt x="5706" y="0"/>
                    </a:moveTo>
                    <a:cubicBezTo>
                      <a:pt x="4295" y="0"/>
                      <a:pt x="2890" y="97"/>
                      <a:pt x="1506" y="388"/>
                    </a:cubicBezTo>
                    <a:cubicBezTo>
                      <a:pt x="114" y="685"/>
                      <a:pt x="0" y="2762"/>
                      <a:pt x="1370" y="3196"/>
                    </a:cubicBezTo>
                    <a:cubicBezTo>
                      <a:pt x="4382" y="4131"/>
                      <a:pt x="7578" y="4177"/>
                      <a:pt x="10728" y="4405"/>
                    </a:cubicBezTo>
                    <a:cubicBezTo>
                      <a:pt x="12257" y="4542"/>
                      <a:pt x="13787" y="4679"/>
                      <a:pt x="15316" y="4793"/>
                    </a:cubicBezTo>
                    <a:cubicBezTo>
                      <a:pt x="16828" y="4925"/>
                      <a:pt x="18383" y="5183"/>
                      <a:pt x="19899" y="5183"/>
                    </a:cubicBezTo>
                    <a:cubicBezTo>
                      <a:pt x="19961" y="5183"/>
                      <a:pt x="20024" y="5182"/>
                      <a:pt x="20086" y="5181"/>
                    </a:cubicBezTo>
                    <a:cubicBezTo>
                      <a:pt x="21091" y="5136"/>
                      <a:pt x="22004" y="4542"/>
                      <a:pt x="22163" y="3492"/>
                    </a:cubicBezTo>
                    <a:cubicBezTo>
                      <a:pt x="22323" y="2579"/>
                      <a:pt x="21821" y="1415"/>
                      <a:pt x="20817" y="1187"/>
                    </a:cubicBezTo>
                    <a:cubicBezTo>
                      <a:pt x="19219" y="845"/>
                      <a:pt x="17530" y="776"/>
                      <a:pt x="15886" y="616"/>
                    </a:cubicBezTo>
                    <a:cubicBezTo>
                      <a:pt x="14311" y="479"/>
                      <a:pt x="12714" y="388"/>
                      <a:pt x="11116" y="274"/>
                    </a:cubicBezTo>
                    <a:cubicBezTo>
                      <a:pt x="9324" y="159"/>
                      <a:pt x="7510" y="0"/>
                      <a:pt x="5706" y="0"/>
                    </a:cubicBezTo>
                    <a:close/>
                  </a:path>
                </a:pathLst>
              </a:custGeom>
              <a:solidFill>
                <a:srgbClr val="F3A0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98"/>
              <p:cNvSpPr/>
              <p:nvPr/>
            </p:nvSpPr>
            <p:spPr>
              <a:xfrm>
                <a:off x="7902033" y="1518778"/>
                <a:ext cx="92322" cy="101289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5185" extrusionOk="0">
                    <a:moveTo>
                      <a:pt x="2489" y="0"/>
                    </a:moveTo>
                    <a:cubicBezTo>
                      <a:pt x="2283" y="0"/>
                      <a:pt x="2078" y="23"/>
                      <a:pt x="1872" y="46"/>
                    </a:cubicBezTo>
                    <a:cubicBezTo>
                      <a:pt x="1461" y="137"/>
                      <a:pt x="1119" y="320"/>
                      <a:pt x="799" y="593"/>
                    </a:cubicBezTo>
                    <a:cubicBezTo>
                      <a:pt x="366" y="1027"/>
                      <a:pt x="69" y="1575"/>
                      <a:pt x="46" y="2191"/>
                    </a:cubicBezTo>
                    <a:cubicBezTo>
                      <a:pt x="23" y="2808"/>
                      <a:pt x="1" y="3424"/>
                      <a:pt x="320" y="3972"/>
                    </a:cubicBezTo>
                    <a:cubicBezTo>
                      <a:pt x="526" y="4314"/>
                      <a:pt x="777" y="4588"/>
                      <a:pt x="1096" y="4816"/>
                    </a:cubicBezTo>
                    <a:cubicBezTo>
                      <a:pt x="1439" y="5044"/>
                      <a:pt x="1827" y="5159"/>
                      <a:pt x="2215" y="5181"/>
                    </a:cubicBezTo>
                    <a:cubicBezTo>
                      <a:pt x="2256" y="5184"/>
                      <a:pt x="2297" y="5185"/>
                      <a:pt x="2338" y="5185"/>
                    </a:cubicBezTo>
                    <a:cubicBezTo>
                      <a:pt x="2704" y="5185"/>
                      <a:pt x="3050" y="5094"/>
                      <a:pt x="3379" y="4930"/>
                    </a:cubicBezTo>
                    <a:cubicBezTo>
                      <a:pt x="3721" y="4748"/>
                      <a:pt x="4018" y="4497"/>
                      <a:pt x="4223" y="4154"/>
                    </a:cubicBezTo>
                    <a:cubicBezTo>
                      <a:pt x="4611" y="3652"/>
                      <a:pt x="4657" y="3036"/>
                      <a:pt x="4680" y="2419"/>
                    </a:cubicBezTo>
                    <a:cubicBezTo>
                      <a:pt x="4725" y="2100"/>
                      <a:pt x="4657" y="1803"/>
                      <a:pt x="4520" y="1529"/>
                    </a:cubicBezTo>
                    <a:cubicBezTo>
                      <a:pt x="4452" y="1233"/>
                      <a:pt x="4315" y="981"/>
                      <a:pt x="4086" y="753"/>
                    </a:cubicBezTo>
                    <a:cubicBezTo>
                      <a:pt x="3881" y="525"/>
                      <a:pt x="3653" y="342"/>
                      <a:pt x="3356" y="228"/>
                    </a:cubicBezTo>
                    <a:cubicBezTo>
                      <a:pt x="3105" y="68"/>
                      <a:pt x="2808" y="0"/>
                      <a:pt x="2489" y="0"/>
                    </a:cubicBezTo>
                    <a:close/>
                  </a:path>
                </a:pathLst>
              </a:custGeom>
              <a:solidFill>
                <a:srgbClr val="F3A0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98"/>
              <p:cNvSpPr/>
              <p:nvPr/>
            </p:nvSpPr>
            <p:spPr>
              <a:xfrm>
                <a:off x="7879294" y="1773280"/>
                <a:ext cx="100351" cy="100976"/>
              </a:xfrm>
              <a:custGeom>
                <a:avLst/>
                <a:gdLst/>
                <a:ahLst/>
                <a:cxnLst/>
                <a:rect l="l" t="t" r="r" b="b"/>
                <a:pathLst>
                  <a:path w="5137" h="5169" extrusionOk="0">
                    <a:moveTo>
                      <a:pt x="2563" y="1"/>
                    </a:moveTo>
                    <a:cubicBezTo>
                      <a:pt x="2265" y="1"/>
                      <a:pt x="1969" y="68"/>
                      <a:pt x="1690" y="188"/>
                    </a:cubicBezTo>
                    <a:cubicBezTo>
                      <a:pt x="1370" y="279"/>
                      <a:pt x="1096" y="439"/>
                      <a:pt x="845" y="667"/>
                    </a:cubicBezTo>
                    <a:cubicBezTo>
                      <a:pt x="571" y="895"/>
                      <a:pt x="389" y="1169"/>
                      <a:pt x="274" y="1466"/>
                    </a:cubicBezTo>
                    <a:cubicBezTo>
                      <a:pt x="92" y="1786"/>
                      <a:pt x="1" y="2105"/>
                      <a:pt x="1" y="2448"/>
                    </a:cubicBezTo>
                    <a:lnTo>
                      <a:pt x="46" y="3132"/>
                    </a:lnTo>
                    <a:cubicBezTo>
                      <a:pt x="160" y="3589"/>
                      <a:pt x="366" y="3977"/>
                      <a:pt x="662" y="4319"/>
                    </a:cubicBezTo>
                    <a:cubicBezTo>
                      <a:pt x="822" y="4456"/>
                      <a:pt x="982" y="4593"/>
                      <a:pt x="1165" y="4730"/>
                    </a:cubicBezTo>
                    <a:cubicBezTo>
                      <a:pt x="1553" y="4981"/>
                      <a:pt x="1986" y="5118"/>
                      <a:pt x="2443" y="5164"/>
                    </a:cubicBezTo>
                    <a:cubicBezTo>
                      <a:pt x="2486" y="5167"/>
                      <a:pt x="2530" y="5168"/>
                      <a:pt x="2573" y="5168"/>
                    </a:cubicBezTo>
                    <a:cubicBezTo>
                      <a:pt x="2872" y="5168"/>
                      <a:pt x="3168" y="5101"/>
                      <a:pt x="3447" y="4981"/>
                    </a:cubicBezTo>
                    <a:cubicBezTo>
                      <a:pt x="3767" y="4890"/>
                      <a:pt x="4041" y="4730"/>
                      <a:pt x="4292" y="4502"/>
                    </a:cubicBezTo>
                    <a:cubicBezTo>
                      <a:pt x="4566" y="4274"/>
                      <a:pt x="4748" y="4000"/>
                      <a:pt x="4862" y="3680"/>
                    </a:cubicBezTo>
                    <a:cubicBezTo>
                      <a:pt x="5045" y="3383"/>
                      <a:pt x="5136" y="3064"/>
                      <a:pt x="5136" y="2721"/>
                    </a:cubicBezTo>
                    <a:cubicBezTo>
                      <a:pt x="5113" y="2493"/>
                      <a:pt x="5091" y="2265"/>
                      <a:pt x="5091" y="2014"/>
                    </a:cubicBezTo>
                    <a:cubicBezTo>
                      <a:pt x="4976" y="1580"/>
                      <a:pt x="4771" y="1192"/>
                      <a:pt x="4474" y="850"/>
                    </a:cubicBezTo>
                    <a:cubicBezTo>
                      <a:pt x="4314" y="713"/>
                      <a:pt x="4132" y="576"/>
                      <a:pt x="3972" y="439"/>
                    </a:cubicBezTo>
                    <a:cubicBezTo>
                      <a:pt x="3584" y="188"/>
                      <a:pt x="3150" y="28"/>
                      <a:pt x="2694" y="5"/>
                    </a:cubicBezTo>
                    <a:cubicBezTo>
                      <a:pt x="2650" y="2"/>
                      <a:pt x="2607" y="1"/>
                      <a:pt x="2563" y="1"/>
                    </a:cubicBezTo>
                    <a:close/>
                  </a:path>
                </a:pathLst>
              </a:custGeom>
              <a:solidFill>
                <a:srgbClr val="F3A0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98"/>
              <p:cNvSpPr/>
              <p:nvPr/>
            </p:nvSpPr>
            <p:spPr>
              <a:xfrm>
                <a:off x="7689336" y="1648529"/>
                <a:ext cx="436119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22325" h="5164" extrusionOk="0">
                    <a:moveTo>
                      <a:pt x="5707" y="1"/>
                    </a:moveTo>
                    <a:cubicBezTo>
                      <a:pt x="4296" y="1"/>
                      <a:pt x="2890" y="98"/>
                      <a:pt x="1507" y="388"/>
                    </a:cubicBezTo>
                    <a:cubicBezTo>
                      <a:pt x="115" y="662"/>
                      <a:pt x="1" y="2762"/>
                      <a:pt x="1370" y="3173"/>
                    </a:cubicBezTo>
                    <a:cubicBezTo>
                      <a:pt x="4383" y="4109"/>
                      <a:pt x="7579" y="4154"/>
                      <a:pt x="10729" y="4405"/>
                    </a:cubicBezTo>
                    <a:cubicBezTo>
                      <a:pt x="12258" y="4520"/>
                      <a:pt x="13787" y="4657"/>
                      <a:pt x="15317" y="4793"/>
                    </a:cubicBezTo>
                    <a:cubicBezTo>
                      <a:pt x="16752" y="4920"/>
                      <a:pt x="18265" y="5164"/>
                      <a:pt x="19729" y="5164"/>
                    </a:cubicBezTo>
                    <a:cubicBezTo>
                      <a:pt x="19849" y="5164"/>
                      <a:pt x="19968" y="5162"/>
                      <a:pt x="20087" y="5159"/>
                    </a:cubicBezTo>
                    <a:cubicBezTo>
                      <a:pt x="21092" y="5136"/>
                      <a:pt x="22005" y="4542"/>
                      <a:pt x="22164" y="3492"/>
                    </a:cubicBezTo>
                    <a:cubicBezTo>
                      <a:pt x="22324" y="2579"/>
                      <a:pt x="21822" y="1415"/>
                      <a:pt x="20818" y="1187"/>
                    </a:cubicBezTo>
                    <a:cubicBezTo>
                      <a:pt x="19220" y="822"/>
                      <a:pt x="17531" y="753"/>
                      <a:pt x="15887" y="616"/>
                    </a:cubicBezTo>
                    <a:cubicBezTo>
                      <a:pt x="14290" y="479"/>
                      <a:pt x="12715" y="365"/>
                      <a:pt x="11117" y="274"/>
                    </a:cubicBezTo>
                    <a:cubicBezTo>
                      <a:pt x="9324" y="159"/>
                      <a:pt x="7511" y="1"/>
                      <a:pt x="5707" y="1"/>
                    </a:cubicBezTo>
                    <a:close/>
                  </a:path>
                </a:pathLst>
              </a:custGeom>
              <a:solidFill>
                <a:srgbClr val="FBB3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98"/>
              <p:cNvSpPr/>
              <p:nvPr/>
            </p:nvSpPr>
            <p:spPr>
              <a:xfrm>
                <a:off x="7879294" y="1517879"/>
                <a:ext cx="91873" cy="101680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5205" extrusionOk="0">
                    <a:moveTo>
                      <a:pt x="2488" y="0"/>
                    </a:moveTo>
                    <a:cubicBezTo>
                      <a:pt x="2283" y="23"/>
                      <a:pt x="2055" y="46"/>
                      <a:pt x="1849" y="46"/>
                    </a:cubicBezTo>
                    <a:cubicBezTo>
                      <a:pt x="1461" y="137"/>
                      <a:pt x="1119" y="320"/>
                      <a:pt x="799" y="594"/>
                    </a:cubicBezTo>
                    <a:cubicBezTo>
                      <a:pt x="366" y="1027"/>
                      <a:pt x="69" y="1575"/>
                      <a:pt x="46" y="2214"/>
                    </a:cubicBezTo>
                    <a:cubicBezTo>
                      <a:pt x="23" y="2831"/>
                      <a:pt x="1" y="3424"/>
                      <a:pt x="320" y="3972"/>
                    </a:cubicBezTo>
                    <a:cubicBezTo>
                      <a:pt x="503" y="4337"/>
                      <a:pt x="777" y="4611"/>
                      <a:pt x="1096" y="4839"/>
                    </a:cubicBezTo>
                    <a:cubicBezTo>
                      <a:pt x="1439" y="5045"/>
                      <a:pt x="1804" y="5182"/>
                      <a:pt x="2215" y="5205"/>
                    </a:cubicBezTo>
                    <a:cubicBezTo>
                      <a:pt x="2625" y="5205"/>
                      <a:pt x="3013" y="5136"/>
                      <a:pt x="3379" y="4953"/>
                    </a:cubicBezTo>
                    <a:cubicBezTo>
                      <a:pt x="3721" y="4771"/>
                      <a:pt x="3995" y="4497"/>
                      <a:pt x="4223" y="4177"/>
                    </a:cubicBezTo>
                    <a:cubicBezTo>
                      <a:pt x="4611" y="3652"/>
                      <a:pt x="4657" y="3059"/>
                      <a:pt x="4680" y="2443"/>
                    </a:cubicBezTo>
                    <a:cubicBezTo>
                      <a:pt x="4703" y="2123"/>
                      <a:pt x="4657" y="1826"/>
                      <a:pt x="4520" y="1530"/>
                    </a:cubicBezTo>
                    <a:cubicBezTo>
                      <a:pt x="4451" y="1233"/>
                      <a:pt x="4292" y="982"/>
                      <a:pt x="4086" y="776"/>
                    </a:cubicBezTo>
                    <a:cubicBezTo>
                      <a:pt x="3881" y="525"/>
                      <a:pt x="3653" y="366"/>
                      <a:pt x="3356" y="251"/>
                    </a:cubicBezTo>
                    <a:cubicBezTo>
                      <a:pt x="3105" y="92"/>
                      <a:pt x="2808" y="0"/>
                      <a:pt x="2488" y="0"/>
                    </a:cubicBezTo>
                    <a:close/>
                  </a:path>
                </a:pathLst>
              </a:custGeom>
              <a:solidFill>
                <a:srgbClr val="FBB3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98"/>
              <p:cNvSpPr/>
              <p:nvPr/>
            </p:nvSpPr>
            <p:spPr>
              <a:xfrm>
                <a:off x="7856556" y="1772811"/>
                <a:ext cx="100351" cy="100742"/>
              </a:xfrm>
              <a:custGeom>
                <a:avLst/>
                <a:gdLst/>
                <a:ahLst/>
                <a:cxnLst/>
                <a:rect l="l" t="t" r="r" b="b"/>
                <a:pathLst>
                  <a:path w="5137" h="5157" extrusionOk="0">
                    <a:moveTo>
                      <a:pt x="2524" y="1"/>
                    </a:moveTo>
                    <a:cubicBezTo>
                      <a:pt x="2227" y="1"/>
                      <a:pt x="1958" y="55"/>
                      <a:pt x="1689" y="189"/>
                    </a:cubicBezTo>
                    <a:cubicBezTo>
                      <a:pt x="1370" y="257"/>
                      <a:pt x="1073" y="440"/>
                      <a:pt x="845" y="668"/>
                    </a:cubicBezTo>
                    <a:cubicBezTo>
                      <a:pt x="571" y="897"/>
                      <a:pt x="388" y="1148"/>
                      <a:pt x="274" y="1467"/>
                    </a:cubicBezTo>
                    <a:cubicBezTo>
                      <a:pt x="92" y="1764"/>
                      <a:pt x="0" y="2084"/>
                      <a:pt x="0" y="2449"/>
                    </a:cubicBezTo>
                    <a:lnTo>
                      <a:pt x="46" y="3133"/>
                    </a:lnTo>
                    <a:cubicBezTo>
                      <a:pt x="160" y="3567"/>
                      <a:pt x="343" y="3955"/>
                      <a:pt x="662" y="4298"/>
                    </a:cubicBezTo>
                    <a:cubicBezTo>
                      <a:pt x="822" y="4435"/>
                      <a:pt x="982" y="4594"/>
                      <a:pt x="1165" y="4731"/>
                    </a:cubicBezTo>
                    <a:cubicBezTo>
                      <a:pt x="1553" y="4982"/>
                      <a:pt x="1963" y="5119"/>
                      <a:pt x="2443" y="5142"/>
                    </a:cubicBezTo>
                    <a:cubicBezTo>
                      <a:pt x="2514" y="5152"/>
                      <a:pt x="2586" y="5156"/>
                      <a:pt x="2657" y="5156"/>
                    </a:cubicBezTo>
                    <a:cubicBezTo>
                      <a:pt x="2927" y="5156"/>
                      <a:pt x="3194" y="5091"/>
                      <a:pt x="3447" y="4982"/>
                    </a:cubicBezTo>
                    <a:cubicBezTo>
                      <a:pt x="3767" y="4891"/>
                      <a:pt x="4041" y="4731"/>
                      <a:pt x="4292" y="4480"/>
                    </a:cubicBezTo>
                    <a:cubicBezTo>
                      <a:pt x="4543" y="4275"/>
                      <a:pt x="4748" y="4001"/>
                      <a:pt x="4862" y="3681"/>
                    </a:cubicBezTo>
                    <a:cubicBezTo>
                      <a:pt x="5045" y="3385"/>
                      <a:pt x="5136" y="3065"/>
                      <a:pt x="5136" y="2700"/>
                    </a:cubicBezTo>
                    <a:cubicBezTo>
                      <a:pt x="5113" y="2472"/>
                      <a:pt x="5090" y="2243"/>
                      <a:pt x="5068" y="2015"/>
                    </a:cubicBezTo>
                    <a:cubicBezTo>
                      <a:pt x="4976" y="1581"/>
                      <a:pt x="4771" y="1193"/>
                      <a:pt x="4474" y="851"/>
                    </a:cubicBezTo>
                    <a:cubicBezTo>
                      <a:pt x="4314" y="714"/>
                      <a:pt x="4132" y="554"/>
                      <a:pt x="3972" y="417"/>
                    </a:cubicBezTo>
                    <a:cubicBezTo>
                      <a:pt x="3584" y="166"/>
                      <a:pt x="3150" y="29"/>
                      <a:pt x="2694" y="6"/>
                    </a:cubicBezTo>
                    <a:cubicBezTo>
                      <a:pt x="2636" y="3"/>
                      <a:pt x="2579" y="1"/>
                      <a:pt x="2524" y="1"/>
                    </a:cubicBezTo>
                    <a:close/>
                  </a:path>
                </a:pathLst>
              </a:custGeom>
              <a:solidFill>
                <a:srgbClr val="FBB3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27" name="Google Shape;12227;p98"/>
            <p:cNvGrpSpPr/>
            <p:nvPr/>
          </p:nvGrpSpPr>
          <p:grpSpPr>
            <a:xfrm>
              <a:off x="6959648" y="1840775"/>
              <a:ext cx="519201" cy="461964"/>
              <a:chOff x="6184398" y="1946213"/>
              <a:chExt cx="519201" cy="461964"/>
            </a:xfrm>
          </p:grpSpPr>
          <p:sp>
            <p:nvSpPr>
              <p:cNvPr id="12228" name="Google Shape;12228;p98"/>
              <p:cNvSpPr/>
              <p:nvPr/>
            </p:nvSpPr>
            <p:spPr>
              <a:xfrm>
                <a:off x="6214287" y="1946935"/>
                <a:ext cx="489313" cy="461241"/>
              </a:xfrm>
              <a:custGeom>
                <a:avLst/>
                <a:gdLst/>
                <a:ahLst/>
                <a:cxnLst/>
                <a:rect l="l" t="t" r="r" b="b"/>
                <a:pathLst>
                  <a:path w="25048" h="23611" extrusionOk="0">
                    <a:moveTo>
                      <a:pt x="12644" y="1"/>
                    </a:moveTo>
                    <a:cubicBezTo>
                      <a:pt x="11899" y="1"/>
                      <a:pt x="11103" y="512"/>
                      <a:pt x="10796" y="1218"/>
                    </a:cubicBezTo>
                    <a:cubicBezTo>
                      <a:pt x="10135" y="2747"/>
                      <a:pt x="10226" y="4733"/>
                      <a:pt x="10157" y="6354"/>
                    </a:cubicBezTo>
                    <a:cubicBezTo>
                      <a:pt x="10112" y="7404"/>
                      <a:pt x="10112" y="8454"/>
                      <a:pt x="10089" y="9504"/>
                    </a:cubicBezTo>
                    <a:cubicBezTo>
                      <a:pt x="9671" y="9495"/>
                      <a:pt x="9253" y="9490"/>
                      <a:pt x="8836" y="9490"/>
                    </a:cubicBezTo>
                    <a:cubicBezTo>
                      <a:pt x="8112" y="9490"/>
                      <a:pt x="7389" y="9506"/>
                      <a:pt x="6665" y="9549"/>
                    </a:cubicBezTo>
                    <a:cubicBezTo>
                      <a:pt x="4953" y="9618"/>
                      <a:pt x="3127" y="9572"/>
                      <a:pt x="1529" y="10280"/>
                    </a:cubicBezTo>
                    <a:cubicBezTo>
                      <a:pt x="0" y="10942"/>
                      <a:pt x="639" y="12928"/>
                      <a:pt x="1849" y="13453"/>
                    </a:cubicBezTo>
                    <a:cubicBezTo>
                      <a:pt x="3378" y="14114"/>
                      <a:pt x="5364" y="14000"/>
                      <a:pt x="6985" y="14069"/>
                    </a:cubicBezTo>
                    <a:cubicBezTo>
                      <a:pt x="7989" y="14137"/>
                      <a:pt x="9016" y="14137"/>
                      <a:pt x="10020" y="14137"/>
                    </a:cubicBezTo>
                    <a:cubicBezTo>
                      <a:pt x="9975" y="16511"/>
                      <a:pt x="9929" y="18885"/>
                      <a:pt x="9883" y="21259"/>
                    </a:cubicBezTo>
                    <a:cubicBezTo>
                      <a:pt x="9849" y="22817"/>
                      <a:pt x="11063" y="23611"/>
                      <a:pt x="12272" y="23611"/>
                    </a:cubicBezTo>
                    <a:cubicBezTo>
                      <a:pt x="13437" y="23611"/>
                      <a:pt x="14597" y="22874"/>
                      <a:pt x="14631" y="21373"/>
                    </a:cubicBezTo>
                    <a:cubicBezTo>
                      <a:pt x="14677" y="18999"/>
                      <a:pt x="14700" y="16602"/>
                      <a:pt x="14722" y="14206"/>
                    </a:cubicBezTo>
                    <a:cubicBezTo>
                      <a:pt x="17119" y="14251"/>
                      <a:pt x="19493" y="14297"/>
                      <a:pt x="21890" y="14366"/>
                    </a:cubicBezTo>
                    <a:cubicBezTo>
                      <a:pt x="21904" y="14366"/>
                      <a:pt x="21919" y="14366"/>
                      <a:pt x="21933" y="14366"/>
                    </a:cubicBezTo>
                    <a:cubicBezTo>
                      <a:pt x="24949" y="14366"/>
                      <a:pt x="25048" y="9686"/>
                      <a:pt x="22004" y="9618"/>
                    </a:cubicBezTo>
                    <a:cubicBezTo>
                      <a:pt x="19584" y="9572"/>
                      <a:pt x="17165" y="9549"/>
                      <a:pt x="14745" y="9527"/>
                    </a:cubicBezTo>
                    <a:cubicBezTo>
                      <a:pt x="14745" y="8363"/>
                      <a:pt x="14745" y="7198"/>
                      <a:pt x="14700" y="6034"/>
                    </a:cubicBezTo>
                    <a:cubicBezTo>
                      <a:pt x="14608" y="4322"/>
                      <a:pt x="14677" y="2496"/>
                      <a:pt x="13969" y="899"/>
                    </a:cubicBezTo>
                    <a:cubicBezTo>
                      <a:pt x="13684" y="262"/>
                      <a:pt x="13177" y="1"/>
                      <a:pt x="12644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12229;p98"/>
              <p:cNvSpPr/>
              <p:nvPr/>
            </p:nvSpPr>
            <p:spPr>
              <a:xfrm>
                <a:off x="6184398" y="1946213"/>
                <a:ext cx="489195" cy="461358"/>
              </a:xfrm>
              <a:custGeom>
                <a:avLst/>
                <a:gdLst/>
                <a:ahLst/>
                <a:cxnLst/>
                <a:rect l="l" t="t" r="r" b="b"/>
                <a:pathLst>
                  <a:path w="25042" h="23617" extrusionOk="0">
                    <a:moveTo>
                      <a:pt x="12669" y="1"/>
                    </a:moveTo>
                    <a:cubicBezTo>
                      <a:pt x="11917" y="1"/>
                      <a:pt x="11105" y="522"/>
                      <a:pt x="10797" y="1232"/>
                    </a:cubicBezTo>
                    <a:cubicBezTo>
                      <a:pt x="10135" y="2739"/>
                      <a:pt x="10249" y="4725"/>
                      <a:pt x="10158" y="6368"/>
                    </a:cubicBezTo>
                    <a:cubicBezTo>
                      <a:pt x="10112" y="7395"/>
                      <a:pt x="10112" y="8445"/>
                      <a:pt x="10090" y="9495"/>
                    </a:cubicBezTo>
                    <a:cubicBezTo>
                      <a:pt x="8971" y="9495"/>
                      <a:pt x="7830" y="9495"/>
                      <a:pt x="6689" y="9541"/>
                    </a:cubicBezTo>
                    <a:cubicBezTo>
                      <a:pt x="4954" y="9609"/>
                      <a:pt x="3128" y="9564"/>
                      <a:pt x="1530" y="10271"/>
                    </a:cubicBezTo>
                    <a:cubicBezTo>
                      <a:pt x="1" y="10933"/>
                      <a:pt x="663" y="12919"/>
                      <a:pt x="1872" y="13444"/>
                    </a:cubicBezTo>
                    <a:cubicBezTo>
                      <a:pt x="3379" y="14106"/>
                      <a:pt x="5365" y="14015"/>
                      <a:pt x="6985" y="14083"/>
                    </a:cubicBezTo>
                    <a:cubicBezTo>
                      <a:pt x="8012" y="14129"/>
                      <a:pt x="9017" y="14129"/>
                      <a:pt x="10021" y="14151"/>
                    </a:cubicBezTo>
                    <a:cubicBezTo>
                      <a:pt x="9998" y="16525"/>
                      <a:pt x="9930" y="18899"/>
                      <a:pt x="9884" y="21273"/>
                    </a:cubicBezTo>
                    <a:cubicBezTo>
                      <a:pt x="9849" y="22822"/>
                      <a:pt x="11068" y="23616"/>
                      <a:pt x="12280" y="23616"/>
                    </a:cubicBezTo>
                    <a:cubicBezTo>
                      <a:pt x="13443" y="23616"/>
                      <a:pt x="14598" y="22885"/>
                      <a:pt x="14632" y="21387"/>
                    </a:cubicBezTo>
                    <a:cubicBezTo>
                      <a:pt x="14677" y="18990"/>
                      <a:pt x="14700" y="16594"/>
                      <a:pt x="14723" y="14220"/>
                    </a:cubicBezTo>
                    <a:cubicBezTo>
                      <a:pt x="17120" y="14266"/>
                      <a:pt x="19516" y="14311"/>
                      <a:pt x="21913" y="14357"/>
                    </a:cubicBezTo>
                    <a:cubicBezTo>
                      <a:pt x="21935" y="14357"/>
                      <a:pt x="21956" y="14358"/>
                      <a:pt x="21978" y="14358"/>
                    </a:cubicBezTo>
                    <a:cubicBezTo>
                      <a:pt x="24950" y="14358"/>
                      <a:pt x="25041" y="9677"/>
                      <a:pt x="22027" y="9609"/>
                    </a:cubicBezTo>
                    <a:cubicBezTo>
                      <a:pt x="19608" y="9564"/>
                      <a:pt x="17165" y="9541"/>
                      <a:pt x="14746" y="9518"/>
                    </a:cubicBezTo>
                    <a:cubicBezTo>
                      <a:pt x="14769" y="8354"/>
                      <a:pt x="14769" y="7190"/>
                      <a:pt x="14700" y="6049"/>
                    </a:cubicBezTo>
                    <a:cubicBezTo>
                      <a:pt x="14632" y="4314"/>
                      <a:pt x="14677" y="2488"/>
                      <a:pt x="13970" y="890"/>
                    </a:cubicBezTo>
                    <a:cubicBezTo>
                      <a:pt x="13697" y="259"/>
                      <a:pt x="13198" y="1"/>
                      <a:pt x="12669" y="1"/>
                    </a:cubicBezTo>
                    <a:close/>
                  </a:path>
                </a:pathLst>
              </a:custGeom>
              <a:solidFill>
                <a:srgbClr val="80C9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0" name="Google Shape;12230;p98"/>
            <p:cNvGrpSpPr/>
            <p:nvPr/>
          </p:nvGrpSpPr>
          <p:grpSpPr>
            <a:xfrm>
              <a:off x="5267750" y="4402765"/>
              <a:ext cx="460245" cy="401483"/>
              <a:chOff x="1003950" y="4166503"/>
              <a:chExt cx="460245" cy="401483"/>
            </a:xfrm>
          </p:grpSpPr>
          <p:sp>
            <p:nvSpPr>
              <p:cNvPr id="12231" name="Google Shape;12231;p98"/>
              <p:cNvSpPr/>
              <p:nvPr/>
            </p:nvSpPr>
            <p:spPr>
              <a:xfrm>
                <a:off x="1036944" y="4166503"/>
                <a:ext cx="427250" cy="395232"/>
              </a:xfrm>
              <a:custGeom>
                <a:avLst/>
                <a:gdLst/>
                <a:ahLst/>
                <a:cxnLst/>
                <a:rect l="l" t="t" r="r" b="b"/>
                <a:pathLst>
                  <a:path w="21871" h="20232" extrusionOk="0">
                    <a:moveTo>
                      <a:pt x="3239" y="0"/>
                    </a:moveTo>
                    <a:cubicBezTo>
                      <a:pt x="2279" y="0"/>
                      <a:pt x="1532" y="903"/>
                      <a:pt x="1971" y="1982"/>
                    </a:cubicBezTo>
                    <a:cubicBezTo>
                      <a:pt x="2747" y="3853"/>
                      <a:pt x="4231" y="5360"/>
                      <a:pt x="5577" y="6844"/>
                    </a:cubicBezTo>
                    <a:cubicBezTo>
                      <a:pt x="6559" y="7939"/>
                      <a:pt x="7563" y="9035"/>
                      <a:pt x="8567" y="10108"/>
                    </a:cubicBezTo>
                    <a:cubicBezTo>
                      <a:pt x="6262" y="12116"/>
                      <a:pt x="3957" y="14125"/>
                      <a:pt x="1628" y="16111"/>
                    </a:cubicBezTo>
                    <a:cubicBezTo>
                      <a:pt x="1" y="17485"/>
                      <a:pt x="1411" y="19705"/>
                      <a:pt x="3089" y="19705"/>
                    </a:cubicBezTo>
                    <a:cubicBezTo>
                      <a:pt x="3528" y="19705"/>
                      <a:pt x="3987" y="19552"/>
                      <a:pt x="4413" y="19192"/>
                    </a:cubicBezTo>
                    <a:cubicBezTo>
                      <a:pt x="6741" y="17206"/>
                      <a:pt x="9115" y="15243"/>
                      <a:pt x="11443" y="13212"/>
                    </a:cubicBezTo>
                    <a:cubicBezTo>
                      <a:pt x="12265" y="14102"/>
                      <a:pt x="13087" y="14969"/>
                      <a:pt x="13908" y="15837"/>
                    </a:cubicBezTo>
                    <a:cubicBezTo>
                      <a:pt x="14570" y="16544"/>
                      <a:pt x="15255" y="17252"/>
                      <a:pt x="15940" y="17937"/>
                    </a:cubicBezTo>
                    <a:cubicBezTo>
                      <a:pt x="16716" y="18758"/>
                      <a:pt x="17538" y="19900"/>
                      <a:pt x="18679" y="20174"/>
                    </a:cubicBezTo>
                    <a:cubicBezTo>
                      <a:pt x="18854" y="20213"/>
                      <a:pt x="19027" y="20232"/>
                      <a:pt x="19194" y="20232"/>
                    </a:cubicBezTo>
                    <a:cubicBezTo>
                      <a:pt x="20382" y="20232"/>
                      <a:pt x="21318" y="19282"/>
                      <a:pt x="21098" y="17982"/>
                    </a:cubicBezTo>
                    <a:cubicBezTo>
                      <a:pt x="20916" y="16841"/>
                      <a:pt x="19957" y="16065"/>
                      <a:pt x="19204" y="15243"/>
                    </a:cubicBezTo>
                    <a:cubicBezTo>
                      <a:pt x="18542" y="14513"/>
                      <a:pt x="17903" y="13805"/>
                      <a:pt x="17241" y="13075"/>
                    </a:cubicBezTo>
                    <a:cubicBezTo>
                      <a:pt x="16396" y="12185"/>
                      <a:pt x="15529" y="11272"/>
                      <a:pt x="14685" y="10381"/>
                    </a:cubicBezTo>
                    <a:cubicBezTo>
                      <a:pt x="16670" y="8578"/>
                      <a:pt x="18633" y="6752"/>
                      <a:pt x="20505" y="4835"/>
                    </a:cubicBezTo>
                    <a:cubicBezTo>
                      <a:pt x="21870" y="3434"/>
                      <a:pt x="20690" y="1481"/>
                      <a:pt x="19180" y="1481"/>
                    </a:cubicBezTo>
                    <a:cubicBezTo>
                      <a:pt x="18772" y="1481"/>
                      <a:pt x="18339" y="1624"/>
                      <a:pt x="17926" y="1959"/>
                    </a:cubicBezTo>
                    <a:cubicBezTo>
                      <a:pt x="15803" y="3671"/>
                      <a:pt x="13772" y="5497"/>
                      <a:pt x="11740" y="7300"/>
                    </a:cubicBezTo>
                    <a:cubicBezTo>
                      <a:pt x="10759" y="6273"/>
                      <a:pt x="9754" y="5246"/>
                      <a:pt x="8750" y="4219"/>
                    </a:cubicBezTo>
                    <a:cubicBezTo>
                      <a:pt x="7312" y="2758"/>
                      <a:pt x="5851" y="1092"/>
                      <a:pt x="3979" y="179"/>
                    </a:cubicBezTo>
                    <a:cubicBezTo>
                      <a:pt x="3730" y="56"/>
                      <a:pt x="3478" y="0"/>
                      <a:pt x="3239" y="0"/>
                    </a:cubicBezTo>
                    <a:close/>
                  </a:path>
                </a:pathLst>
              </a:custGeom>
              <a:solidFill>
                <a:srgbClr val="D53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12232;p98"/>
              <p:cNvSpPr/>
              <p:nvPr/>
            </p:nvSpPr>
            <p:spPr>
              <a:xfrm>
                <a:off x="1003950" y="4172695"/>
                <a:ext cx="427699" cy="395291"/>
              </a:xfrm>
              <a:custGeom>
                <a:avLst/>
                <a:gdLst/>
                <a:ahLst/>
                <a:cxnLst/>
                <a:rect l="l" t="t" r="r" b="b"/>
                <a:pathLst>
                  <a:path w="21894" h="20235" extrusionOk="0">
                    <a:moveTo>
                      <a:pt x="3240" y="1"/>
                    </a:moveTo>
                    <a:cubicBezTo>
                      <a:pt x="2291" y="1"/>
                      <a:pt x="1538" y="891"/>
                      <a:pt x="1994" y="1984"/>
                    </a:cubicBezTo>
                    <a:cubicBezTo>
                      <a:pt x="2770" y="3856"/>
                      <a:pt x="4253" y="5362"/>
                      <a:pt x="5577" y="6846"/>
                    </a:cubicBezTo>
                    <a:cubicBezTo>
                      <a:pt x="6581" y="7942"/>
                      <a:pt x="7563" y="9037"/>
                      <a:pt x="8567" y="10110"/>
                    </a:cubicBezTo>
                    <a:cubicBezTo>
                      <a:pt x="6262" y="12119"/>
                      <a:pt x="3957" y="14127"/>
                      <a:pt x="1628" y="16090"/>
                    </a:cubicBezTo>
                    <a:cubicBezTo>
                      <a:pt x="1" y="17483"/>
                      <a:pt x="1426" y="19707"/>
                      <a:pt x="3110" y="19707"/>
                    </a:cubicBezTo>
                    <a:cubicBezTo>
                      <a:pt x="3551" y="19707"/>
                      <a:pt x="4010" y="19555"/>
                      <a:pt x="4436" y="19195"/>
                    </a:cubicBezTo>
                    <a:cubicBezTo>
                      <a:pt x="6764" y="17209"/>
                      <a:pt x="9115" y="15223"/>
                      <a:pt x="11466" y="13214"/>
                    </a:cubicBezTo>
                    <a:cubicBezTo>
                      <a:pt x="12265" y="14082"/>
                      <a:pt x="13087" y="14972"/>
                      <a:pt x="13908" y="15839"/>
                    </a:cubicBezTo>
                    <a:cubicBezTo>
                      <a:pt x="14593" y="16547"/>
                      <a:pt x="15278" y="17232"/>
                      <a:pt x="15940" y="17939"/>
                    </a:cubicBezTo>
                    <a:cubicBezTo>
                      <a:pt x="16739" y="18761"/>
                      <a:pt x="17538" y="19902"/>
                      <a:pt x="18679" y="20176"/>
                    </a:cubicBezTo>
                    <a:cubicBezTo>
                      <a:pt x="18854" y="20216"/>
                      <a:pt x="19027" y="20235"/>
                      <a:pt x="19195" y="20235"/>
                    </a:cubicBezTo>
                    <a:cubicBezTo>
                      <a:pt x="20387" y="20235"/>
                      <a:pt x="21341" y="19285"/>
                      <a:pt x="21121" y="17985"/>
                    </a:cubicBezTo>
                    <a:cubicBezTo>
                      <a:pt x="20916" y="16844"/>
                      <a:pt x="19980" y="16045"/>
                      <a:pt x="19227" y="15223"/>
                    </a:cubicBezTo>
                    <a:cubicBezTo>
                      <a:pt x="18565" y="14515"/>
                      <a:pt x="17903" y="13785"/>
                      <a:pt x="17241" y="13077"/>
                    </a:cubicBezTo>
                    <a:cubicBezTo>
                      <a:pt x="16396" y="12164"/>
                      <a:pt x="15552" y="11274"/>
                      <a:pt x="14684" y="10384"/>
                    </a:cubicBezTo>
                    <a:cubicBezTo>
                      <a:pt x="16693" y="8581"/>
                      <a:pt x="18656" y="6755"/>
                      <a:pt x="20528" y="4838"/>
                    </a:cubicBezTo>
                    <a:cubicBezTo>
                      <a:pt x="21893" y="3436"/>
                      <a:pt x="20699" y="1483"/>
                      <a:pt x="19183" y="1483"/>
                    </a:cubicBezTo>
                    <a:cubicBezTo>
                      <a:pt x="18772" y="1483"/>
                      <a:pt x="18339" y="1626"/>
                      <a:pt x="17926" y="1962"/>
                    </a:cubicBezTo>
                    <a:cubicBezTo>
                      <a:pt x="15826" y="3673"/>
                      <a:pt x="13794" y="5499"/>
                      <a:pt x="11740" y="7303"/>
                    </a:cubicBezTo>
                    <a:cubicBezTo>
                      <a:pt x="10759" y="6275"/>
                      <a:pt x="9777" y="5248"/>
                      <a:pt x="8773" y="4221"/>
                    </a:cubicBezTo>
                    <a:cubicBezTo>
                      <a:pt x="7312" y="2760"/>
                      <a:pt x="5874" y="1094"/>
                      <a:pt x="3979" y="181"/>
                    </a:cubicBezTo>
                    <a:cubicBezTo>
                      <a:pt x="3731" y="57"/>
                      <a:pt x="3479" y="1"/>
                      <a:pt x="3240" y="1"/>
                    </a:cubicBezTo>
                    <a:close/>
                  </a:path>
                </a:pathLst>
              </a:custGeom>
              <a:solidFill>
                <a:srgbClr val="EB63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7" name="Google Shape;12237;p99"/>
          <p:cNvSpPr txBox="1">
            <a:spLocks noGrp="1"/>
          </p:cNvSpPr>
          <p:nvPr>
            <p:ph type="title"/>
          </p:nvPr>
        </p:nvSpPr>
        <p:spPr>
          <a:xfrm>
            <a:off x="1716150" y="1618600"/>
            <a:ext cx="5711700" cy="12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785,480</a:t>
            </a:r>
            <a:endParaRPr/>
          </a:p>
        </p:txBody>
      </p:sp>
      <p:sp>
        <p:nvSpPr>
          <p:cNvPr id="12238" name="Google Shape;12238;p99"/>
          <p:cNvSpPr txBox="1">
            <a:spLocks noGrp="1"/>
          </p:cNvSpPr>
          <p:nvPr>
            <p:ph type="body" idx="1"/>
          </p:nvPr>
        </p:nvSpPr>
        <p:spPr>
          <a:xfrm>
            <a:off x="2109300" y="2870600"/>
            <a:ext cx="49254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3" name="Google Shape;12243;p100"/>
          <p:cNvSpPr txBox="1">
            <a:spLocks noGrp="1"/>
          </p:cNvSpPr>
          <p:nvPr>
            <p:ph type="title"/>
          </p:nvPr>
        </p:nvSpPr>
        <p:spPr>
          <a:xfrm>
            <a:off x="4572000" y="1876613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12244" name="Google Shape;12244;p100"/>
          <p:cNvSpPr txBox="1">
            <a:spLocks noGrp="1"/>
          </p:cNvSpPr>
          <p:nvPr>
            <p:ph type="title" idx="2"/>
          </p:nvPr>
        </p:nvSpPr>
        <p:spPr>
          <a:xfrm>
            <a:off x="4572000" y="467550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12245" name="Google Shape;12245;p100"/>
          <p:cNvSpPr txBox="1">
            <a:spLocks noGrp="1"/>
          </p:cNvSpPr>
          <p:nvPr>
            <p:ph type="title" idx="3"/>
          </p:nvPr>
        </p:nvSpPr>
        <p:spPr>
          <a:xfrm>
            <a:off x="4572000" y="3229800"/>
            <a:ext cx="38520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6" name="Google Shape;12246;p100"/>
          <p:cNvSpPr txBox="1">
            <a:spLocks noGrp="1"/>
          </p:cNvSpPr>
          <p:nvPr>
            <p:ph type="subTitle" idx="1"/>
          </p:nvPr>
        </p:nvSpPr>
        <p:spPr>
          <a:xfrm>
            <a:off x="4572000" y="2777825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Jupiter’s rotation period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7" name="Google Shape;12247;p100"/>
          <p:cNvSpPr txBox="1">
            <a:spLocks noGrp="1"/>
          </p:cNvSpPr>
          <p:nvPr>
            <p:ph type="subTitle" idx="4"/>
          </p:nvPr>
        </p:nvSpPr>
        <p:spPr>
          <a:xfrm>
            <a:off x="4572000" y="1368750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Earths is the Sun’s mass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8" name="Google Shape;12248;p100"/>
          <p:cNvSpPr txBox="1">
            <a:spLocks noGrp="1"/>
          </p:cNvSpPr>
          <p:nvPr>
            <p:ph type="subTitle" idx="5"/>
          </p:nvPr>
        </p:nvSpPr>
        <p:spPr>
          <a:xfrm>
            <a:off x="4572000" y="4131003"/>
            <a:ext cx="38520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grpSp>
        <p:nvGrpSpPr>
          <p:cNvPr id="12249" name="Google Shape;12249;p100"/>
          <p:cNvGrpSpPr/>
          <p:nvPr/>
        </p:nvGrpSpPr>
        <p:grpSpPr>
          <a:xfrm>
            <a:off x="720006" y="1204363"/>
            <a:ext cx="2867113" cy="2926636"/>
            <a:chOff x="720006" y="1204363"/>
            <a:chExt cx="2867113" cy="2926636"/>
          </a:xfrm>
        </p:grpSpPr>
        <p:grpSp>
          <p:nvGrpSpPr>
            <p:cNvPr id="12250" name="Google Shape;12250;p100"/>
            <p:cNvGrpSpPr/>
            <p:nvPr/>
          </p:nvGrpSpPr>
          <p:grpSpPr>
            <a:xfrm>
              <a:off x="720006" y="1592855"/>
              <a:ext cx="2867113" cy="2166646"/>
              <a:chOff x="922881" y="1779705"/>
              <a:chExt cx="2867113" cy="2166646"/>
            </a:xfrm>
          </p:grpSpPr>
          <p:sp>
            <p:nvSpPr>
              <p:cNvPr id="12251" name="Google Shape;12251;p100"/>
              <p:cNvSpPr/>
              <p:nvPr/>
            </p:nvSpPr>
            <p:spPr>
              <a:xfrm>
                <a:off x="922881" y="1779705"/>
                <a:ext cx="2867113" cy="2166646"/>
              </a:xfrm>
              <a:custGeom>
                <a:avLst/>
                <a:gdLst/>
                <a:ahLst/>
                <a:cxnLst/>
                <a:rect l="l" t="t" r="r" b="b"/>
                <a:pathLst>
                  <a:path w="146768" h="110911" extrusionOk="0">
                    <a:moveTo>
                      <a:pt x="56100" y="0"/>
                    </a:moveTo>
                    <a:cubicBezTo>
                      <a:pt x="48255" y="0"/>
                      <a:pt x="40411" y="117"/>
                      <a:pt x="32572" y="418"/>
                    </a:cubicBezTo>
                    <a:cubicBezTo>
                      <a:pt x="32166" y="432"/>
                      <a:pt x="31734" y="439"/>
                      <a:pt x="31279" y="439"/>
                    </a:cubicBezTo>
                    <a:cubicBezTo>
                      <a:pt x="28334" y="439"/>
                      <a:pt x="24439" y="172"/>
                      <a:pt x="20426" y="172"/>
                    </a:cubicBezTo>
                    <a:cubicBezTo>
                      <a:pt x="12525" y="172"/>
                      <a:pt x="4164" y="1205"/>
                      <a:pt x="1690" y="7334"/>
                    </a:cubicBezTo>
                    <a:cubicBezTo>
                      <a:pt x="663" y="9913"/>
                      <a:pt x="663" y="12789"/>
                      <a:pt x="685" y="15574"/>
                    </a:cubicBezTo>
                    <a:cubicBezTo>
                      <a:pt x="777" y="28858"/>
                      <a:pt x="822" y="42165"/>
                      <a:pt x="891" y="55449"/>
                    </a:cubicBezTo>
                    <a:cubicBezTo>
                      <a:pt x="822" y="71496"/>
                      <a:pt x="822" y="86994"/>
                      <a:pt x="800" y="90783"/>
                    </a:cubicBezTo>
                    <a:cubicBezTo>
                      <a:pt x="777" y="100027"/>
                      <a:pt x="1" y="108130"/>
                      <a:pt x="11345" y="109089"/>
                    </a:cubicBezTo>
                    <a:cubicBezTo>
                      <a:pt x="26971" y="110405"/>
                      <a:pt x="42620" y="110910"/>
                      <a:pt x="58278" y="110910"/>
                    </a:cubicBezTo>
                    <a:cubicBezTo>
                      <a:pt x="70043" y="110910"/>
                      <a:pt x="81814" y="110625"/>
                      <a:pt x="93584" y="110184"/>
                    </a:cubicBezTo>
                    <a:cubicBezTo>
                      <a:pt x="108238" y="109637"/>
                      <a:pt x="122983" y="109020"/>
                      <a:pt x="137500" y="106966"/>
                    </a:cubicBezTo>
                    <a:cubicBezTo>
                      <a:pt x="139829" y="106624"/>
                      <a:pt x="142317" y="105848"/>
                      <a:pt x="143549" y="103679"/>
                    </a:cubicBezTo>
                    <a:cubicBezTo>
                      <a:pt x="144348" y="102264"/>
                      <a:pt x="144622" y="100598"/>
                      <a:pt x="144827" y="98954"/>
                    </a:cubicBezTo>
                    <a:cubicBezTo>
                      <a:pt x="145877" y="89687"/>
                      <a:pt x="145603" y="80101"/>
                      <a:pt x="145946" y="70765"/>
                    </a:cubicBezTo>
                    <a:cubicBezTo>
                      <a:pt x="146608" y="51501"/>
                      <a:pt x="146767" y="31780"/>
                      <a:pt x="144302" y="12606"/>
                    </a:cubicBezTo>
                    <a:cubicBezTo>
                      <a:pt x="143914" y="9708"/>
                      <a:pt x="143389" y="7425"/>
                      <a:pt x="141906" y="5827"/>
                    </a:cubicBezTo>
                    <a:cubicBezTo>
                      <a:pt x="140947" y="4800"/>
                      <a:pt x="139577" y="4047"/>
                      <a:pt x="137592" y="3590"/>
                    </a:cubicBezTo>
                    <a:cubicBezTo>
                      <a:pt x="128119" y="1422"/>
                      <a:pt x="118533" y="1947"/>
                      <a:pt x="108900" y="1399"/>
                    </a:cubicBezTo>
                    <a:cubicBezTo>
                      <a:pt x="98355" y="806"/>
                      <a:pt x="87810" y="463"/>
                      <a:pt x="77242" y="235"/>
                    </a:cubicBezTo>
                    <a:cubicBezTo>
                      <a:pt x="70198" y="95"/>
                      <a:pt x="63149" y="0"/>
                      <a:pt x="56100" y="0"/>
                    </a:cubicBezTo>
                    <a:close/>
                  </a:path>
                </a:pathLst>
              </a:custGeom>
              <a:solidFill>
                <a:srgbClr val="2E59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12252;p100"/>
              <p:cNvSpPr/>
              <p:nvPr/>
            </p:nvSpPr>
            <p:spPr>
              <a:xfrm>
                <a:off x="1061110" y="1915883"/>
                <a:ext cx="2577272" cy="1894153"/>
              </a:xfrm>
              <a:custGeom>
                <a:avLst/>
                <a:gdLst/>
                <a:ahLst/>
                <a:cxnLst/>
                <a:rect l="l" t="t" r="r" b="b"/>
                <a:pathLst>
                  <a:path w="131931" h="96962" extrusionOk="0">
                    <a:moveTo>
                      <a:pt x="51086" y="1"/>
                    </a:moveTo>
                    <a:cubicBezTo>
                      <a:pt x="26742" y="1"/>
                      <a:pt x="5535" y="1098"/>
                      <a:pt x="3150" y="3923"/>
                    </a:cubicBezTo>
                    <a:cubicBezTo>
                      <a:pt x="1" y="7621"/>
                      <a:pt x="982" y="15793"/>
                      <a:pt x="1005" y="20175"/>
                    </a:cubicBezTo>
                    <a:cubicBezTo>
                      <a:pt x="1005" y="23485"/>
                      <a:pt x="1005" y="34441"/>
                      <a:pt x="1073" y="48478"/>
                    </a:cubicBezTo>
                    <a:cubicBezTo>
                      <a:pt x="1005" y="62516"/>
                      <a:pt x="1005" y="76074"/>
                      <a:pt x="1005" y="79384"/>
                    </a:cubicBezTo>
                    <a:cubicBezTo>
                      <a:pt x="982" y="83766"/>
                      <a:pt x="1" y="89336"/>
                      <a:pt x="3150" y="93033"/>
                    </a:cubicBezTo>
                    <a:cubicBezTo>
                      <a:pt x="5228" y="95498"/>
                      <a:pt x="21753" y="96663"/>
                      <a:pt x="42159" y="96914"/>
                    </a:cubicBezTo>
                    <a:cubicBezTo>
                      <a:pt x="44510" y="96936"/>
                      <a:pt x="46929" y="96959"/>
                      <a:pt x="49372" y="96959"/>
                    </a:cubicBezTo>
                    <a:cubicBezTo>
                      <a:pt x="49998" y="96961"/>
                      <a:pt x="50626" y="96961"/>
                      <a:pt x="51256" y="96961"/>
                    </a:cubicBezTo>
                    <a:cubicBezTo>
                      <a:pt x="60671" y="96961"/>
                      <a:pt x="70546" y="96802"/>
                      <a:pt x="79980" y="96503"/>
                    </a:cubicBezTo>
                    <a:cubicBezTo>
                      <a:pt x="104267" y="95749"/>
                      <a:pt x="125608" y="94152"/>
                      <a:pt x="128598" y="92326"/>
                    </a:cubicBezTo>
                    <a:cubicBezTo>
                      <a:pt x="130630" y="91093"/>
                      <a:pt x="131931" y="69546"/>
                      <a:pt x="131908" y="48478"/>
                    </a:cubicBezTo>
                    <a:cubicBezTo>
                      <a:pt x="131908" y="34007"/>
                      <a:pt x="131315" y="19308"/>
                      <a:pt x="130287" y="11136"/>
                    </a:cubicBezTo>
                    <a:cubicBezTo>
                      <a:pt x="130128" y="9858"/>
                      <a:pt x="129945" y="8740"/>
                      <a:pt x="129762" y="7804"/>
                    </a:cubicBezTo>
                    <a:cubicBezTo>
                      <a:pt x="129671" y="7370"/>
                      <a:pt x="129603" y="6982"/>
                      <a:pt x="129511" y="6617"/>
                    </a:cubicBezTo>
                    <a:cubicBezTo>
                      <a:pt x="129237" y="5521"/>
                      <a:pt x="128918" y="4814"/>
                      <a:pt x="128598" y="4631"/>
                    </a:cubicBezTo>
                    <a:cubicBezTo>
                      <a:pt x="124438" y="2101"/>
                      <a:pt x="84761" y="1"/>
                      <a:pt x="51086" y="1"/>
                    </a:cubicBezTo>
                    <a:close/>
                  </a:path>
                </a:pathLst>
              </a:custGeom>
              <a:solidFill>
                <a:srgbClr val="0F3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12253;p100"/>
              <p:cNvSpPr/>
              <p:nvPr/>
            </p:nvSpPr>
            <p:spPr>
              <a:xfrm>
                <a:off x="1061110" y="1915883"/>
                <a:ext cx="2534920" cy="1894153"/>
              </a:xfrm>
              <a:custGeom>
                <a:avLst/>
                <a:gdLst/>
                <a:ahLst/>
                <a:cxnLst/>
                <a:rect l="l" t="t" r="r" b="b"/>
                <a:pathLst>
                  <a:path w="129763" h="96962" extrusionOk="0">
                    <a:moveTo>
                      <a:pt x="51086" y="1"/>
                    </a:moveTo>
                    <a:cubicBezTo>
                      <a:pt x="26742" y="1"/>
                      <a:pt x="5535" y="1098"/>
                      <a:pt x="3150" y="3923"/>
                    </a:cubicBezTo>
                    <a:cubicBezTo>
                      <a:pt x="1" y="7621"/>
                      <a:pt x="982" y="15793"/>
                      <a:pt x="1005" y="20175"/>
                    </a:cubicBezTo>
                    <a:cubicBezTo>
                      <a:pt x="1005" y="23485"/>
                      <a:pt x="1005" y="34441"/>
                      <a:pt x="1073" y="48478"/>
                    </a:cubicBezTo>
                    <a:cubicBezTo>
                      <a:pt x="1005" y="62516"/>
                      <a:pt x="1005" y="76074"/>
                      <a:pt x="1005" y="79384"/>
                    </a:cubicBezTo>
                    <a:cubicBezTo>
                      <a:pt x="982" y="83766"/>
                      <a:pt x="1" y="89336"/>
                      <a:pt x="3150" y="93033"/>
                    </a:cubicBezTo>
                    <a:cubicBezTo>
                      <a:pt x="5228" y="95498"/>
                      <a:pt x="21753" y="96663"/>
                      <a:pt x="42159" y="96914"/>
                    </a:cubicBezTo>
                    <a:cubicBezTo>
                      <a:pt x="44510" y="96936"/>
                      <a:pt x="46929" y="96959"/>
                      <a:pt x="49372" y="96959"/>
                    </a:cubicBezTo>
                    <a:cubicBezTo>
                      <a:pt x="49998" y="96961"/>
                      <a:pt x="50626" y="96961"/>
                      <a:pt x="51256" y="96961"/>
                    </a:cubicBezTo>
                    <a:cubicBezTo>
                      <a:pt x="60671" y="96961"/>
                      <a:pt x="70546" y="96802"/>
                      <a:pt x="79980" y="96503"/>
                    </a:cubicBezTo>
                    <a:cubicBezTo>
                      <a:pt x="66833" y="94722"/>
                      <a:pt x="53686" y="92942"/>
                      <a:pt x="40538" y="91162"/>
                    </a:cubicBezTo>
                    <a:cubicBezTo>
                      <a:pt x="37685" y="90774"/>
                      <a:pt x="34786" y="90386"/>
                      <a:pt x="32298" y="88948"/>
                    </a:cubicBezTo>
                    <a:cubicBezTo>
                      <a:pt x="26318" y="85501"/>
                      <a:pt x="24903" y="77603"/>
                      <a:pt x="24355" y="70710"/>
                    </a:cubicBezTo>
                    <a:cubicBezTo>
                      <a:pt x="23145" y="55098"/>
                      <a:pt x="23100" y="39371"/>
                      <a:pt x="24264" y="23736"/>
                    </a:cubicBezTo>
                    <a:cubicBezTo>
                      <a:pt x="24583" y="19604"/>
                      <a:pt x="25291" y="14925"/>
                      <a:pt x="28738" y="12666"/>
                    </a:cubicBezTo>
                    <a:cubicBezTo>
                      <a:pt x="30586" y="11433"/>
                      <a:pt x="32892" y="11182"/>
                      <a:pt x="35106" y="10976"/>
                    </a:cubicBezTo>
                    <a:cubicBezTo>
                      <a:pt x="45035" y="9995"/>
                      <a:pt x="54987" y="9219"/>
                      <a:pt x="64939" y="8625"/>
                    </a:cubicBezTo>
                    <a:cubicBezTo>
                      <a:pt x="80674" y="7701"/>
                      <a:pt x="96410" y="7239"/>
                      <a:pt x="112163" y="7239"/>
                    </a:cubicBezTo>
                    <a:cubicBezTo>
                      <a:pt x="113913" y="7239"/>
                      <a:pt x="115663" y="7245"/>
                      <a:pt x="117414" y="7256"/>
                    </a:cubicBezTo>
                    <a:cubicBezTo>
                      <a:pt x="119891" y="7275"/>
                      <a:pt x="123870" y="7876"/>
                      <a:pt x="127653" y="7876"/>
                    </a:cubicBezTo>
                    <a:cubicBezTo>
                      <a:pt x="128367" y="7876"/>
                      <a:pt x="129074" y="7854"/>
                      <a:pt x="129762" y="7804"/>
                    </a:cubicBezTo>
                    <a:cubicBezTo>
                      <a:pt x="129671" y="7370"/>
                      <a:pt x="129603" y="6982"/>
                      <a:pt x="129511" y="6617"/>
                    </a:cubicBezTo>
                    <a:cubicBezTo>
                      <a:pt x="129237" y="5521"/>
                      <a:pt x="128918" y="4814"/>
                      <a:pt x="128598" y="4631"/>
                    </a:cubicBezTo>
                    <a:cubicBezTo>
                      <a:pt x="124438" y="2101"/>
                      <a:pt x="84761" y="1"/>
                      <a:pt x="51086" y="1"/>
                    </a:cubicBezTo>
                    <a:close/>
                  </a:path>
                </a:pathLst>
              </a:custGeom>
              <a:solidFill>
                <a:srgbClr val="0A30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12254;p100"/>
              <p:cNvSpPr/>
              <p:nvPr/>
            </p:nvSpPr>
            <p:spPr>
              <a:xfrm>
                <a:off x="1188185" y="2132136"/>
                <a:ext cx="764287" cy="945885"/>
              </a:xfrm>
              <a:custGeom>
                <a:avLst/>
                <a:gdLst/>
                <a:ahLst/>
                <a:cxnLst/>
                <a:rect l="l" t="t" r="r" b="b"/>
                <a:pathLst>
                  <a:path w="39124" h="48420" extrusionOk="0">
                    <a:moveTo>
                      <a:pt x="23693" y="2531"/>
                    </a:moveTo>
                    <a:cubicBezTo>
                      <a:pt x="27939" y="12255"/>
                      <a:pt x="31614" y="22230"/>
                      <a:pt x="34695" y="32364"/>
                    </a:cubicBezTo>
                    <a:cubicBezTo>
                      <a:pt x="35494" y="35012"/>
                      <a:pt x="36293" y="37682"/>
                      <a:pt x="36978" y="40353"/>
                    </a:cubicBezTo>
                    <a:cubicBezTo>
                      <a:pt x="37092" y="40855"/>
                      <a:pt x="37206" y="41289"/>
                      <a:pt x="37206" y="41700"/>
                    </a:cubicBezTo>
                    <a:cubicBezTo>
                      <a:pt x="36681" y="41471"/>
                      <a:pt x="36110" y="41334"/>
                      <a:pt x="35540" y="41334"/>
                    </a:cubicBezTo>
                    <a:cubicBezTo>
                      <a:pt x="34878" y="41357"/>
                      <a:pt x="34878" y="42361"/>
                      <a:pt x="35540" y="42361"/>
                    </a:cubicBezTo>
                    <a:cubicBezTo>
                      <a:pt x="36019" y="42361"/>
                      <a:pt x="36498" y="42476"/>
                      <a:pt x="36932" y="42681"/>
                    </a:cubicBezTo>
                    <a:cubicBezTo>
                      <a:pt x="36841" y="42818"/>
                      <a:pt x="36750" y="42955"/>
                      <a:pt x="36613" y="43092"/>
                    </a:cubicBezTo>
                    <a:cubicBezTo>
                      <a:pt x="36179" y="43548"/>
                      <a:pt x="35540" y="43914"/>
                      <a:pt x="34992" y="44256"/>
                    </a:cubicBezTo>
                    <a:cubicBezTo>
                      <a:pt x="33919" y="44941"/>
                      <a:pt x="32778" y="45489"/>
                      <a:pt x="31568" y="45922"/>
                    </a:cubicBezTo>
                    <a:cubicBezTo>
                      <a:pt x="28391" y="47033"/>
                      <a:pt x="24999" y="47372"/>
                      <a:pt x="21621" y="47372"/>
                    </a:cubicBezTo>
                    <a:cubicBezTo>
                      <a:pt x="20072" y="47372"/>
                      <a:pt x="18527" y="47301"/>
                      <a:pt x="17006" y="47200"/>
                    </a:cubicBezTo>
                    <a:cubicBezTo>
                      <a:pt x="11550" y="46835"/>
                      <a:pt x="6072" y="45740"/>
                      <a:pt x="1599" y="42453"/>
                    </a:cubicBezTo>
                    <a:cubicBezTo>
                      <a:pt x="2283" y="41403"/>
                      <a:pt x="3333" y="40741"/>
                      <a:pt x="4566" y="40490"/>
                    </a:cubicBezTo>
                    <a:cubicBezTo>
                      <a:pt x="5163" y="40362"/>
                      <a:pt x="4983" y="39495"/>
                      <a:pt x="4416" y="39495"/>
                    </a:cubicBezTo>
                    <a:cubicBezTo>
                      <a:pt x="4376" y="39495"/>
                      <a:pt x="4335" y="39499"/>
                      <a:pt x="4292" y="39508"/>
                    </a:cubicBezTo>
                    <a:cubicBezTo>
                      <a:pt x="3653" y="39622"/>
                      <a:pt x="3059" y="39874"/>
                      <a:pt x="2512" y="40216"/>
                    </a:cubicBezTo>
                    <a:cubicBezTo>
                      <a:pt x="9382" y="27890"/>
                      <a:pt x="16093" y="15496"/>
                      <a:pt x="22643" y="2988"/>
                    </a:cubicBezTo>
                    <a:lnTo>
                      <a:pt x="22643" y="2988"/>
                    </a:lnTo>
                    <a:cubicBezTo>
                      <a:pt x="22529" y="4198"/>
                      <a:pt x="22484" y="5385"/>
                      <a:pt x="22461" y="6594"/>
                    </a:cubicBezTo>
                    <a:cubicBezTo>
                      <a:pt x="22461" y="6925"/>
                      <a:pt x="22712" y="7091"/>
                      <a:pt x="22966" y="7091"/>
                    </a:cubicBezTo>
                    <a:cubicBezTo>
                      <a:pt x="23220" y="7091"/>
                      <a:pt x="23477" y="6925"/>
                      <a:pt x="23488" y="6594"/>
                    </a:cubicBezTo>
                    <a:cubicBezTo>
                      <a:pt x="23511" y="5248"/>
                      <a:pt x="23579" y="3901"/>
                      <a:pt x="23693" y="2531"/>
                    </a:cubicBezTo>
                    <a:close/>
                    <a:moveTo>
                      <a:pt x="23372" y="1"/>
                    </a:moveTo>
                    <a:cubicBezTo>
                      <a:pt x="23186" y="1"/>
                      <a:pt x="22999" y="86"/>
                      <a:pt x="22917" y="249"/>
                    </a:cubicBezTo>
                    <a:cubicBezTo>
                      <a:pt x="15568" y="14355"/>
                      <a:pt x="7990" y="28347"/>
                      <a:pt x="206" y="42225"/>
                    </a:cubicBezTo>
                    <a:cubicBezTo>
                      <a:pt x="1" y="42590"/>
                      <a:pt x="298" y="42932"/>
                      <a:pt x="617" y="43001"/>
                    </a:cubicBezTo>
                    <a:cubicBezTo>
                      <a:pt x="640" y="43023"/>
                      <a:pt x="663" y="43046"/>
                      <a:pt x="686" y="43069"/>
                    </a:cubicBezTo>
                    <a:cubicBezTo>
                      <a:pt x="4840" y="46265"/>
                      <a:pt x="9953" y="47543"/>
                      <a:pt x="15088" y="48068"/>
                    </a:cubicBezTo>
                    <a:cubicBezTo>
                      <a:pt x="17185" y="48275"/>
                      <a:pt x="19339" y="48419"/>
                      <a:pt x="21494" y="48419"/>
                    </a:cubicBezTo>
                    <a:cubicBezTo>
                      <a:pt x="24572" y="48419"/>
                      <a:pt x="27651" y="48124"/>
                      <a:pt x="30564" y="47292"/>
                    </a:cubicBezTo>
                    <a:cubicBezTo>
                      <a:pt x="32846" y="46653"/>
                      <a:pt x="35060" y="45625"/>
                      <a:pt x="36932" y="44142"/>
                    </a:cubicBezTo>
                    <a:cubicBezTo>
                      <a:pt x="39123" y="42407"/>
                      <a:pt x="38028" y="40284"/>
                      <a:pt x="37366" y="37933"/>
                    </a:cubicBezTo>
                    <a:cubicBezTo>
                      <a:pt x="35677" y="31885"/>
                      <a:pt x="33782" y="25882"/>
                      <a:pt x="31682" y="19947"/>
                    </a:cubicBezTo>
                    <a:cubicBezTo>
                      <a:pt x="29308" y="13282"/>
                      <a:pt x="26684" y="6708"/>
                      <a:pt x="23808" y="249"/>
                    </a:cubicBezTo>
                    <a:cubicBezTo>
                      <a:pt x="23729" y="81"/>
                      <a:pt x="23551" y="1"/>
                      <a:pt x="2337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12255;p100"/>
              <p:cNvSpPr/>
              <p:nvPr/>
            </p:nvSpPr>
            <p:spPr>
              <a:xfrm>
                <a:off x="1302563" y="2881166"/>
                <a:ext cx="94764" cy="32233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1650" extrusionOk="0">
                    <a:moveTo>
                      <a:pt x="4211" y="1"/>
                    </a:moveTo>
                    <a:cubicBezTo>
                      <a:pt x="4203" y="1"/>
                      <a:pt x="4196" y="1"/>
                      <a:pt x="4189" y="1"/>
                    </a:cubicBezTo>
                    <a:cubicBezTo>
                      <a:pt x="2956" y="47"/>
                      <a:pt x="1747" y="252"/>
                      <a:pt x="560" y="617"/>
                    </a:cubicBezTo>
                    <a:cubicBezTo>
                      <a:pt x="0" y="804"/>
                      <a:pt x="174" y="1649"/>
                      <a:pt x="673" y="1649"/>
                    </a:cubicBezTo>
                    <a:cubicBezTo>
                      <a:pt x="723" y="1649"/>
                      <a:pt x="777" y="1641"/>
                      <a:pt x="834" y="1622"/>
                    </a:cubicBezTo>
                    <a:cubicBezTo>
                      <a:pt x="1929" y="1257"/>
                      <a:pt x="3048" y="1051"/>
                      <a:pt x="4189" y="1028"/>
                    </a:cubicBezTo>
                    <a:cubicBezTo>
                      <a:pt x="4844" y="1006"/>
                      <a:pt x="4851" y="1"/>
                      <a:pt x="4211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12256;p100"/>
              <p:cNvSpPr/>
              <p:nvPr/>
            </p:nvSpPr>
            <p:spPr>
              <a:xfrm>
                <a:off x="1419656" y="2866398"/>
                <a:ext cx="86911" cy="27349"/>
              </a:xfrm>
              <a:custGeom>
                <a:avLst/>
                <a:gdLst/>
                <a:ahLst/>
                <a:cxnLst/>
                <a:rect l="l" t="t" r="r" b="b"/>
                <a:pathLst>
                  <a:path w="4449" h="1400" extrusionOk="0">
                    <a:moveTo>
                      <a:pt x="3870" y="1"/>
                    </a:moveTo>
                    <a:cubicBezTo>
                      <a:pt x="3850" y="1"/>
                      <a:pt x="3831" y="2"/>
                      <a:pt x="3810" y="4"/>
                    </a:cubicBezTo>
                    <a:cubicBezTo>
                      <a:pt x="2760" y="141"/>
                      <a:pt x="1710" y="255"/>
                      <a:pt x="660" y="369"/>
                    </a:cubicBezTo>
                    <a:cubicBezTo>
                      <a:pt x="42" y="435"/>
                      <a:pt x="0" y="1400"/>
                      <a:pt x="598" y="1400"/>
                    </a:cubicBezTo>
                    <a:cubicBezTo>
                      <a:pt x="618" y="1400"/>
                      <a:pt x="639" y="1399"/>
                      <a:pt x="660" y="1396"/>
                    </a:cubicBezTo>
                    <a:cubicBezTo>
                      <a:pt x="1710" y="1259"/>
                      <a:pt x="2760" y="1145"/>
                      <a:pt x="3810" y="1031"/>
                    </a:cubicBezTo>
                    <a:cubicBezTo>
                      <a:pt x="4428" y="965"/>
                      <a:pt x="4448" y="1"/>
                      <a:pt x="3870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12257;p100"/>
              <p:cNvSpPr/>
              <p:nvPr/>
            </p:nvSpPr>
            <p:spPr>
              <a:xfrm>
                <a:off x="1539132" y="2866456"/>
                <a:ext cx="95897" cy="22836"/>
              </a:xfrm>
              <a:custGeom>
                <a:avLst/>
                <a:gdLst/>
                <a:ahLst/>
                <a:cxnLst/>
                <a:rect l="l" t="t" r="r" b="b"/>
                <a:pathLst>
                  <a:path w="4909" h="1169" extrusionOk="0">
                    <a:moveTo>
                      <a:pt x="1871" y="1"/>
                    </a:moveTo>
                    <a:cubicBezTo>
                      <a:pt x="1468" y="1"/>
                      <a:pt x="1064" y="16"/>
                      <a:pt x="661" y="47"/>
                    </a:cubicBezTo>
                    <a:cubicBezTo>
                      <a:pt x="36" y="91"/>
                      <a:pt x="1" y="1052"/>
                      <a:pt x="618" y="1052"/>
                    </a:cubicBezTo>
                    <a:cubicBezTo>
                      <a:pt x="632" y="1052"/>
                      <a:pt x="647" y="1052"/>
                      <a:pt x="661" y="1051"/>
                    </a:cubicBezTo>
                    <a:cubicBezTo>
                      <a:pt x="1047" y="1027"/>
                      <a:pt x="1433" y="1015"/>
                      <a:pt x="1820" y="1015"/>
                    </a:cubicBezTo>
                    <a:cubicBezTo>
                      <a:pt x="2552" y="1015"/>
                      <a:pt x="3284" y="1060"/>
                      <a:pt x="4017" y="1165"/>
                    </a:cubicBezTo>
                    <a:cubicBezTo>
                      <a:pt x="4038" y="1167"/>
                      <a:pt x="4059" y="1168"/>
                      <a:pt x="4080" y="1168"/>
                    </a:cubicBezTo>
                    <a:cubicBezTo>
                      <a:pt x="4673" y="1168"/>
                      <a:pt x="4908" y="250"/>
                      <a:pt x="4290" y="184"/>
                    </a:cubicBezTo>
                    <a:cubicBezTo>
                      <a:pt x="3484" y="62"/>
                      <a:pt x="2677" y="1"/>
                      <a:pt x="1871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12258;p100"/>
              <p:cNvSpPr/>
              <p:nvPr/>
            </p:nvSpPr>
            <p:spPr>
              <a:xfrm>
                <a:off x="1660053" y="2875267"/>
                <a:ext cx="98144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5024" h="1913" extrusionOk="0">
                    <a:moveTo>
                      <a:pt x="802" y="0"/>
                    </a:moveTo>
                    <a:cubicBezTo>
                      <a:pt x="224" y="0"/>
                      <a:pt x="0" y="901"/>
                      <a:pt x="611" y="988"/>
                    </a:cubicBezTo>
                    <a:cubicBezTo>
                      <a:pt x="1844" y="1171"/>
                      <a:pt x="3031" y="1467"/>
                      <a:pt x="4218" y="1878"/>
                    </a:cubicBezTo>
                    <a:cubicBezTo>
                      <a:pt x="4281" y="1902"/>
                      <a:pt x="4341" y="1912"/>
                      <a:pt x="4396" y="1912"/>
                    </a:cubicBezTo>
                    <a:cubicBezTo>
                      <a:pt x="4877" y="1912"/>
                      <a:pt x="5024" y="1101"/>
                      <a:pt x="4492" y="897"/>
                    </a:cubicBezTo>
                    <a:cubicBezTo>
                      <a:pt x="3305" y="486"/>
                      <a:pt x="2118" y="189"/>
                      <a:pt x="885" y="6"/>
                    </a:cubicBezTo>
                    <a:cubicBezTo>
                      <a:pt x="857" y="2"/>
                      <a:pt x="829" y="0"/>
                      <a:pt x="802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12259;p100"/>
              <p:cNvSpPr/>
              <p:nvPr/>
            </p:nvSpPr>
            <p:spPr>
              <a:xfrm>
                <a:off x="1769742" y="2905585"/>
                <a:ext cx="87595" cy="37742"/>
              </a:xfrm>
              <a:custGeom>
                <a:avLst/>
                <a:gdLst/>
                <a:ahLst/>
                <a:cxnLst/>
                <a:rect l="l" t="t" r="r" b="b"/>
                <a:pathLst>
                  <a:path w="4484" h="1932" extrusionOk="0">
                    <a:moveTo>
                      <a:pt x="802" y="1"/>
                    </a:moveTo>
                    <a:cubicBezTo>
                      <a:pt x="224" y="1"/>
                      <a:pt x="1" y="901"/>
                      <a:pt x="611" y="988"/>
                    </a:cubicBezTo>
                    <a:cubicBezTo>
                      <a:pt x="1616" y="1125"/>
                      <a:pt x="2574" y="1422"/>
                      <a:pt x="3464" y="1878"/>
                    </a:cubicBezTo>
                    <a:cubicBezTo>
                      <a:pt x="3544" y="1915"/>
                      <a:pt x="3621" y="1931"/>
                      <a:pt x="3695" y="1931"/>
                    </a:cubicBezTo>
                    <a:cubicBezTo>
                      <a:pt x="4173" y="1931"/>
                      <a:pt x="4484" y="1245"/>
                      <a:pt x="3989" y="988"/>
                    </a:cubicBezTo>
                    <a:cubicBezTo>
                      <a:pt x="3008" y="486"/>
                      <a:pt x="1981" y="166"/>
                      <a:pt x="885" y="7"/>
                    </a:cubicBezTo>
                    <a:cubicBezTo>
                      <a:pt x="857" y="3"/>
                      <a:pt x="829" y="1"/>
                      <a:pt x="80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0" name="Google Shape;12260;p100"/>
              <p:cNvSpPr/>
              <p:nvPr/>
            </p:nvSpPr>
            <p:spPr>
              <a:xfrm>
                <a:off x="1621159" y="2291385"/>
                <a:ext cx="23872" cy="93709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4797" extrusionOk="0">
                    <a:moveTo>
                      <a:pt x="725" y="0"/>
                    </a:moveTo>
                    <a:cubicBezTo>
                      <a:pt x="468" y="0"/>
                      <a:pt x="194" y="166"/>
                      <a:pt x="160" y="497"/>
                    </a:cubicBezTo>
                    <a:cubicBezTo>
                      <a:pt x="23" y="1752"/>
                      <a:pt x="0" y="3030"/>
                      <a:pt x="91" y="4308"/>
                    </a:cubicBezTo>
                    <a:cubicBezTo>
                      <a:pt x="114" y="4631"/>
                      <a:pt x="387" y="4796"/>
                      <a:pt x="646" y="4796"/>
                    </a:cubicBezTo>
                    <a:cubicBezTo>
                      <a:pt x="900" y="4796"/>
                      <a:pt x="1141" y="4636"/>
                      <a:pt x="1119" y="4308"/>
                    </a:cubicBezTo>
                    <a:cubicBezTo>
                      <a:pt x="1004" y="3030"/>
                      <a:pt x="1050" y="1752"/>
                      <a:pt x="1187" y="497"/>
                    </a:cubicBezTo>
                    <a:cubicBezTo>
                      <a:pt x="1221" y="166"/>
                      <a:pt x="982" y="0"/>
                      <a:pt x="725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1" name="Google Shape;12261;p100"/>
              <p:cNvSpPr/>
              <p:nvPr/>
            </p:nvSpPr>
            <p:spPr>
              <a:xfrm>
                <a:off x="1616256" y="2412209"/>
                <a:ext cx="21645" cy="724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3710" extrusionOk="0">
                    <a:moveTo>
                      <a:pt x="611" y="1"/>
                    </a:moveTo>
                    <a:cubicBezTo>
                      <a:pt x="360" y="1"/>
                      <a:pt x="103" y="166"/>
                      <a:pt x="91" y="497"/>
                    </a:cubicBezTo>
                    <a:cubicBezTo>
                      <a:pt x="69" y="1410"/>
                      <a:pt x="46" y="2323"/>
                      <a:pt x="0" y="3213"/>
                    </a:cubicBezTo>
                    <a:cubicBezTo>
                      <a:pt x="0" y="3544"/>
                      <a:pt x="251" y="3710"/>
                      <a:pt x="505" y="3710"/>
                    </a:cubicBezTo>
                    <a:cubicBezTo>
                      <a:pt x="759" y="3710"/>
                      <a:pt x="1016" y="3544"/>
                      <a:pt x="1027" y="3213"/>
                    </a:cubicBezTo>
                    <a:cubicBezTo>
                      <a:pt x="1050" y="2323"/>
                      <a:pt x="1073" y="1410"/>
                      <a:pt x="1096" y="497"/>
                    </a:cubicBezTo>
                    <a:cubicBezTo>
                      <a:pt x="1107" y="166"/>
                      <a:pt x="862" y="1"/>
                      <a:pt x="611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2" name="Google Shape;12262;p100"/>
              <p:cNvSpPr/>
              <p:nvPr/>
            </p:nvSpPr>
            <p:spPr>
              <a:xfrm>
                <a:off x="1607778" y="2516995"/>
                <a:ext cx="28326" cy="82125"/>
              </a:xfrm>
              <a:custGeom>
                <a:avLst/>
                <a:gdLst/>
                <a:ahLst/>
                <a:cxnLst/>
                <a:rect l="l" t="t" r="r" b="b"/>
                <a:pathLst>
                  <a:path w="1450" h="4204" extrusionOk="0">
                    <a:moveTo>
                      <a:pt x="962" y="1"/>
                    </a:moveTo>
                    <a:cubicBezTo>
                      <a:pt x="708" y="1"/>
                      <a:pt x="434" y="166"/>
                      <a:pt x="388" y="497"/>
                    </a:cubicBezTo>
                    <a:cubicBezTo>
                      <a:pt x="274" y="1570"/>
                      <a:pt x="160" y="2643"/>
                      <a:pt x="46" y="3715"/>
                    </a:cubicBezTo>
                    <a:cubicBezTo>
                      <a:pt x="1" y="4044"/>
                      <a:pt x="230" y="4203"/>
                      <a:pt x="482" y="4203"/>
                    </a:cubicBezTo>
                    <a:cubicBezTo>
                      <a:pt x="737" y="4203"/>
                      <a:pt x="1016" y="4038"/>
                      <a:pt x="1050" y="3715"/>
                    </a:cubicBezTo>
                    <a:cubicBezTo>
                      <a:pt x="1187" y="2643"/>
                      <a:pt x="1301" y="1570"/>
                      <a:pt x="1416" y="497"/>
                    </a:cubicBezTo>
                    <a:cubicBezTo>
                      <a:pt x="1450" y="166"/>
                      <a:pt x="1216" y="1"/>
                      <a:pt x="96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3" name="Google Shape;12263;p100"/>
              <p:cNvSpPr/>
              <p:nvPr/>
            </p:nvSpPr>
            <p:spPr>
              <a:xfrm>
                <a:off x="1604476" y="2631489"/>
                <a:ext cx="25161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4483" extrusionOk="0">
                    <a:moveTo>
                      <a:pt x="637" y="0"/>
                    </a:moveTo>
                    <a:cubicBezTo>
                      <a:pt x="386" y="0"/>
                      <a:pt x="147" y="160"/>
                      <a:pt x="169" y="479"/>
                    </a:cubicBezTo>
                    <a:cubicBezTo>
                      <a:pt x="261" y="1621"/>
                      <a:pt x="215" y="2739"/>
                      <a:pt x="55" y="3835"/>
                    </a:cubicBezTo>
                    <a:cubicBezTo>
                      <a:pt x="0" y="4221"/>
                      <a:pt x="337" y="4482"/>
                      <a:pt x="632" y="4482"/>
                    </a:cubicBezTo>
                    <a:cubicBezTo>
                      <a:pt x="825" y="4482"/>
                      <a:pt x="1001" y="4370"/>
                      <a:pt x="1037" y="4109"/>
                    </a:cubicBezTo>
                    <a:cubicBezTo>
                      <a:pt x="1219" y="2899"/>
                      <a:pt x="1288" y="1712"/>
                      <a:pt x="1174" y="479"/>
                    </a:cubicBezTo>
                    <a:cubicBezTo>
                      <a:pt x="1151" y="160"/>
                      <a:pt x="888" y="0"/>
                      <a:pt x="637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12264;p100"/>
              <p:cNvSpPr/>
              <p:nvPr/>
            </p:nvSpPr>
            <p:spPr>
              <a:xfrm>
                <a:off x="1599534" y="2747527"/>
                <a:ext cx="22758" cy="80953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4144" extrusionOk="0">
                    <a:moveTo>
                      <a:pt x="656" y="0"/>
                    </a:moveTo>
                    <a:cubicBezTo>
                      <a:pt x="400" y="0"/>
                      <a:pt x="137" y="166"/>
                      <a:pt x="126" y="497"/>
                    </a:cubicBezTo>
                    <a:cubicBezTo>
                      <a:pt x="103" y="1547"/>
                      <a:pt x="57" y="2597"/>
                      <a:pt x="12" y="3647"/>
                    </a:cubicBezTo>
                    <a:cubicBezTo>
                      <a:pt x="0" y="3978"/>
                      <a:pt x="251" y="4143"/>
                      <a:pt x="508" y="4143"/>
                    </a:cubicBezTo>
                    <a:cubicBezTo>
                      <a:pt x="765" y="4143"/>
                      <a:pt x="1027" y="3978"/>
                      <a:pt x="1039" y="3647"/>
                    </a:cubicBezTo>
                    <a:cubicBezTo>
                      <a:pt x="1084" y="2597"/>
                      <a:pt x="1107" y="1547"/>
                      <a:pt x="1153" y="497"/>
                    </a:cubicBezTo>
                    <a:cubicBezTo>
                      <a:pt x="1164" y="166"/>
                      <a:pt x="913" y="0"/>
                      <a:pt x="656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12265;p100"/>
              <p:cNvSpPr/>
              <p:nvPr/>
            </p:nvSpPr>
            <p:spPr>
              <a:xfrm>
                <a:off x="2522309" y="2520902"/>
                <a:ext cx="906951" cy="749187"/>
              </a:xfrm>
              <a:custGeom>
                <a:avLst/>
                <a:gdLst/>
                <a:ahLst/>
                <a:cxnLst/>
                <a:rect l="l" t="t" r="r" b="b"/>
                <a:pathLst>
                  <a:path w="46427" h="38351" extrusionOk="0">
                    <a:moveTo>
                      <a:pt x="42432" y="1028"/>
                    </a:moveTo>
                    <a:lnTo>
                      <a:pt x="42432" y="1028"/>
                    </a:lnTo>
                    <a:cubicBezTo>
                      <a:pt x="38917" y="3630"/>
                      <a:pt x="35608" y="6506"/>
                      <a:pt x="32549" y="9678"/>
                    </a:cubicBezTo>
                    <a:cubicBezTo>
                      <a:pt x="30185" y="9883"/>
                      <a:pt x="27821" y="9953"/>
                      <a:pt x="25457" y="9953"/>
                    </a:cubicBezTo>
                    <a:cubicBezTo>
                      <a:pt x="21772" y="9953"/>
                      <a:pt x="18088" y="9785"/>
                      <a:pt x="14403" y="9701"/>
                    </a:cubicBezTo>
                    <a:lnTo>
                      <a:pt x="14449" y="9336"/>
                    </a:lnTo>
                    <a:cubicBezTo>
                      <a:pt x="14472" y="8990"/>
                      <a:pt x="14210" y="8813"/>
                      <a:pt x="13944" y="8813"/>
                    </a:cubicBezTo>
                    <a:cubicBezTo>
                      <a:pt x="13701" y="8813"/>
                      <a:pt x="13454" y="8962"/>
                      <a:pt x="13421" y="9267"/>
                    </a:cubicBezTo>
                    <a:lnTo>
                      <a:pt x="13376" y="9678"/>
                    </a:lnTo>
                    <a:cubicBezTo>
                      <a:pt x="12586" y="9667"/>
                      <a:pt x="11797" y="9660"/>
                      <a:pt x="11008" y="9660"/>
                    </a:cubicBezTo>
                    <a:cubicBezTo>
                      <a:pt x="8487" y="9660"/>
                      <a:pt x="5967" y="9732"/>
                      <a:pt x="3447" y="9975"/>
                    </a:cubicBezTo>
                    <a:cubicBezTo>
                      <a:pt x="5935" y="8058"/>
                      <a:pt x="8400" y="6118"/>
                      <a:pt x="10865" y="4200"/>
                    </a:cubicBezTo>
                    <a:cubicBezTo>
                      <a:pt x="11869" y="3401"/>
                      <a:pt x="12737" y="2671"/>
                      <a:pt x="13741" y="2169"/>
                    </a:cubicBezTo>
                    <a:lnTo>
                      <a:pt x="13741" y="2169"/>
                    </a:lnTo>
                    <a:cubicBezTo>
                      <a:pt x="13672" y="2580"/>
                      <a:pt x="13581" y="2968"/>
                      <a:pt x="13467" y="3356"/>
                    </a:cubicBezTo>
                    <a:cubicBezTo>
                      <a:pt x="13354" y="3751"/>
                      <a:pt x="13686" y="4024"/>
                      <a:pt x="13999" y="4024"/>
                    </a:cubicBezTo>
                    <a:cubicBezTo>
                      <a:pt x="14192" y="4024"/>
                      <a:pt x="14379" y="3919"/>
                      <a:pt x="14449" y="3675"/>
                    </a:cubicBezTo>
                    <a:cubicBezTo>
                      <a:pt x="14631" y="3036"/>
                      <a:pt x="14745" y="2397"/>
                      <a:pt x="14837" y="1758"/>
                    </a:cubicBezTo>
                    <a:cubicBezTo>
                      <a:pt x="15293" y="1621"/>
                      <a:pt x="15818" y="1530"/>
                      <a:pt x="16366" y="1530"/>
                    </a:cubicBezTo>
                    <a:lnTo>
                      <a:pt x="22049" y="1416"/>
                    </a:lnTo>
                    <a:cubicBezTo>
                      <a:pt x="28851" y="1301"/>
                      <a:pt x="35653" y="1164"/>
                      <a:pt x="42432" y="1028"/>
                    </a:cubicBezTo>
                    <a:close/>
                    <a:moveTo>
                      <a:pt x="43596" y="1461"/>
                    </a:moveTo>
                    <a:cubicBezTo>
                      <a:pt x="45103" y="8012"/>
                      <a:pt x="44692" y="15019"/>
                      <a:pt x="44852" y="21707"/>
                    </a:cubicBezTo>
                    <a:cubicBezTo>
                      <a:pt x="44897" y="23396"/>
                      <a:pt x="45194" y="25314"/>
                      <a:pt x="44989" y="26980"/>
                    </a:cubicBezTo>
                    <a:cubicBezTo>
                      <a:pt x="44966" y="27162"/>
                      <a:pt x="44920" y="27299"/>
                      <a:pt x="44897" y="27459"/>
                    </a:cubicBezTo>
                    <a:cubicBezTo>
                      <a:pt x="44534" y="27475"/>
                      <a:pt x="44170" y="27483"/>
                      <a:pt x="43806" y="27483"/>
                    </a:cubicBezTo>
                    <a:cubicBezTo>
                      <a:pt x="43143" y="27483"/>
                      <a:pt x="42479" y="27458"/>
                      <a:pt x="41816" y="27414"/>
                    </a:cubicBezTo>
                    <a:cubicBezTo>
                      <a:pt x="41795" y="27411"/>
                      <a:pt x="41775" y="27410"/>
                      <a:pt x="41756" y="27410"/>
                    </a:cubicBezTo>
                    <a:cubicBezTo>
                      <a:pt x="41173" y="27410"/>
                      <a:pt x="41130" y="28374"/>
                      <a:pt x="41770" y="28418"/>
                    </a:cubicBezTo>
                    <a:cubicBezTo>
                      <a:pt x="42638" y="28486"/>
                      <a:pt x="43482" y="28509"/>
                      <a:pt x="44350" y="28509"/>
                    </a:cubicBezTo>
                    <a:cubicBezTo>
                      <a:pt x="43665" y="29354"/>
                      <a:pt x="42569" y="29947"/>
                      <a:pt x="41611" y="30609"/>
                    </a:cubicBezTo>
                    <a:cubicBezTo>
                      <a:pt x="38940" y="32504"/>
                      <a:pt x="36178" y="34261"/>
                      <a:pt x="33371" y="35927"/>
                    </a:cubicBezTo>
                    <a:cubicBezTo>
                      <a:pt x="33416" y="33394"/>
                      <a:pt x="33485" y="30883"/>
                      <a:pt x="33553" y="28349"/>
                    </a:cubicBezTo>
                    <a:cubicBezTo>
                      <a:pt x="33827" y="28167"/>
                      <a:pt x="33850" y="27687"/>
                      <a:pt x="33576" y="27505"/>
                    </a:cubicBezTo>
                    <a:cubicBezTo>
                      <a:pt x="33599" y="26090"/>
                      <a:pt x="33645" y="24675"/>
                      <a:pt x="33667" y="23259"/>
                    </a:cubicBezTo>
                    <a:cubicBezTo>
                      <a:pt x="33782" y="18923"/>
                      <a:pt x="34010" y="14540"/>
                      <a:pt x="33439" y="10226"/>
                    </a:cubicBezTo>
                    <a:cubicBezTo>
                      <a:pt x="36566" y="7008"/>
                      <a:pt x="39967" y="4086"/>
                      <a:pt x="43596" y="1461"/>
                    </a:cubicBezTo>
                    <a:close/>
                    <a:moveTo>
                      <a:pt x="10970" y="10659"/>
                    </a:moveTo>
                    <a:cubicBezTo>
                      <a:pt x="11742" y="10659"/>
                      <a:pt x="12513" y="10668"/>
                      <a:pt x="13284" y="10683"/>
                    </a:cubicBezTo>
                    <a:lnTo>
                      <a:pt x="13239" y="11299"/>
                    </a:lnTo>
                    <a:cubicBezTo>
                      <a:pt x="13203" y="11644"/>
                      <a:pt x="13460" y="11822"/>
                      <a:pt x="13723" y="11822"/>
                    </a:cubicBezTo>
                    <a:cubicBezTo>
                      <a:pt x="13964" y="11822"/>
                      <a:pt x="14210" y="11673"/>
                      <a:pt x="14243" y="11367"/>
                    </a:cubicBezTo>
                    <a:lnTo>
                      <a:pt x="14312" y="10705"/>
                    </a:lnTo>
                    <a:cubicBezTo>
                      <a:pt x="18045" y="10776"/>
                      <a:pt x="21788" y="10951"/>
                      <a:pt x="25523" y="10951"/>
                    </a:cubicBezTo>
                    <a:cubicBezTo>
                      <a:pt x="27839" y="10951"/>
                      <a:pt x="30152" y="10884"/>
                      <a:pt x="32458" y="10683"/>
                    </a:cubicBezTo>
                    <a:cubicBezTo>
                      <a:pt x="33006" y="15065"/>
                      <a:pt x="32754" y="19470"/>
                      <a:pt x="32640" y="23876"/>
                    </a:cubicBezTo>
                    <a:lnTo>
                      <a:pt x="32549" y="27368"/>
                    </a:lnTo>
                    <a:lnTo>
                      <a:pt x="30700" y="27277"/>
                    </a:lnTo>
                    <a:cubicBezTo>
                      <a:pt x="30686" y="27276"/>
                      <a:pt x="30673" y="27275"/>
                      <a:pt x="30659" y="27275"/>
                    </a:cubicBezTo>
                    <a:cubicBezTo>
                      <a:pt x="30058" y="27275"/>
                      <a:pt x="30007" y="28259"/>
                      <a:pt x="30654" y="28281"/>
                    </a:cubicBezTo>
                    <a:lnTo>
                      <a:pt x="32526" y="28395"/>
                    </a:lnTo>
                    <a:cubicBezTo>
                      <a:pt x="32458" y="31203"/>
                      <a:pt x="32389" y="34033"/>
                      <a:pt x="32321" y="36863"/>
                    </a:cubicBezTo>
                    <a:cubicBezTo>
                      <a:pt x="28147" y="37176"/>
                      <a:pt x="23965" y="37331"/>
                      <a:pt x="19784" y="37331"/>
                    </a:cubicBezTo>
                    <a:cubicBezTo>
                      <a:pt x="13881" y="37331"/>
                      <a:pt x="7979" y="37021"/>
                      <a:pt x="2100" y="36407"/>
                    </a:cubicBezTo>
                    <a:cubicBezTo>
                      <a:pt x="2123" y="36361"/>
                      <a:pt x="2169" y="36315"/>
                      <a:pt x="2191" y="36270"/>
                    </a:cubicBezTo>
                    <a:cubicBezTo>
                      <a:pt x="2374" y="36064"/>
                      <a:pt x="2283" y="35722"/>
                      <a:pt x="2054" y="35562"/>
                    </a:cubicBezTo>
                    <a:cubicBezTo>
                      <a:pt x="1972" y="35511"/>
                      <a:pt x="1881" y="35487"/>
                      <a:pt x="1790" y="35487"/>
                    </a:cubicBezTo>
                    <a:cubicBezTo>
                      <a:pt x="1680" y="35487"/>
                      <a:pt x="1572" y="35522"/>
                      <a:pt x="1484" y="35585"/>
                    </a:cubicBezTo>
                    <a:cubicBezTo>
                      <a:pt x="2032" y="27436"/>
                      <a:pt x="2397" y="19265"/>
                      <a:pt x="2534" y="11093"/>
                    </a:cubicBezTo>
                    <a:cubicBezTo>
                      <a:pt x="5346" y="10771"/>
                      <a:pt x="8158" y="10659"/>
                      <a:pt x="10970" y="10659"/>
                    </a:cubicBezTo>
                    <a:close/>
                    <a:moveTo>
                      <a:pt x="43848" y="0"/>
                    </a:moveTo>
                    <a:cubicBezTo>
                      <a:pt x="35927" y="137"/>
                      <a:pt x="28030" y="297"/>
                      <a:pt x="20109" y="434"/>
                    </a:cubicBezTo>
                    <a:cubicBezTo>
                      <a:pt x="19815" y="442"/>
                      <a:pt x="19518" y="444"/>
                      <a:pt x="19221" y="444"/>
                    </a:cubicBezTo>
                    <a:cubicBezTo>
                      <a:pt x="18549" y="444"/>
                      <a:pt x="17871" y="431"/>
                      <a:pt x="17196" y="431"/>
                    </a:cubicBezTo>
                    <a:cubicBezTo>
                      <a:pt x="16339" y="431"/>
                      <a:pt x="15487" y="452"/>
                      <a:pt x="14654" y="548"/>
                    </a:cubicBezTo>
                    <a:cubicBezTo>
                      <a:pt x="13307" y="708"/>
                      <a:pt x="12280" y="1804"/>
                      <a:pt x="11253" y="2602"/>
                    </a:cubicBezTo>
                    <a:cubicBezTo>
                      <a:pt x="8057" y="5090"/>
                      <a:pt x="4862" y="7601"/>
                      <a:pt x="1666" y="10089"/>
                    </a:cubicBezTo>
                    <a:cubicBezTo>
                      <a:pt x="1461" y="10249"/>
                      <a:pt x="1438" y="10454"/>
                      <a:pt x="1507" y="10614"/>
                    </a:cubicBezTo>
                    <a:cubicBezTo>
                      <a:pt x="1370" y="19288"/>
                      <a:pt x="1004" y="27961"/>
                      <a:pt x="388" y="36589"/>
                    </a:cubicBezTo>
                    <a:cubicBezTo>
                      <a:pt x="365" y="36612"/>
                      <a:pt x="365" y="36612"/>
                      <a:pt x="342" y="36635"/>
                    </a:cubicBezTo>
                    <a:cubicBezTo>
                      <a:pt x="114" y="36772"/>
                      <a:pt x="0" y="37046"/>
                      <a:pt x="137" y="37320"/>
                    </a:cubicBezTo>
                    <a:cubicBezTo>
                      <a:pt x="217" y="37479"/>
                      <a:pt x="397" y="37594"/>
                      <a:pt x="584" y="37594"/>
                    </a:cubicBezTo>
                    <a:cubicBezTo>
                      <a:pt x="665" y="37594"/>
                      <a:pt x="746" y="37573"/>
                      <a:pt x="822" y="37525"/>
                    </a:cubicBezTo>
                    <a:cubicBezTo>
                      <a:pt x="936" y="37457"/>
                      <a:pt x="1027" y="37388"/>
                      <a:pt x="1119" y="37320"/>
                    </a:cubicBezTo>
                    <a:cubicBezTo>
                      <a:pt x="7316" y="38005"/>
                      <a:pt x="13538" y="38350"/>
                      <a:pt x="19764" y="38350"/>
                    </a:cubicBezTo>
                    <a:cubicBezTo>
                      <a:pt x="24109" y="38350"/>
                      <a:pt x="28456" y="38182"/>
                      <a:pt x="32800" y="37845"/>
                    </a:cubicBezTo>
                    <a:cubicBezTo>
                      <a:pt x="33051" y="37822"/>
                      <a:pt x="33325" y="37662"/>
                      <a:pt x="33325" y="37365"/>
                    </a:cubicBezTo>
                    <a:cubicBezTo>
                      <a:pt x="33325" y="37297"/>
                      <a:pt x="33325" y="37206"/>
                      <a:pt x="33325" y="37137"/>
                    </a:cubicBezTo>
                    <a:cubicBezTo>
                      <a:pt x="36498" y="35288"/>
                      <a:pt x="39579" y="33302"/>
                      <a:pt x="42569" y="31180"/>
                    </a:cubicBezTo>
                    <a:cubicBezTo>
                      <a:pt x="43551" y="30495"/>
                      <a:pt x="45194" y="29696"/>
                      <a:pt x="45765" y="28555"/>
                    </a:cubicBezTo>
                    <a:cubicBezTo>
                      <a:pt x="46427" y="27231"/>
                      <a:pt x="45970" y="25177"/>
                      <a:pt x="45925" y="23739"/>
                    </a:cubicBezTo>
                    <a:cubicBezTo>
                      <a:pt x="45833" y="19790"/>
                      <a:pt x="45742" y="15841"/>
                      <a:pt x="45651" y="11892"/>
                    </a:cubicBezTo>
                    <a:cubicBezTo>
                      <a:pt x="45537" y="8058"/>
                      <a:pt x="45354" y="4223"/>
                      <a:pt x="44418" y="480"/>
                    </a:cubicBezTo>
                    <a:cubicBezTo>
                      <a:pt x="44395" y="343"/>
                      <a:pt x="44327" y="251"/>
                      <a:pt x="44236" y="183"/>
                    </a:cubicBezTo>
                    <a:cubicBezTo>
                      <a:pt x="44167" y="69"/>
                      <a:pt x="44030" y="0"/>
                      <a:pt x="43848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6" name="Google Shape;12266;p100"/>
              <p:cNvSpPr/>
              <p:nvPr/>
            </p:nvSpPr>
            <p:spPr>
              <a:xfrm>
                <a:off x="2779995" y="2616760"/>
                <a:ext cx="22348" cy="53057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716" extrusionOk="0">
                    <a:moveTo>
                      <a:pt x="618" y="1"/>
                    </a:moveTo>
                    <a:cubicBezTo>
                      <a:pt x="367" y="1"/>
                      <a:pt x="71" y="206"/>
                      <a:pt x="93" y="480"/>
                    </a:cubicBezTo>
                    <a:cubicBezTo>
                      <a:pt x="116" y="1051"/>
                      <a:pt x="93" y="1621"/>
                      <a:pt x="48" y="2192"/>
                    </a:cubicBezTo>
                    <a:cubicBezTo>
                      <a:pt x="0" y="2538"/>
                      <a:pt x="257" y="2715"/>
                      <a:pt x="523" y="2715"/>
                    </a:cubicBezTo>
                    <a:cubicBezTo>
                      <a:pt x="767" y="2715"/>
                      <a:pt x="1019" y="2566"/>
                      <a:pt x="1052" y="2261"/>
                    </a:cubicBezTo>
                    <a:cubicBezTo>
                      <a:pt x="1121" y="1690"/>
                      <a:pt x="1143" y="1119"/>
                      <a:pt x="1098" y="549"/>
                    </a:cubicBezTo>
                    <a:cubicBezTo>
                      <a:pt x="1098" y="275"/>
                      <a:pt x="915" y="24"/>
                      <a:pt x="618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12267;p100"/>
              <p:cNvSpPr/>
              <p:nvPr/>
            </p:nvSpPr>
            <p:spPr>
              <a:xfrm>
                <a:off x="2772650" y="2774427"/>
                <a:ext cx="23012" cy="7456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3817" extrusionOk="0">
                    <a:moveTo>
                      <a:pt x="613" y="0"/>
                    </a:moveTo>
                    <a:cubicBezTo>
                      <a:pt x="368" y="0"/>
                      <a:pt x="139" y="150"/>
                      <a:pt x="150" y="466"/>
                    </a:cubicBezTo>
                    <a:cubicBezTo>
                      <a:pt x="173" y="1402"/>
                      <a:pt x="127" y="2361"/>
                      <a:pt x="36" y="3297"/>
                    </a:cubicBezTo>
                    <a:cubicBezTo>
                      <a:pt x="0" y="3639"/>
                      <a:pt x="258" y="3817"/>
                      <a:pt x="525" y="3817"/>
                    </a:cubicBezTo>
                    <a:cubicBezTo>
                      <a:pt x="773" y="3817"/>
                      <a:pt x="1030" y="3662"/>
                      <a:pt x="1063" y="3342"/>
                    </a:cubicBezTo>
                    <a:cubicBezTo>
                      <a:pt x="1154" y="2407"/>
                      <a:pt x="1177" y="1471"/>
                      <a:pt x="1177" y="512"/>
                    </a:cubicBezTo>
                    <a:cubicBezTo>
                      <a:pt x="1165" y="179"/>
                      <a:pt x="880" y="0"/>
                      <a:pt x="61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8" name="Google Shape;12268;p100"/>
              <p:cNvSpPr/>
              <p:nvPr/>
            </p:nvSpPr>
            <p:spPr>
              <a:xfrm>
                <a:off x="2773099" y="2876380"/>
                <a:ext cx="22563" cy="54659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2798" extrusionOk="0">
                    <a:moveTo>
                      <a:pt x="628" y="0"/>
                    </a:moveTo>
                    <a:cubicBezTo>
                      <a:pt x="383" y="0"/>
                      <a:pt x="138" y="155"/>
                      <a:pt x="127" y="474"/>
                    </a:cubicBezTo>
                    <a:lnTo>
                      <a:pt x="13" y="2278"/>
                    </a:lnTo>
                    <a:cubicBezTo>
                      <a:pt x="1" y="2620"/>
                      <a:pt x="270" y="2798"/>
                      <a:pt x="536" y="2798"/>
                    </a:cubicBezTo>
                    <a:cubicBezTo>
                      <a:pt x="784" y="2798"/>
                      <a:pt x="1029" y="2643"/>
                      <a:pt x="1040" y="2323"/>
                    </a:cubicBezTo>
                    <a:lnTo>
                      <a:pt x="1131" y="520"/>
                    </a:lnTo>
                    <a:cubicBezTo>
                      <a:pt x="1155" y="178"/>
                      <a:pt x="891" y="0"/>
                      <a:pt x="628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9" name="Google Shape;12269;p100"/>
              <p:cNvSpPr/>
              <p:nvPr/>
            </p:nvSpPr>
            <p:spPr>
              <a:xfrm>
                <a:off x="2769563" y="2964659"/>
                <a:ext cx="20746" cy="65872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372" extrusionOk="0">
                    <a:moveTo>
                      <a:pt x="479" y="1"/>
                    </a:moveTo>
                    <a:cubicBezTo>
                      <a:pt x="234" y="1"/>
                      <a:pt x="0" y="155"/>
                      <a:pt x="11" y="475"/>
                    </a:cubicBezTo>
                    <a:lnTo>
                      <a:pt x="34" y="2849"/>
                    </a:lnTo>
                    <a:cubicBezTo>
                      <a:pt x="46" y="3194"/>
                      <a:pt x="325" y="3372"/>
                      <a:pt x="589" y="3372"/>
                    </a:cubicBezTo>
                    <a:cubicBezTo>
                      <a:pt x="832" y="3372"/>
                      <a:pt x="1061" y="3223"/>
                      <a:pt x="1061" y="2917"/>
                    </a:cubicBezTo>
                    <a:cubicBezTo>
                      <a:pt x="1038" y="2118"/>
                      <a:pt x="1038" y="1319"/>
                      <a:pt x="1015" y="521"/>
                    </a:cubicBezTo>
                    <a:cubicBezTo>
                      <a:pt x="1015" y="178"/>
                      <a:pt x="741" y="1"/>
                      <a:pt x="479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0" name="Google Shape;12270;p100"/>
              <p:cNvSpPr/>
              <p:nvPr/>
            </p:nvSpPr>
            <p:spPr>
              <a:xfrm>
                <a:off x="2792087" y="3035297"/>
                <a:ext cx="79410" cy="22094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131" extrusionOk="0">
                    <a:moveTo>
                      <a:pt x="1333" y="1"/>
                    </a:moveTo>
                    <a:cubicBezTo>
                      <a:pt x="1131" y="1"/>
                      <a:pt x="930" y="4"/>
                      <a:pt x="730" y="9"/>
                    </a:cubicBezTo>
                    <a:cubicBezTo>
                      <a:pt x="75" y="31"/>
                      <a:pt x="1" y="1036"/>
                      <a:pt x="640" y="1036"/>
                    </a:cubicBezTo>
                    <a:cubicBezTo>
                      <a:pt x="647" y="1036"/>
                      <a:pt x="654" y="1036"/>
                      <a:pt x="661" y="1036"/>
                    </a:cubicBezTo>
                    <a:cubicBezTo>
                      <a:pt x="877" y="1031"/>
                      <a:pt x="1092" y="1028"/>
                      <a:pt x="1308" y="1028"/>
                    </a:cubicBezTo>
                    <a:cubicBezTo>
                      <a:pt x="2004" y="1028"/>
                      <a:pt x="2698" y="1057"/>
                      <a:pt x="3378" y="1127"/>
                    </a:cubicBezTo>
                    <a:cubicBezTo>
                      <a:pt x="3399" y="1129"/>
                      <a:pt x="3420" y="1131"/>
                      <a:pt x="3441" y="1131"/>
                    </a:cubicBezTo>
                    <a:cubicBezTo>
                      <a:pt x="4042" y="1131"/>
                      <a:pt x="4064" y="189"/>
                      <a:pt x="3446" y="123"/>
                    </a:cubicBezTo>
                    <a:cubicBezTo>
                      <a:pt x="2738" y="34"/>
                      <a:pt x="2030" y="1"/>
                      <a:pt x="1333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1" name="Google Shape;12271;p100"/>
              <p:cNvSpPr/>
              <p:nvPr/>
            </p:nvSpPr>
            <p:spPr>
              <a:xfrm>
                <a:off x="2891501" y="3042584"/>
                <a:ext cx="78042" cy="20102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1029" extrusionOk="0">
                    <a:moveTo>
                      <a:pt x="731" y="1"/>
                    </a:moveTo>
                    <a:cubicBezTo>
                      <a:pt x="69" y="1"/>
                      <a:pt x="0" y="1028"/>
                      <a:pt x="662" y="1028"/>
                    </a:cubicBezTo>
                    <a:lnTo>
                      <a:pt x="3287" y="1028"/>
                    </a:lnTo>
                    <a:cubicBezTo>
                      <a:pt x="3926" y="1028"/>
                      <a:pt x="3995" y="1"/>
                      <a:pt x="3333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2" name="Google Shape;12272;p100"/>
              <p:cNvSpPr/>
              <p:nvPr/>
            </p:nvSpPr>
            <p:spPr>
              <a:xfrm>
                <a:off x="2999881" y="3046413"/>
                <a:ext cx="92361" cy="24985"/>
              </a:xfrm>
              <a:custGeom>
                <a:avLst/>
                <a:gdLst/>
                <a:ahLst/>
                <a:cxnLst/>
                <a:rect l="l" t="t" r="r" b="b"/>
                <a:pathLst>
                  <a:path w="4728" h="1279" extrusionOk="0">
                    <a:moveTo>
                      <a:pt x="1213" y="0"/>
                    </a:moveTo>
                    <a:cubicBezTo>
                      <a:pt x="1045" y="0"/>
                      <a:pt x="876" y="4"/>
                      <a:pt x="707" y="10"/>
                    </a:cubicBezTo>
                    <a:cubicBezTo>
                      <a:pt x="75" y="33"/>
                      <a:pt x="1" y="1038"/>
                      <a:pt x="639" y="1038"/>
                    </a:cubicBezTo>
                    <a:cubicBezTo>
                      <a:pt x="646" y="1038"/>
                      <a:pt x="654" y="1038"/>
                      <a:pt x="661" y="1038"/>
                    </a:cubicBezTo>
                    <a:cubicBezTo>
                      <a:pt x="867" y="1029"/>
                      <a:pt x="1073" y="1024"/>
                      <a:pt x="1279" y="1024"/>
                    </a:cubicBezTo>
                    <a:cubicBezTo>
                      <a:pt x="2123" y="1024"/>
                      <a:pt x="2967" y="1101"/>
                      <a:pt x="3811" y="1266"/>
                    </a:cubicBezTo>
                    <a:cubicBezTo>
                      <a:pt x="3852" y="1275"/>
                      <a:pt x="3893" y="1279"/>
                      <a:pt x="3931" y="1279"/>
                    </a:cubicBezTo>
                    <a:cubicBezTo>
                      <a:pt x="4487" y="1279"/>
                      <a:pt x="4728" y="414"/>
                      <a:pt x="4130" y="307"/>
                    </a:cubicBezTo>
                    <a:cubicBezTo>
                      <a:pt x="3156" y="112"/>
                      <a:pt x="2198" y="0"/>
                      <a:pt x="121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3" name="Google Shape;12273;p100"/>
              <p:cNvSpPr/>
              <p:nvPr/>
            </p:nvSpPr>
            <p:spPr>
              <a:xfrm>
                <a:off x="3208378" y="3053719"/>
                <a:ext cx="97343" cy="21899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121" extrusionOk="0">
                    <a:moveTo>
                      <a:pt x="650" y="0"/>
                    </a:moveTo>
                    <a:cubicBezTo>
                      <a:pt x="29" y="0"/>
                      <a:pt x="0" y="962"/>
                      <a:pt x="647" y="1029"/>
                    </a:cubicBezTo>
                    <a:cubicBezTo>
                      <a:pt x="1454" y="1090"/>
                      <a:pt x="2250" y="1120"/>
                      <a:pt x="3050" y="1120"/>
                    </a:cubicBezTo>
                    <a:cubicBezTo>
                      <a:pt x="3450" y="1120"/>
                      <a:pt x="3851" y="1112"/>
                      <a:pt x="4254" y="1097"/>
                    </a:cubicBezTo>
                    <a:cubicBezTo>
                      <a:pt x="4908" y="1075"/>
                      <a:pt x="4983" y="93"/>
                      <a:pt x="4344" y="93"/>
                    </a:cubicBezTo>
                    <a:cubicBezTo>
                      <a:pt x="4337" y="93"/>
                      <a:pt x="4330" y="93"/>
                      <a:pt x="4322" y="93"/>
                    </a:cubicBezTo>
                    <a:cubicBezTo>
                      <a:pt x="3998" y="105"/>
                      <a:pt x="3674" y="111"/>
                      <a:pt x="3350" y="111"/>
                    </a:cubicBezTo>
                    <a:cubicBezTo>
                      <a:pt x="2464" y="111"/>
                      <a:pt x="1579" y="68"/>
                      <a:pt x="693" y="2"/>
                    </a:cubicBezTo>
                    <a:cubicBezTo>
                      <a:pt x="678" y="1"/>
                      <a:pt x="664" y="0"/>
                      <a:pt x="650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4" name="Google Shape;12274;p100"/>
              <p:cNvSpPr/>
              <p:nvPr/>
            </p:nvSpPr>
            <p:spPr>
              <a:xfrm>
                <a:off x="2705059" y="3044069"/>
                <a:ext cx="79605" cy="59054"/>
              </a:xfrm>
              <a:custGeom>
                <a:avLst/>
                <a:gdLst/>
                <a:ahLst/>
                <a:cxnLst/>
                <a:rect l="l" t="t" r="r" b="b"/>
                <a:pathLst>
                  <a:path w="4075" h="3023" extrusionOk="0">
                    <a:moveTo>
                      <a:pt x="3323" y="0"/>
                    </a:moveTo>
                    <a:cubicBezTo>
                      <a:pt x="3214" y="0"/>
                      <a:pt x="3100" y="39"/>
                      <a:pt x="2994" y="130"/>
                    </a:cubicBezTo>
                    <a:cubicBezTo>
                      <a:pt x="2195" y="838"/>
                      <a:pt x="1350" y="1477"/>
                      <a:pt x="460" y="2025"/>
                    </a:cubicBezTo>
                    <a:cubicBezTo>
                      <a:pt x="1" y="2331"/>
                      <a:pt x="247" y="3023"/>
                      <a:pt x="676" y="3023"/>
                    </a:cubicBezTo>
                    <a:cubicBezTo>
                      <a:pt x="758" y="3023"/>
                      <a:pt x="847" y="2997"/>
                      <a:pt x="939" y="2938"/>
                    </a:cubicBezTo>
                    <a:cubicBezTo>
                      <a:pt x="1898" y="2322"/>
                      <a:pt x="2811" y="1637"/>
                      <a:pt x="3678" y="884"/>
                    </a:cubicBezTo>
                    <a:cubicBezTo>
                      <a:pt x="4075" y="541"/>
                      <a:pt x="3732" y="0"/>
                      <a:pt x="332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5" name="Google Shape;12275;p100"/>
              <p:cNvSpPr/>
              <p:nvPr/>
            </p:nvSpPr>
            <p:spPr>
              <a:xfrm>
                <a:off x="2632193" y="3105858"/>
                <a:ext cx="68079" cy="50107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2565" extrusionOk="0">
                    <a:moveTo>
                      <a:pt x="2836" y="0"/>
                    </a:moveTo>
                    <a:cubicBezTo>
                      <a:pt x="2753" y="0"/>
                      <a:pt x="2662" y="29"/>
                      <a:pt x="2569" y="94"/>
                    </a:cubicBezTo>
                    <a:cubicBezTo>
                      <a:pt x="1839" y="597"/>
                      <a:pt x="1109" y="1122"/>
                      <a:pt x="401" y="1692"/>
                    </a:cubicBezTo>
                    <a:cubicBezTo>
                      <a:pt x="1" y="2020"/>
                      <a:pt x="354" y="2564"/>
                      <a:pt x="769" y="2564"/>
                    </a:cubicBezTo>
                    <a:cubicBezTo>
                      <a:pt x="874" y="2564"/>
                      <a:pt x="984" y="2529"/>
                      <a:pt x="1086" y="2445"/>
                    </a:cubicBezTo>
                    <a:cubicBezTo>
                      <a:pt x="1725" y="1943"/>
                      <a:pt x="2364" y="1441"/>
                      <a:pt x="3049" y="985"/>
                    </a:cubicBezTo>
                    <a:cubicBezTo>
                      <a:pt x="3485" y="681"/>
                      <a:pt x="3244" y="0"/>
                      <a:pt x="2836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12276;p100"/>
              <p:cNvSpPr/>
              <p:nvPr/>
            </p:nvSpPr>
            <p:spPr>
              <a:xfrm>
                <a:off x="2557921" y="3159774"/>
                <a:ext cx="67630" cy="49033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2510" extrusionOk="0">
                    <a:moveTo>
                      <a:pt x="2694" y="0"/>
                    </a:moveTo>
                    <a:cubicBezTo>
                      <a:pt x="2589" y="0"/>
                      <a:pt x="2479" y="36"/>
                      <a:pt x="2377" y="119"/>
                    </a:cubicBezTo>
                    <a:cubicBezTo>
                      <a:pt x="1761" y="644"/>
                      <a:pt x="1144" y="1101"/>
                      <a:pt x="460" y="1534"/>
                    </a:cubicBezTo>
                    <a:cubicBezTo>
                      <a:pt x="0" y="1821"/>
                      <a:pt x="263" y="2509"/>
                      <a:pt x="683" y="2509"/>
                    </a:cubicBezTo>
                    <a:cubicBezTo>
                      <a:pt x="764" y="2509"/>
                      <a:pt x="850" y="2484"/>
                      <a:pt x="939" y="2424"/>
                    </a:cubicBezTo>
                    <a:cubicBezTo>
                      <a:pt x="1669" y="1968"/>
                      <a:pt x="2377" y="1443"/>
                      <a:pt x="3062" y="872"/>
                    </a:cubicBezTo>
                    <a:cubicBezTo>
                      <a:pt x="3462" y="545"/>
                      <a:pt x="3108" y="0"/>
                      <a:pt x="269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12277;p100"/>
              <p:cNvSpPr/>
              <p:nvPr/>
            </p:nvSpPr>
            <p:spPr>
              <a:xfrm>
                <a:off x="2071363" y="2282790"/>
                <a:ext cx="138933" cy="158527"/>
              </a:xfrm>
              <a:custGeom>
                <a:avLst/>
                <a:gdLst/>
                <a:ahLst/>
                <a:cxnLst/>
                <a:rect l="l" t="t" r="r" b="b"/>
                <a:pathLst>
                  <a:path w="7112" h="8115" extrusionOk="0">
                    <a:moveTo>
                      <a:pt x="733" y="1"/>
                    </a:moveTo>
                    <a:cubicBezTo>
                      <a:pt x="346" y="1"/>
                      <a:pt x="1" y="501"/>
                      <a:pt x="350" y="868"/>
                    </a:cubicBezTo>
                    <a:cubicBezTo>
                      <a:pt x="1309" y="1918"/>
                      <a:pt x="2245" y="2968"/>
                      <a:pt x="3135" y="4064"/>
                    </a:cubicBezTo>
                    <a:cubicBezTo>
                      <a:pt x="2450" y="5114"/>
                      <a:pt x="1811" y="6209"/>
                      <a:pt x="1240" y="7350"/>
                    </a:cubicBezTo>
                    <a:cubicBezTo>
                      <a:pt x="1036" y="7743"/>
                      <a:pt x="1383" y="8114"/>
                      <a:pt x="1716" y="8114"/>
                    </a:cubicBezTo>
                    <a:cubicBezTo>
                      <a:pt x="1867" y="8114"/>
                      <a:pt x="2015" y="8038"/>
                      <a:pt x="2108" y="7853"/>
                    </a:cubicBezTo>
                    <a:cubicBezTo>
                      <a:pt x="2633" y="6848"/>
                      <a:pt x="3203" y="5867"/>
                      <a:pt x="3820" y="4908"/>
                    </a:cubicBezTo>
                    <a:cubicBezTo>
                      <a:pt x="4550" y="5844"/>
                      <a:pt x="5280" y="6780"/>
                      <a:pt x="5965" y="7761"/>
                    </a:cubicBezTo>
                    <a:cubicBezTo>
                      <a:pt x="6081" y="7918"/>
                      <a:pt x="6239" y="7983"/>
                      <a:pt x="6394" y="7983"/>
                    </a:cubicBezTo>
                    <a:cubicBezTo>
                      <a:pt x="6761" y="7983"/>
                      <a:pt x="7112" y="7621"/>
                      <a:pt x="6855" y="7236"/>
                    </a:cubicBezTo>
                    <a:cubicBezTo>
                      <a:pt x="6056" y="6141"/>
                      <a:pt x="5258" y="5068"/>
                      <a:pt x="4413" y="4018"/>
                    </a:cubicBezTo>
                    <a:cubicBezTo>
                      <a:pt x="5029" y="3105"/>
                      <a:pt x="5691" y="2215"/>
                      <a:pt x="6399" y="1347"/>
                    </a:cubicBezTo>
                    <a:cubicBezTo>
                      <a:pt x="6727" y="968"/>
                      <a:pt x="6390" y="458"/>
                      <a:pt x="6028" y="458"/>
                    </a:cubicBezTo>
                    <a:cubicBezTo>
                      <a:pt x="5911" y="458"/>
                      <a:pt x="5792" y="512"/>
                      <a:pt x="5691" y="640"/>
                    </a:cubicBezTo>
                    <a:cubicBezTo>
                      <a:pt x="5006" y="1462"/>
                      <a:pt x="4345" y="2306"/>
                      <a:pt x="3728" y="3196"/>
                    </a:cubicBezTo>
                    <a:cubicBezTo>
                      <a:pt x="2884" y="2169"/>
                      <a:pt x="1994" y="1142"/>
                      <a:pt x="1081" y="160"/>
                    </a:cubicBezTo>
                    <a:cubicBezTo>
                      <a:pt x="973" y="48"/>
                      <a:pt x="851" y="1"/>
                      <a:pt x="733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12278;p100"/>
              <p:cNvSpPr/>
              <p:nvPr/>
            </p:nvSpPr>
            <p:spPr>
              <a:xfrm>
                <a:off x="2265912" y="2304317"/>
                <a:ext cx="105684" cy="118675"/>
              </a:xfrm>
              <a:custGeom>
                <a:avLst/>
                <a:gdLst/>
                <a:ahLst/>
                <a:cxnLst/>
                <a:rect l="l" t="t" r="r" b="b"/>
                <a:pathLst>
                  <a:path w="5410" h="6075" extrusionOk="0">
                    <a:moveTo>
                      <a:pt x="2494" y="0"/>
                    </a:moveTo>
                    <a:cubicBezTo>
                      <a:pt x="2237" y="0"/>
                      <a:pt x="1998" y="166"/>
                      <a:pt x="2032" y="496"/>
                    </a:cubicBezTo>
                    <a:cubicBezTo>
                      <a:pt x="2078" y="1021"/>
                      <a:pt x="2123" y="1569"/>
                      <a:pt x="2169" y="2117"/>
                    </a:cubicBezTo>
                    <a:cubicBezTo>
                      <a:pt x="1667" y="2117"/>
                      <a:pt x="1165" y="2117"/>
                      <a:pt x="662" y="2140"/>
                    </a:cubicBezTo>
                    <a:cubicBezTo>
                      <a:pt x="8" y="2162"/>
                      <a:pt x="1" y="3167"/>
                      <a:pt x="641" y="3167"/>
                    </a:cubicBezTo>
                    <a:cubicBezTo>
                      <a:pt x="648" y="3167"/>
                      <a:pt x="655" y="3167"/>
                      <a:pt x="662" y="3167"/>
                    </a:cubicBezTo>
                    <a:cubicBezTo>
                      <a:pt x="1187" y="3144"/>
                      <a:pt x="1735" y="3144"/>
                      <a:pt x="2260" y="3144"/>
                    </a:cubicBezTo>
                    <a:cubicBezTo>
                      <a:pt x="2329" y="3966"/>
                      <a:pt x="2397" y="4765"/>
                      <a:pt x="2466" y="5587"/>
                    </a:cubicBezTo>
                    <a:cubicBezTo>
                      <a:pt x="2500" y="5909"/>
                      <a:pt x="2773" y="6074"/>
                      <a:pt x="3029" y="6074"/>
                    </a:cubicBezTo>
                    <a:cubicBezTo>
                      <a:pt x="3280" y="6074"/>
                      <a:pt x="3515" y="5915"/>
                      <a:pt x="3493" y="5587"/>
                    </a:cubicBezTo>
                    <a:cubicBezTo>
                      <a:pt x="3424" y="4765"/>
                      <a:pt x="3356" y="3966"/>
                      <a:pt x="3287" y="3144"/>
                    </a:cubicBezTo>
                    <a:lnTo>
                      <a:pt x="3287" y="3144"/>
                    </a:lnTo>
                    <a:cubicBezTo>
                      <a:pt x="3767" y="3167"/>
                      <a:pt x="4269" y="3190"/>
                      <a:pt x="4748" y="3213"/>
                    </a:cubicBezTo>
                    <a:cubicBezTo>
                      <a:pt x="4763" y="3214"/>
                      <a:pt x="4777" y="3214"/>
                      <a:pt x="4790" y="3214"/>
                    </a:cubicBezTo>
                    <a:cubicBezTo>
                      <a:pt x="5410" y="3214"/>
                      <a:pt x="5396" y="2230"/>
                      <a:pt x="4748" y="2186"/>
                    </a:cubicBezTo>
                    <a:cubicBezTo>
                      <a:pt x="4223" y="2163"/>
                      <a:pt x="3698" y="2140"/>
                      <a:pt x="3196" y="2140"/>
                    </a:cubicBezTo>
                    <a:cubicBezTo>
                      <a:pt x="3150" y="1592"/>
                      <a:pt x="3105" y="1044"/>
                      <a:pt x="3059" y="496"/>
                    </a:cubicBezTo>
                    <a:cubicBezTo>
                      <a:pt x="3025" y="166"/>
                      <a:pt x="2751" y="0"/>
                      <a:pt x="249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12279;p100"/>
              <p:cNvSpPr/>
              <p:nvPr/>
            </p:nvSpPr>
            <p:spPr>
              <a:xfrm>
                <a:off x="2421274" y="2291971"/>
                <a:ext cx="116214" cy="134420"/>
              </a:xfrm>
              <a:custGeom>
                <a:avLst/>
                <a:gdLst/>
                <a:ahLst/>
                <a:cxnLst/>
                <a:rect l="l" t="t" r="r" b="b"/>
                <a:pathLst>
                  <a:path w="5949" h="6881" extrusionOk="0">
                    <a:moveTo>
                      <a:pt x="2457" y="1"/>
                    </a:moveTo>
                    <a:cubicBezTo>
                      <a:pt x="1548" y="1"/>
                      <a:pt x="583" y="670"/>
                      <a:pt x="173" y="1585"/>
                    </a:cubicBezTo>
                    <a:cubicBezTo>
                      <a:pt x="0" y="1994"/>
                      <a:pt x="359" y="2371"/>
                      <a:pt x="688" y="2371"/>
                    </a:cubicBezTo>
                    <a:cubicBezTo>
                      <a:pt x="836" y="2371"/>
                      <a:pt x="978" y="2294"/>
                      <a:pt x="1064" y="2110"/>
                    </a:cubicBezTo>
                    <a:cubicBezTo>
                      <a:pt x="1269" y="1647"/>
                      <a:pt x="1746" y="964"/>
                      <a:pt x="2319" y="964"/>
                    </a:cubicBezTo>
                    <a:cubicBezTo>
                      <a:pt x="2509" y="964"/>
                      <a:pt x="2708" y="1038"/>
                      <a:pt x="2912" y="1220"/>
                    </a:cubicBezTo>
                    <a:cubicBezTo>
                      <a:pt x="3460" y="1699"/>
                      <a:pt x="3232" y="2544"/>
                      <a:pt x="2935" y="3091"/>
                    </a:cubicBezTo>
                    <a:cubicBezTo>
                      <a:pt x="2410" y="4096"/>
                      <a:pt x="1474" y="4963"/>
                      <a:pt x="721" y="5830"/>
                    </a:cubicBezTo>
                    <a:cubicBezTo>
                      <a:pt x="447" y="6150"/>
                      <a:pt x="630" y="6675"/>
                      <a:pt x="1086" y="6698"/>
                    </a:cubicBezTo>
                    <a:cubicBezTo>
                      <a:pt x="2502" y="6743"/>
                      <a:pt x="3894" y="6812"/>
                      <a:pt x="5286" y="6880"/>
                    </a:cubicBezTo>
                    <a:cubicBezTo>
                      <a:pt x="5294" y="6881"/>
                      <a:pt x="5301" y="6881"/>
                      <a:pt x="5308" y="6881"/>
                    </a:cubicBezTo>
                    <a:cubicBezTo>
                      <a:pt x="5948" y="6881"/>
                      <a:pt x="5941" y="5876"/>
                      <a:pt x="5286" y="5853"/>
                    </a:cubicBezTo>
                    <a:cubicBezTo>
                      <a:pt x="4259" y="5808"/>
                      <a:pt x="3232" y="5762"/>
                      <a:pt x="2205" y="5716"/>
                    </a:cubicBezTo>
                    <a:cubicBezTo>
                      <a:pt x="3392" y="4415"/>
                      <a:pt x="4875" y="2726"/>
                      <a:pt x="4031" y="1037"/>
                    </a:cubicBezTo>
                    <a:cubicBezTo>
                      <a:pt x="3655" y="303"/>
                      <a:pt x="3068" y="1"/>
                      <a:pt x="2457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100"/>
              <p:cNvSpPr/>
              <p:nvPr/>
            </p:nvSpPr>
            <p:spPr>
              <a:xfrm>
                <a:off x="2562336" y="2250166"/>
                <a:ext cx="61652" cy="193182"/>
              </a:xfrm>
              <a:custGeom>
                <a:avLst/>
                <a:gdLst/>
                <a:ahLst/>
                <a:cxnLst/>
                <a:rect l="l" t="t" r="r" b="b"/>
                <a:pathLst>
                  <a:path w="3156" h="9889" extrusionOk="0">
                    <a:moveTo>
                      <a:pt x="726" y="1"/>
                    </a:moveTo>
                    <a:cubicBezTo>
                      <a:pt x="361" y="1"/>
                      <a:pt x="0" y="374"/>
                      <a:pt x="256" y="758"/>
                    </a:cubicBezTo>
                    <a:cubicBezTo>
                      <a:pt x="1968" y="3314"/>
                      <a:pt x="2105" y="6441"/>
                      <a:pt x="576" y="9135"/>
                    </a:cubicBezTo>
                    <a:cubicBezTo>
                      <a:pt x="356" y="9528"/>
                      <a:pt x="699" y="9888"/>
                      <a:pt x="1045" y="9888"/>
                    </a:cubicBezTo>
                    <a:cubicBezTo>
                      <a:pt x="1202" y="9888"/>
                      <a:pt x="1360" y="9814"/>
                      <a:pt x="1466" y="9637"/>
                    </a:cubicBezTo>
                    <a:cubicBezTo>
                      <a:pt x="3155" y="6669"/>
                      <a:pt x="3041" y="3086"/>
                      <a:pt x="1147" y="233"/>
                    </a:cubicBezTo>
                    <a:cubicBezTo>
                      <a:pt x="1037" y="69"/>
                      <a:pt x="881" y="1"/>
                      <a:pt x="726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12281;p100"/>
              <p:cNvSpPr/>
              <p:nvPr/>
            </p:nvSpPr>
            <p:spPr>
              <a:xfrm>
                <a:off x="1961811" y="2253526"/>
                <a:ext cx="68119" cy="189529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9702" extrusionOk="0">
                    <a:moveTo>
                      <a:pt x="2459" y="0"/>
                    </a:moveTo>
                    <a:cubicBezTo>
                      <a:pt x="2303" y="0"/>
                      <a:pt x="2149" y="78"/>
                      <a:pt x="2055" y="266"/>
                    </a:cubicBezTo>
                    <a:cubicBezTo>
                      <a:pt x="480" y="3462"/>
                      <a:pt x="1" y="6612"/>
                      <a:pt x="2443" y="9533"/>
                    </a:cubicBezTo>
                    <a:cubicBezTo>
                      <a:pt x="2546" y="9652"/>
                      <a:pt x="2664" y="9702"/>
                      <a:pt x="2779" y="9702"/>
                    </a:cubicBezTo>
                    <a:cubicBezTo>
                      <a:pt x="3149" y="9702"/>
                      <a:pt x="3487" y="9186"/>
                      <a:pt x="3173" y="8803"/>
                    </a:cubicBezTo>
                    <a:cubicBezTo>
                      <a:pt x="1028" y="6269"/>
                      <a:pt x="1598" y="3507"/>
                      <a:pt x="2945" y="768"/>
                    </a:cubicBezTo>
                    <a:cubicBezTo>
                      <a:pt x="3148" y="363"/>
                      <a:pt x="2797" y="0"/>
                      <a:pt x="2459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12282;p100"/>
              <p:cNvSpPr/>
              <p:nvPr/>
            </p:nvSpPr>
            <p:spPr>
              <a:xfrm>
                <a:off x="2613693" y="2139852"/>
                <a:ext cx="88318" cy="150439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7701" extrusionOk="0">
                    <a:moveTo>
                      <a:pt x="2104" y="0"/>
                    </a:moveTo>
                    <a:cubicBezTo>
                      <a:pt x="1531" y="0"/>
                      <a:pt x="908" y="289"/>
                      <a:pt x="458" y="584"/>
                    </a:cubicBezTo>
                    <a:cubicBezTo>
                      <a:pt x="0" y="870"/>
                      <a:pt x="275" y="1538"/>
                      <a:pt x="697" y="1538"/>
                    </a:cubicBezTo>
                    <a:cubicBezTo>
                      <a:pt x="780" y="1538"/>
                      <a:pt x="870" y="1512"/>
                      <a:pt x="960" y="1452"/>
                    </a:cubicBezTo>
                    <a:lnTo>
                      <a:pt x="1302" y="1246"/>
                    </a:lnTo>
                    <a:cubicBezTo>
                      <a:pt x="2352" y="1315"/>
                      <a:pt x="2626" y="1611"/>
                      <a:pt x="2101" y="2136"/>
                    </a:cubicBezTo>
                    <a:cubicBezTo>
                      <a:pt x="1919" y="2524"/>
                      <a:pt x="1599" y="2798"/>
                      <a:pt x="1280" y="3095"/>
                    </a:cubicBezTo>
                    <a:cubicBezTo>
                      <a:pt x="937" y="3415"/>
                      <a:pt x="1211" y="3940"/>
                      <a:pt x="1645" y="3962"/>
                    </a:cubicBezTo>
                    <a:cubicBezTo>
                      <a:pt x="1681" y="3965"/>
                      <a:pt x="1720" y="3966"/>
                      <a:pt x="1761" y="3966"/>
                    </a:cubicBezTo>
                    <a:cubicBezTo>
                      <a:pt x="1970" y="3966"/>
                      <a:pt x="2226" y="3938"/>
                      <a:pt x="2475" y="3938"/>
                    </a:cubicBezTo>
                    <a:cubicBezTo>
                      <a:pt x="3049" y="3938"/>
                      <a:pt x="3583" y="4088"/>
                      <a:pt x="3402" y="5081"/>
                    </a:cubicBezTo>
                    <a:cubicBezTo>
                      <a:pt x="3242" y="5971"/>
                      <a:pt x="2010" y="6405"/>
                      <a:pt x="1302" y="6679"/>
                    </a:cubicBezTo>
                    <a:cubicBezTo>
                      <a:pt x="774" y="6882"/>
                      <a:pt x="933" y="7700"/>
                      <a:pt x="1393" y="7700"/>
                    </a:cubicBezTo>
                    <a:cubicBezTo>
                      <a:pt x="1450" y="7700"/>
                      <a:pt x="1511" y="7688"/>
                      <a:pt x="1576" y="7660"/>
                    </a:cubicBezTo>
                    <a:cubicBezTo>
                      <a:pt x="2877" y="7135"/>
                      <a:pt x="4521" y="6359"/>
                      <a:pt x="4475" y="4693"/>
                    </a:cubicBezTo>
                    <a:cubicBezTo>
                      <a:pt x="4429" y="3437"/>
                      <a:pt x="3676" y="3118"/>
                      <a:pt x="2763" y="3004"/>
                    </a:cubicBezTo>
                    <a:cubicBezTo>
                      <a:pt x="3311" y="2319"/>
                      <a:pt x="3722" y="1452"/>
                      <a:pt x="3242" y="653"/>
                    </a:cubicBezTo>
                    <a:cubicBezTo>
                      <a:pt x="2963" y="174"/>
                      <a:pt x="2549" y="0"/>
                      <a:pt x="210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12283;p100"/>
              <p:cNvSpPr/>
              <p:nvPr/>
            </p:nvSpPr>
            <p:spPr>
              <a:xfrm>
                <a:off x="2017759" y="3067628"/>
                <a:ext cx="80738" cy="143875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7365" extrusionOk="0">
                    <a:moveTo>
                      <a:pt x="3325" y="1"/>
                    </a:moveTo>
                    <a:cubicBezTo>
                      <a:pt x="3201" y="1"/>
                      <a:pt x="3070" y="44"/>
                      <a:pt x="2957" y="134"/>
                    </a:cubicBezTo>
                    <a:cubicBezTo>
                      <a:pt x="2113" y="819"/>
                      <a:pt x="1245" y="1481"/>
                      <a:pt x="401" y="2166"/>
                    </a:cubicBezTo>
                    <a:cubicBezTo>
                      <a:pt x="1" y="2493"/>
                      <a:pt x="368" y="3008"/>
                      <a:pt x="800" y="3008"/>
                    </a:cubicBezTo>
                    <a:cubicBezTo>
                      <a:pt x="910" y="3008"/>
                      <a:pt x="1024" y="2975"/>
                      <a:pt x="1131" y="2896"/>
                    </a:cubicBezTo>
                    <a:cubicBezTo>
                      <a:pt x="1702" y="2439"/>
                      <a:pt x="2272" y="1983"/>
                      <a:pt x="2866" y="1526"/>
                    </a:cubicBezTo>
                    <a:cubicBezTo>
                      <a:pt x="2934" y="3307"/>
                      <a:pt x="3026" y="5087"/>
                      <a:pt x="3094" y="6868"/>
                    </a:cubicBezTo>
                    <a:cubicBezTo>
                      <a:pt x="3106" y="7199"/>
                      <a:pt x="3368" y="7364"/>
                      <a:pt x="3625" y="7364"/>
                    </a:cubicBezTo>
                    <a:cubicBezTo>
                      <a:pt x="3882" y="7364"/>
                      <a:pt x="4133" y="7199"/>
                      <a:pt x="4121" y="6868"/>
                    </a:cubicBezTo>
                    <a:cubicBezTo>
                      <a:pt x="4030" y="4745"/>
                      <a:pt x="3916" y="2622"/>
                      <a:pt x="3825" y="499"/>
                    </a:cubicBezTo>
                    <a:cubicBezTo>
                      <a:pt x="3809" y="178"/>
                      <a:pt x="3579" y="1"/>
                      <a:pt x="3325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12284;p100"/>
              <p:cNvSpPr/>
              <p:nvPr/>
            </p:nvSpPr>
            <p:spPr>
              <a:xfrm>
                <a:off x="1828484" y="3241470"/>
                <a:ext cx="483823" cy="28111"/>
              </a:xfrm>
              <a:custGeom>
                <a:avLst/>
                <a:gdLst/>
                <a:ahLst/>
                <a:cxnLst/>
                <a:rect l="l" t="t" r="r" b="b"/>
                <a:pathLst>
                  <a:path w="24767" h="1439" extrusionOk="0">
                    <a:moveTo>
                      <a:pt x="663" y="0"/>
                    </a:moveTo>
                    <a:cubicBezTo>
                      <a:pt x="1" y="0"/>
                      <a:pt x="1" y="1004"/>
                      <a:pt x="663" y="1027"/>
                    </a:cubicBezTo>
                    <a:cubicBezTo>
                      <a:pt x="8492" y="1164"/>
                      <a:pt x="16298" y="1301"/>
                      <a:pt x="24127" y="1438"/>
                    </a:cubicBezTo>
                    <a:cubicBezTo>
                      <a:pt x="24766" y="1438"/>
                      <a:pt x="24766" y="434"/>
                      <a:pt x="24127" y="411"/>
                    </a:cubicBezTo>
                    <a:cubicBezTo>
                      <a:pt x="16298" y="274"/>
                      <a:pt x="8492" y="137"/>
                      <a:pt x="66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12285;p100"/>
              <p:cNvSpPr/>
              <p:nvPr/>
            </p:nvSpPr>
            <p:spPr>
              <a:xfrm>
                <a:off x="1787050" y="3302517"/>
                <a:ext cx="520784" cy="188747"/>
              </a:xfrm>
              <a:custGeom>
                <a:avLst/>
                <a:gdLst/>
                <a:ahLst/>
                <a:cxnLst/>
                <a:rect l="l" t="t" r="r" b="b"/>
                <a:pathLst>
                  <a:path w="26659" h="9662" extrusionOk="0">
                    <a:moveTo>
                      <a:pt x="10058" y="1"/>
                    </a:moveTo>
                    <a:cubicBezTo>
                      <a:pt x="8134" y="1"/>
                      <a:pt x="6211" y="143"/>
                      <a:pt x="4290" y="550"/>
                    </a:cubicBezTo>
                    <a:cubicBezTo>
                      <a:pt x="4108" y="573"/>
                      <a:pt x="3971" y="732"/>
                      <a:pt x="3925" y="892"/>
                    </a:cubicBezTo>
                    <a:cubicBezTo>
                      <a:pt x="3286" y="3357"/>
                      <a:pt x="2624" y="5823"/>
                      <a:pt x="1962" y="8288"/>
                    </a:cubicBezTo>
                    <a:cubicBezTo>
                      <a:pt x="1665" y="8014"/>
                      <a:pt x="1369" y="7694"/>
                      <a:pt x="1163" y="7329"/>
                    </a:cubicBezTo>
                    <a:cubicBezTo>
                      <a:pt x="1048" y="7173"/>
                      <a:pt x="887" y="7107"/>
                      <a:pt x="730" y="7107"/>
                    </a:cubicBezTo>
                    <a:cubicBezTo>
                      <a:pt x="358" y="7107"/>
                      <a:pt x="1" y="7469"/>
                      <a:pt x="273" y="7854"/>
                    </a:cubicBezTo>
                    <a:cubicBezTo>
                      <a:pt x="775" y="8562"/>
                      <a:pt x="1300" y="9087"/>
                      <a:pt x="2008" y="9589"/>
                    </a:cubicBezTo>
                    <a:cubicBezTo>
                      <a:pt x="2083" y="9639"/>
                      <a:pt x="2168" y="9661"/>
                      <a:pt x="2253" y="9661"/>
                    </a:cubicBezTo>
                    <a:cubicBezTo>
                      <a:pt x="2481" y="9661"/>
                      <a:pt x="2711" y="9501"/>
                      <a:pt x="2761" y="9269"/>
                    </a:cubicBezTo>
                    <a:cubicBezTo>
                      <a:pt x="3103" y="8037"/>
                      <a:pt x="3423" y="6781"/>
                      <a:pt x="3765" y="5526"/>
                    </a:cubicBezTo>
                    <a:cubicBezTo>
                      <a:pt x="4039" y="4453"/>
                      <a:pt x="4199" y="3106"/>
                      <a:pt x="4678" y="2102"/>
                    </a:cubicBezTo>
                    <a:cubicBezTo>
                      <a:pt x="5138" y="1116"/>
                      <a:pt x="6948" y="897"/>
                      <a:pt x="8695" y="897"/>
                    </a:cubicBezTo>
                    <a:cubicBezTo>
                      <a:pt x="9900" y="897"/>
                      <a:pt x="11074" y="1001"/>
                      <a:pt x="11754" y="1029"/>
                    </a:cubicBezTo>
                    <a:cubicBezTo>
                      <a:pt x="15651" y="1178"/>
                      <a:pt x="19502" y="1769"/>
                      <a:pt x="23381" y="1769"/>
                    </a:cubicBezTo>
                    <a:cubicBezTo>
                      <a:pt x="24252" y="1769"/>
                      <a:pt x="25123" y="1739"/>
                      <a:pt x="25997" y="1668"/>
                    </a:cubicBezTo>
                    <a:cubicBezTo>
                      <a:pt x="26645" y="1624"/>
                      <a:pt x="26659" y="640"/>
                      <a:pt x="26039" y="640"/>
                    </a:cubicBezTo>
                    <a:cubicBezTo>
                      <a:pt x="26026" y="640"/>
                      <a:pt x="26012" y="640"/>
                      <a:pt x="25997" y="641"/>
                    </a:cubicBezTo>
                    <a:cubicBezTo>
                      <a:pt x="25101" y="714"/>
                      <a:pt x="24205" y="745"/>
                      <a:pt x="23309" y="745"/>
                    </a:cubicBezTo>
                    <a:cubicBezTo>
                      <a:pt x="18884" y="745"/>
                      <a:pt x="14467" y="1"/>
                      <a:pt x="10058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12286;p100"/>
              <p:cNvSpPr/>
              <p:nvPr/>
            </p:nvSpPr>
            <p:spPr>
              <a:xfrm>
                <a:off x="1901994" y="3367373"/>
                <a:ext cx="58273" cy="129498"/>
              </a:xfrm>
              <a:custGeom>
                <a:avLst/>
                <a:gdLst/>
                <a:ahLst/>
                <a:cxnLst/>
                <a:rect l="l" t="t" r="r" b="b"/>
                <a:pathLst>
                  <a:path w="2983" h="6629" extrusionOk="0">
                    <a:moveTo>
                      <a:pt x="2284" y="0"/>
                    </a:moveTo>
                    <a:cubicBezTo>
                      <a:pt x="2160" y="0"/>
                      <a:pt x="2031" y="41"/>
                      <a:pt x="1921" y="129"/>
                    </a:cubicBezTo>
                    <a:cubicBezTo>
                      <a:pt x="1419" y="585"/>
                      <a:pt x="917" y="1019"/>
                      <a:pt x="392" y="1475"/>
                    </a:cubicBezTo>
                    <a:cubicBezTo>
                      <a:pt x="0" y="1814"/>
                      <a:pt x="359" y="2319"/>
                      <a:pt x="774" y="2319"/>
                    </a:cubicBezTo>
                    <a:cubicBezTo>
                      <a:pt x="891" y="2319"/>
                      <a:pt x="1012" y="2278"/>
                      <a:pt x="1123" y="2183"/>
                    </a:cubicBezTo>
                    <a:cubicBezTo>
                      <a:pt x="1351" y="1978"/>
                      <a:pt x="1579" y="1795"/>
                      <a:pt x="1807" y="1590"/>
                    </a:cubicBezTo>
                    <a:lnTo>
                      <a:pt x="1944" y="6132"/>
                    </a:lnTo>
                    <a:cubicBezTo>
                      <a:pt x="1956" y="6463"/>
                      <a:pt x="2218" y="6628"/>
                      <a:pt x="2475" y="6628"/>
                    </a:cubicBezTo>
                    <a:cubicBezTo>
                      <a:pt x="2732" y="6628"/>
                      <a:pt x="2983" y="6463"/>
                      <a:pt x="2971" y="6132"/>
                    </a:cubicBezTo>
                    <a:cubicBezTo>
                      <a:pt x="2926" y="4260"/>
                      <a:pt x="2857" y="2366"/>
                      <a:pt x="2812" y="494"/>
                    </a:cubicBezTo>
                    <a:cubicBezTo>
                      <a:pt x="2796" y="184"/>
                      <a:pt x="2549" y="0"/>
                      <a:pt x="228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100"/>
              <p:cNvSpPr/>
              <p:nvPr/>
            </p:nvSpPr>
            <p:spPr>
              <a:xfrm>
                <a:off x="2007757" y="3416230"/>
                <a:ext cx="81148" cy="21469"/>
              </a:xfrm>
              <a:custGeom>
                <a:avLst/>
                <a:gdLst/>
                <a:ahLst/>
                <a:cxnLst/>
                <a:rect l="l" t="t" r="r" b="b"/>
                <a:pathLst>
                  <a:path w="4154" h="1099" extrusionOk="0">
                    <a:moveTo>
                      <a:pt x="619" y="0"/>
                    </a:moveTo>
                    <a:cubicBezTo>
                      <a:pt x="1" y="0"/>
                      <a:pt x="36" y="984"/>
                      <a:pt x="662" y="1029"/>
                    </a:cubicBezTo>
                    <a:cubicBezTo>
                      <a:pt x="1266" y="1073"/>
                      <a:pt x="1880" y="1098"/>
                      <a:pt x="2491" y="1098"/>
                    </a:cubicBezTo>
                    <a:cubicBezTo>
                      <a:pt x="2826" y="1098"/>
                      <a:pt x="3160" y="1090"/>
                      <a:pt x="3492" y="1074"/>
                    </a:cubicBezTo>
                    <a:cubicBezTo>
                      <a:pt x="4147" y="1052"/>
                      <a:pt x="4154" y="47"/>
                      <a:pt x="3514" y="47"/>
                    </a:cubicBezTo>
                    <a:cubicBezTo>
                      <a:pt x="3506" y="47"/>
                      <a:pt x="3499" y="47"/>
                      <a:pt x="3492" y="47"/>
                    </a:cubicBezTo>
                    <a:cubicBezTo>
                      <a:pt x="3104" y="66"/>
                      <a:pt x="2713" y="77"/>
                      <a:pt x="2321" y="77"/>
                    </a:cubicBezTo>
                    <a:cubicBezTo>
                      <a:pt x="1766" y="77"/>
                      <a:pt x="1210" y="55"/>
                      <a:pt x="662" y="2"/>
                    </a:cubicBezTo>
                    <a:cubicBezTo>
                      <a:pt x="647" y="1"/>
                      <a:pt x="633" y="0"/>
                      <a:pt x="619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12288;p100"/>
              <p:cNvSpPr/>
              <p:nvPr/>
            </p:nvSpPr>
            <p:spPr>
              <a:xfrm>
                <a:off x="2122838" y="3403786"/>
                <a:ext cx="88474" cy="96054"/>
              </a:xfrm>
              <a:custGeom>
                <a:avLst/>
                <a:gdLst/>
                <a:ahLst/>
                <a:cxnLst/>
                <a:rect l="l" t="t" r="r" b="b"/>
                <a:pathLst>
                  <a:path w="4529" h="4917" extrusionOk="0">
                    <a:moveTo>
                      <a:pt x="692" y="1"/>
                    </a:moveTo>
                    <a:cubicBezTo>
                      <a:pt x="334" y="1"/>
                      <a:pt x="1" y="515"/>
                      <a:pt x="294" y="912"/>
                    </a:cubicBezTo>
                    <a:cubicBezTo>
                      <a:pt x="728" y="1437"/>
                      <a:pt x="1162" y="1985"/>
                      <a:pt x="1595" y="2510"/>
                    </a:cubicBezTo>
                    <a:cubicBezTo>
                      <a:pt x="1276" y="2944"/>
                      <a:pt x="979" y="3355"/>
                      <a:pt x="705" y="3811"/>
                    </a:cubicBezTo>
                    <a:cubicBezTo>
                      <a:pt x="469" y="4204"/>
                      <a:pt x="818" y="4565"/>
                      <a:pt x="1170" y="4565"/>
                    </a:cubicBezTo>
                    <a:cubicBezTo>
                      <a:pt x="1329" y="4565"/>
                      <a:pt x="1489" y="4491"/>
                      <a:pt x="1595" y="4313"/>
                    </a:cubicBezTo>
                    <a:cubicBezTo>
                      <a:pt x="1801" y="3971"/>
                      <a:pt x="2029" y="3651"/>
                      <a:pt x="2257" y="3332"/>
                    </a:cubicBezTo>
                    <a:cubicBezTo>
                      <a:pt x="2668" y="3811"/>
                      <a:pt x="3056" y="4291"/>
                      <a:pt x="3467" y="4747"/>
                    </a:cubicBezTo>
                    <a:cubicBezTo>
                      <a:pt x="3570" y="4866"/>
                      <a:pt x="3690" y="4916"/>
                      <a:pt x="3807" y="4916"/>
                    </a:cubicBezTo>
                    <a:cubicBezTo>
                      <a:pt x="4182" y="4916"/>
                      <a:pt x="4528" y="4405"/>
                      <a:pt x="4197" y="4039"/>
                    </a:cubicBezTo>
                    <a:cubicBezTo>
                      <a:pt x="3741" y="3537"/>
                      <a:pt x="3330" y="3012"/>
                      <a:pt x="2896" y="2510"/>
                    </a:cubicBezTo>
                    <a:cubicBezTo>
                      <a:pt x="3284" y="2031"/>
                      <a:pt x="3673" y="1574"/>
                      <a:pt x="4129" y="1164"/>
                    </a:cubicBezTo>
                    <a:cubicBezTo>
                      <a:pt x="4484" y="809"/>
                      <a:pt x="4136" y="289"/>
                      <a:pt x="3738" y="289"/>
                    </a:cubicBezTo>
                    <a:cubicBezTo>
                      <a:pt x="3624" y="289"/>
                      <a:pt x="3505" y="331"/>
                      <a:pt x="3399" y="433"/>
                    </a:cubicBezTo>
                    <a:cubicBezTo>
                      <a:pt x="2988" y="844"/>
                      <a:pt x="2600" y="1255"/>
                      <a:pt x="2235" y="1711"/>
                    </a:cubicBezTo>
                    <a:cubicBezTo>
                      <a:pt x="1824" y="1186"/>
                      <a:pt x="1413" y="684"/>
                      <a:pt x="1025" y="182"/>
                    </a:cubicBezTo>
                    <a:cubicBezTo>
                      <a:pt x="925" y="54"/>
                      <a:pt x="807" y="1"/>
                      <a:pt x="69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12289;p100"/>
              <p:cNvSpPr/>
              <p:nvPr/>
            </p:nvSpPr>
            <p:spPr>
              <a:xfrm>
                <a:off x="2224263" y="3357820"/>
                <a:ext cx="81539" cy="84938"/>
              </a:xfrm>
              <a:custGeom>
                <a:avLst/>
                <a:gdLst/>
                <a:ahLst/>
                <a:cxnLst/>
                <a:rect l="l" t="t" r="r" b="b"/>
                <a:pathLst>
                  <a:path w="4174" h="4348" extrusionOk="0">
                    <a:moveTo>
                      <a:pt x="2064" y="1"/>
                    </a:moveTo>
                    <a:cubicBezTo>
                      <a:pt x="1335" y="1"/>
                      <a:pt x="822" y="537"/>
                      <a:pt x="352" y="1029"/>
                    </a:cubicBezTo>
                    <a:cubicBezTo>
                      <a:pt x="1" y="1398"/>
                      <a:pt x="353" y="1915"/>
                      <a:pt x="742" y="1915"/>
                    </a:cubicBezTo>
                    <a:cubicBezTo>
                      <a:pt x="858" y="1915"/>
                      <a:pt x="978" y="1869"/>
                      <a:pt x="1083" y="1759"/>
                    </a:cubicBezTo>
                    <a:cubicBezTo>
                      <a:pt x="1288" y="1531"/>
                      <a:pt x="1608" y="1074"/>
                      <a:pt x="1950" y="1051"/>
                    </a:cubicBezTo>
                    <a:cubicBezTo>
                      <a:pt x="1985" y="1046"/>
                      <a:pt x="2018" y="1044"/>
                      <a:pt x="2048" y="1044"/>
                    </a:cubicBezTo>
                    <a:cubicBezTo>
                      <a:pt x="2573" y="1044"/>
                      <a:pt x="2236" y="1770"/>
                      <a:pt x="2041" y="1964"/>
                    </a:cubicBezTo>
                    <a:cubicBezTo>
                      <a:pt x="1585" y="2489"/>
                      <a:pt x="923" y="2786"/>
                      <a:pt x="489" y="3334"/>
                    </a:cubicBezTo>
                    <a:cubicBezTo>
                      <a:pt x="243" y="3647"/>
                      <a:pt x="370" y="4202"/>
                      <a:pt x="827" y="4202"/>
                    </a:cubicBezTo>
                    <a:cubicBezTo>
                      <a:pt x="836" y="4202"/>
                      <a:pt x="845" y="4202"/>
                      <a:pt x="854" y="4201"/>
                    </a:cubicBezTo>
                    <a:cubicBezTo>
                      <a:pt x="1060" y="4190"/>
                      <a:pt x="1264" y="4184"/>
                      <a:pt x="1467" y="4184"/>
                    </a:cubicBezTo>
                    <a:cubicBezTo>
                      <a:pt x="2075" y="4184"/>
                      <a:pt x="2675" y="4236"/>
                      <a:pt x="3274" y="4338"/>
                    </a:cubicBezTo>
                    <a:cubicBezTo>
                      <a:pt x="3309" y="4344"/>
                      <a:pt x="3343" y="4347"/>
                      <a:pt x="3376" y="4347"/>
                    </a:cubicBezTo>
                    <a:cubicBezTo>
                      <a:pt x="3943" y="4347"/>
                      <a:pt x="4173" y="3465"/>
                      <a:pt x="3548" y="3357"/>
                    </a:cubicBezTo>
                    <a:cubicBezTo>
                      <a:pt x="3091" y="3288"/>
                      <a:pt x="2612" y="3220"/>
                      <a:pt x="2155" y="3197"/>
                    </a:cubicBezTo>
                    <a:cubicBezTo>
                      <a:pt x="2886" y="2603"/>
                      <a:pt x="3593" y="1987"/>
                      <a:pt x="3274" y="937"/>
                    </a:cubicBezTo>
                    <a:cubicBezTo>
                      <a:pt x="3114" y="412"/>
                      <a:pt x="2680" y="24"/>
                      <a:pt x="2110" y="1"/>
                    </a:cubicBezTo>
                    <a:cubicBezTo>
                      <a:pt x="2095" y="1"/>
                      <a:pt x="2079" y="1"/>
                      <a:pt x="2064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12290;p100"/>
              <p:cNvSpPr/>
              <p:nvPr/>
            </p:nvSpPr>
            <p:spPr>
              <a:xfrm>
                <a:off x="2379293" y="3500582"/>
                <a:ext cx="137507" cy="158800"/>
              </a:xfrm>
              <a:custGeom>
                <a:avLst/>
                <a:gdLst/>
                <a:ahLst/>
                <a:cxnLst/>
                <a:rect l="l" t="t" r="r" b="b"/>
                <a:pathLst>
                  <a:path w="7039" h="8129" extrusionOk="0">
                    <a:moveTo>
                      <a:pt x="3592" y="4350"/>
                    </a:moveTo>
                    <a:cubicBezTo>
                      <a:pt x="3647" y="4350"/>
                      <a:pt x="3703" y="4352"/>
                      <a:pt x="3760" y="4357"/>
                    </a:cubicBezTo>
                    <a:cubicBezTo>
                      <a:pt x="4559" y="4448"/>
                      <a:pt x="5061" y="4973"/>
                      <a:pt x="5404" y="5635"/>
                    </a:cubicBezTo>
                    <a:cubicBezTo>
                      <a:pt x="5335" y="5841"/>
                      <a:pt x="5244" y="6046"/>
                      <a:pt x="5153" y="6229"/>
                    </a:cubicBezTo>
                    <a:cubicBezTo>
                      <a:pt x="4821" y="6768"/>
                      <a:pt x="4246" y="7215"/>
                      <a:pt x="3667" y="7215"/>
                    </a:cubicBezTo>
                    <a:cubicBezTo>
                      <a:pt x="3290" y="7215"/>
                      <a:pt x="2911" y="7025"/>
                      <a:pt x="2596" y="6548"/>
                    </a:cubicBezTo>
                    <a:cubicBezTo>
                      <a:pt x="1941" y="5543"/>
                      <a:pt x="2373" y="4350"/>
                      <a:pt x="3592" y="4350"/>
                    </a:cubicBezTo>
                    <a:close/>
                    <a:moveTo>
                      <a:pt x="3395" y="0"/>
                    </a:moveTo>
                    <a:cubicBezTo>
                      <a:pt x="2201" y="0"/>
                      <a:pt x="931" y="736"/>
                      <a:pt x="222" y="1892"/>
                    </a:cubicBezTo>
                    <a:cubicBezTo>
                      <a:pt x="0" y="2257"/>
                      <a:pt x="329" y="2589"/>
                      <a:pt x="658" y="2589"/>
                    </a:cubicBezTo>
                    <a:cubicBezTo>
                      <a:pt x="802" y="2589"/>
                      <a:pt x="947" y="2525"/>
                      <a:pt x="1044" y="2371"/>
                    </a:cubicBezTo>
                    <a:cubicBezTo>
                      <a:pt x="1545" y="1551"/>
                      <a:pt x="2486" y="908"/>
                      <a:pt x="3372" y="908"/>
                    </a:cubicBezTo>
                    <a:cubicBezTo>
                      <a:pt x="3941" y="908"/>
                      <a:pt x="4486" y="1172"/>
                      <a:pt x="4879" y="1824"/>
                    </a:cubicBezTo>
                    <a:cubicBezTo>
                      <a:pt x="5267" y="2440"/>
                      <a:pt x="5495" y="3353"/>
                      <a:pt x="5541" y="4243"/>
                    </a:cubicBezTo>
                    <a:cubicBezTo>
                      <a:pt x="5404" y="4106"/>
                      <a:pt x="5244" y="3969"/>
                      <a:pt x="5061" y="3855"/>
                    </a:cubicBezTo>
                    <a:cubicBezTo>
                      <a:pt x="4618" y="3559"/>
                      <a:pt x="4062" y="3390"/>
                      <a:pt x="3511" y="3390"/>
                    </a:cubicBezTo>
                    <a:cubicBezTo>
                      <a:pt x="3040" y="3390"/>
                      <a:pt x="2574" y="3513"/>
                      <a:pt x="2185" y="3786"/>
                    </a:cubicBezTo>
                    <a:cubicBezTo>
                      <a:pt x="431" y="5043"/>
                      <a:pt x="1677" y="8128"/>
                      <a:pt x="3701" y="8128"/>
                    </a:cubicBezTo>
                    <a:cubicBezTo>
                      <a:pt x="3810" y="8128"/>
                      <a:pt x="3921" y="8119"/>
                      <a:pt x="4034" y="8100"/>
                    </a:cubicBezTo>
                    <a:cubicBezTo>
                      <a:pt x="4902" y="7964"/>
                      <a:pt x="5495" y="7530"/>
                      <a:pt x="5860" y="6936"/>
                    </a:cubicBezTo>
                    <a:cubicBezTo>
                      <a:pt x="5952" y="7210"/>
                      <a:pt x="5997" y="7484"/>
                      <a:pt x="6066" y="7735"/>
                    </a:cubicBezTo>
                    <a:cubicBezTo>
                      <a:pt x="6120" y="7972"/>
                      <a:pt x="6295" y="8074"/>
                      <a:pt x="6476" y="8074"/>
                    </a:cubicBezTo>
                    <a:cubicBezTo>
                      <a:pt x="6749" y="8074"/>
                      <a:pt x="7038" y="7841"/>
                      <a:pt x="6956" y="7484"/>
                    </a:cubicBezTo>
                    <a:cubicBezTo>
                      <a:pt x="6819" y="6845"/>
                      <a:pt x="6636" y="6160"/>
                      <a:pt x="6385" y="5521"/>
                    </a:cubicBezTo>
                    <a:cubicBezTo>
                      <a:pt x="6591" y="4243"/>
                      <a:pt x="6317" y="2759"/>
                      <a:pt x="5860" y="1732"/>
                    </a:cubicBezTo>
                    <a:cubicBezTo>
                      <a:pt x="5340" y="516"/>
                      <a:pt x="4394" y="0"/>
                      <a:pt x="3395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1" name="Google Shape;12291;p100"/>
              <p:cNvSpPr/>
              <p:nvPr/>
            </p:nvSpPr>
            <p:spPr>
              <a:xfrm>
                <a:off x="2505079" y="3443071"/>
                <a:ext cx="91248" cy="93162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4769" extrusionOk="0">
                    <a:moveTo>
                      <a:pt x="1514" y="0"/>
                    </a:moveTo>
                    <a:cubicBezTo>
                      <a:pt x="874" y="0"/>
                      <a:pt x="248" y="358"/>
                      <a:pt x="83" y="1070"/>
                    </a:cubicBezTo>
                    <a:cubicBezTo>
                      <a:pt x="1" y="1427"/>
                      <a:pt x="298" y="1660"/>
                      <a:pt x="578" y="1660"/>
                    </a:cubicBezTo>
                    <a:cubicBezTo>
                      <a:pt x="764" y="1660"/>
                      <a:pt x="942" y="1557"/>
                      <a:pt x="996" y="1321"/>
                    </a:cubicBezTo>
                    <a:cubicBezTo>
                      <a:pt x="1050" y="1071"/>
                      <a:pt x="1271" y="919"/>
                      <a:pt x="1506" y="919"/>
                    </a:cubicBezTo>
                    <a:cubicBezTo>
                      <a:pt x="1572" y="919"/>
                      <a:pt x="1639" y="931"/>
                      <a:pt x="1704" y="956"/>
                    </a:cubicBezTo>
                    <a:cubicBezTo>
                      <a:pt x="2183" y="1093"/>
                      <a:pt x="2274" y="1663"/>
                      <a:pt x="2206" y="2074"/>
                    </a:cubicBezTo>
                    <a:cubicBezTo>
                      <a:pt x="2046" y="2896"/>
                      <a:pt x="1293" y="3466"/>
                      <a:pt x="677" y="3969"/>
                    </a:cubicBezTo>
                    <a:cubicBezTo>
                      <a:pt x="386" y="4215"/>
                      <a:pt x="621" y="4768"/>
                      <a:pt x="996" y="4768"/>
                    </a:cubicBezTo>
                    <a:cubicBezTo>
                      <a:pt x="1004" y="4768"/>
                      <a:pt x="1011" y="4768"/>
                      <a:pt x="1019" y="4768"/>
                    </a:cubicBezTo>
                    <a:cubicBezTo>
                      <a:pt x="2046" y="4722"/>
                      <a:pt x="3051" y="4653"/>
                      <a:pt x="4078" y="4608"/>
                    </a:cubicBezTo>
                    <a:cubicBezTo>
                      <a:pt x="4657" y="4563"/>
                      <a:pt x="4671" y="3670"/>
                      <a:pt x="4119" y="3670"/>
                    </a:cubicBezTo>
                    <a:cubicBezTo>
                      <a:pt x="4106" y="3670"/>
                      <a:pt x="4092" y="3671"/>
                      <a:pt x="4078" y="3672"/>
                    </a:cubicBezTo>
                    <a:lnTo>
                      <a:pt x="2274" y="3763"/>
                    </a:lnTo>
                    <a:cubicBezTo>
                      <a:pt x="3028" y="2896"/>
                      <a:pt x="3575" y="1777"/>
                      <a:pt x="2845" y="682"/>
                    </a:cubicBezTo>
                    <a:cubicBezTo>
                      <a:pt x="2542" y="227"/>
                      <a:pt x="2023" y="0"/>
                      <a:pt x="151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2" name="Google Shape;12292;p100"/>
              <p:cNvSpPr/>
              <p:nvPr/>
            </p:nvSpPr>
            <p:spPr>
              <a:xfrm>
                <a:off x="2621781" y="3512342"/>
                <a:ext cx="118128" cy="136628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6994" extrusionOk="0">
                    <a:moveTo>
                      <a:pt x="3205" y="0"/>
                    </a:moveTo>
                    <a:cubicBezTo>
                      <a:pt x="2971" y="0"/>
                      <a:pt x="2737" y="149"/>
                      <a:pt x="2737" y="445"/>
                    </a:cubicBezTo>
                    <a:cubicBezTo>
                      <a:pt x="2760" y="993"/>
                      <a:pt x="2760" y="1518"/>
                      <a:pt x="2760" y="2043"/>
                    </a:cubicBezTo>
                    <a:lnTo>
                      <a:pt x="614" y="1838"/>
                    </a:lnTo>
                    <a:cubicBezTo>
                      <a:pt x="593" y="1835"/>
                      <a:pt x="572" y="1834"/>
                      <a:pt x="552" y="1834"/>
                    </a:cubicBezTo>
                    <a:cubicBezTo>
                      <a:pt x="0" y="1834"/>
                      <a:pt x="42" y="2708"/>
                      <a:pt x="614" y="2774"/>
                    </a:cubicBezTo>
                    <a:lnTo>
                      <a:pt x="2737" y="2979"/>
                    </a:lnTo>
                    <a:cubicBezTo>
                      <a:pt x="2714" y="4166"/>
                      <a:pt x="2646" y="5353"/>
                      <a:pt x="2532" y="6540"/>
                    </a:cubicBezTo>
                    <a:cubicBezTo>
                      <a:pt x="2498" y="6845"/>
                      <a:pt x="2710" y="6994"/>
                      <a:pt x="2942" y="6994"/>
                    </a:cubicBezTo>
                    <a:cubicBezTo>
                      <a:pt x="3178" y="6994"/>
                      <a:pt x="3433" y="6839"/>
                      <a:pt x="3468" y="6540"/>
                    </a:cubicBezTo>
                    <a:cubicBezTo>
                      <a:pt x="3582" y="5399"/>
                      <a:pt x="3650" y="4234"/>
                      <a:pt x="3673" y="3093"/>
                    </a:cubicBezTo>
                    <a:lnTo>
                      <a:pt x="5453" y="3253"/>
                    </a:lnTo>
                    <a:cubicBezTo>
                      <a:pt x="5474" y="3255"/>
                      <a:pt x="5495" y="3257"/>
                      <a:pt x="5514" y="3257"/>
                    </a:cubicBezTo>
                    <a:cubicBezTo>
                      <a:pt x="6046" y="3257"/>
                      <a:pt x="6026" y="2383"/>
                      <a:pt x="5453" y="2317"/>
                    </a:cubicBezTo>
                    <a:lnTo>
                      <a:pt x="3696" y="2157"/>
                    </a:lnTo>
                    <a:cubicBezTo>
                      <a:pt x="3696" y="1587"/>
                      <a:pt x="3696" y="1016"/>
                      <a:pt x="3673" y="445"/>
                    </a:cubicBezTo>
                    <a:cubicBezTo>
                      <a:pt x="3673" y="149"/>
                      <a:pt x="3439" y="0"/>
                      <a:pt x="3205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3" name="Google Shape;12293;p100"/>
              <p:cNvSpPr/>
              <p:nvPr/>
            </p:nvSpPr>
            <p:spPr>
              <a:xfrm>
                <a:off x="2908066" y="3395484"/>
                <a:ext cx="103379" cy="107286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5492" extrusionOk="0">
                    <a:moveTo>
                      <a:pt x="1927" y="0"/>
                    </a:moveTo>
                    <a:cubicBezTo>
                      <a:pt x="1170" y="0"/>
                      <a:pt x="397" y="506"/>
                      <a:pt x="111" y="1337"/>
                    </a:cubicBezTo>
                    <a:cubicBezTo>
                      <a:pt x="1" y="1683"/>
                      <a:pt x="291" y="1911"/>
                      <a:pt x="579" y="1911"/>
                    </a:cubicBezTo>
                    <a:cubicBezTo>
                      <a:pt x="766" y="1911"/>
                      <a:pt x="952" y="1814"/>
                      <a:pt x="1024" y="1589"/>
                    </a:cubicBezTo>
                    <a:cubicBezTo>
                      <a:pt x="1171" y="1159"/>
                      <a:pt x="1520" y="950"/>
                      <a:pt x="1859" y="950"/>
                    </a:cubicBezTo>
                    <a:cubicBezTo>
                      <a:pt x="2258" y="950"/>
                      <a:pt x="2643" y="1239"/>
                      <a:pt x="2668" y="1794"/>
                    </a:cubicBezTo>
                    <a:cubicBezTo>
                      <a:pt x="2668" y="2250"/>
                      <a:pt x="2416" y="2684"/>
                      <a:pt x="2143" y="3004"/>
                    </a:cubicBezTo>
                    <a:cubicBezTo>
                      <a:pt x="1663" y="3620"/>
                      <a:pt x="1001" y="4076"/>
                      <a:pt x="522" y="4693"/>
                    </a:cubicBezTo>
                    <a:cubicBezTo>
                      <a:pt x="271" y="4989"/>
                      <a:pt x="408" y="5492"/>
                      <a:pt x="842" y="5492"/>
                    </a:cubicBezTo>
                    <a:cubicBezTo>
                      <a:pt x="2120" y="5492"/>
                      <a:pt x="3398" y="5423"/>
                      <a:pt x="4676" y="5309"/>
                    </a:cubicBezTo>
                    <a:cubicBezTo>
                      <a:pt x="5256" y="5242"/>
                      <a:pt x="5291" y="4349"/>
                      <a:pt x="4719" y="4349"/>
                    </a:cubicBezTo>
                    <a:cubicBezTo>
                      <a:pt x="4705" y="4349"/>
                      <a:pt x="4691" y="4349"/>
                      <a:pt x="4676" y="4350"/>
                    </a:cubicBezTo>
                    <a:cubicBezTo>
                      <a:pt x="3763" y="4442"/>
                      <a:pt x="2873" y="4510"/>
                      <a:pt x="1960" y="4533"/>
                    </a:cubicBezTo>
                    <a:cubicBezTo>
                      <a:pt x="2964" y="3529"/>
                      <a:pt x="4128" y="2387"/>
                      <a:pt x="3398" y="949"/>
                    </a:cubicBezTo>
                    <a:cubicBezTo>
                      <a:pt x="3064" y="290"/>
                      <a:pt x="2500" y="0"/>
                      <a:pt x="1927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4" name="Google Shape;12294;p100"/>
              <p:cNvSpPr/>
              <p:nvPr/>
            </p:nvSpPr>
            <p:spPr>
              <a:xfrm>
                <a:off x="3268077" y="3413749"/>
                <a:ext cx="103203" cy="107306"/>
              </a:xfrm>
              <a:custGeom>
                <a:avLst/>
                <a:gdLst/>
                <a:ahLst/>
                <a:cxnLst/>
                <a:rect l="l" t="t" r="r" b="b"/>
                <a:pathLst>
                  <a:path w="5283" h="5493" extrusionOk="0">
                    <a:moveTo>
                      <a:pt x="1920" y="1"/>
                    </a:moveTo>
                    <a:cubicBezTo>
                      <a:pt x="1166" y="1"/>
                      <a:pt x="398" y="507"/>
                      <a:pt x="125" y="1338"/>
                    </a:cubicBezTo>
                    <a:cubicBezTo>
                      <a:pt x="1" y="1684"/>
                      <a:pt x="286" y="1912"/>
                      <a:pt x="571" y="1912"/>
                    </a:cubicBezTo>
                    <a:cubicBezTo>
                      <a:pt x="757" y="1912"/>
                      <a:pt x="943" y="1815"/>
                      <a:pt x="1015" y="1589"/>
                    </a:cubicBezTo>
                    <a:cubicBezTo>
                      <a:pt x="1162" y="1159"/>
                      <a:pt x="1511" y="951"/>
                      <a:pt x="1850" y="951"/>
                    </a:cubicBezTo>
                    <a:cubicBezTo>
                      <a:pt x="2249" y="951"/>
                      <a:pt x="2634" y="1240"/>
                      <a:pt x="2659" y="1795"/>
                    </a:cubicBezTo>
                    <a:cubicBezTo>
                      <a:pt x="2681" y="2251"/>
                      <a:pt x="2408" y="2685"/>
                      <a:pt x="2156" y="3005"/>
                    </a:cubicBezTo>
                    <a:cubicBezTo>
                      <a:pt x="1654" y="3621"/>
                      <a:pt x="1015" y="4077"/>
                      <a:pt x="513" y="4694"/>
                    </a:cubicBezTo>
                    <a:cubicBezTo>
                      <a:pt x="262" y="4990"/>
                      <a:pt x="399" y="5492"/>
                      <a:pt x="833" y="5492"/>
                    </a:cubicBezTo>
                    <a:cubicBezTo>
                      <a:pt x="2134" y="5492"/>
                      <a:pt x="3412" y="5424"/>
                      <a:pt x="4690" y="5310"/>
                    </a:cubicBezTo>
                    <a:cubicBezTo>
                      <a:pt x="5263" y="5244"/>
                      <a:pt x="5283" y="4370"/>
                      <a:pt x="4751" y="4370"/>
                    </a:cubicBezTo>
                    <a:cubicBezTo>
                      <a:pt x="4731" y="4370"/>
                      <a:pt x="4711" y="4372"/>
                      <a:pt x="4690" y="4374"/>
                    </a:cubicBezTo>
                    <a:cubicBezTo>
                      <a:pt x="3777" y="4465"/>
                      <a:pt x="2864" y="4511"/>
                      <a:pt x="1951" y="4534"/>
                    </a:cubicBezTo>
                    <a:cubicBezTo>
                      <a:pt x="2955" y="3529"/>
                      <a:pt x="4119" y="2388"/>
                      <a:pt x="3389" y="950"/>
                    </a:cubicBezTo>
                    <a:cubicBezTo>
                      <a:pt x="3055" y="291"/>
                      <a:pt x="2491" y="1"/>
                      <a:pt x="1920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5" name="Google Shape;12295;p100"/>
              <p:cNvSpPr/>
              <p:nvPr/>
            </p:nvSpPr>
            <p:spPr>
              <a:xfrm>
                <a:off x="2972669" y="3539652"/>
                <a:ext cx="111916" cy="121527"/>
              </a:xfrm>
              <a:custGeom>
                <a:avLst/>
                <a:gdLst/>
                <a:ahLst/>
                <a:cxnLst/>
                <a:rect l="l" t="t" r="r" b="b"/>
                <a:pathLst>
                  <a:path w="5729" h="6221" extrusionOk="0">
                    <a:moveTo>
                      <a:pt x="2933" y="0"/>
                    </a:moveTo>
                    <a:cubicBezTo>
                      <a:pt x="2699" y="0"/>
                      <a:pt x="2465" y="154"/>
                      <a:pt x="2465" y="463"/>
                    </a:cubicBezTo>
                    <a:lnTo>
                      <a:pt x="2465" y="2334"/>
                    </a:lnTo>
                    <a:cubicBezTo>
                      <a:pt x="1849" y="2334"/>
                      <a:pt x="1232" y="2289"/>
                      <a:pt x="593" y="2266"/>
                    </a:cubicBezTo>
                    <a:cubicBezTo>
                      <a:pt x="579" y="2265"/>
                      <a:pt x="565" y="2264"/>
                      <a:pt x="552" y="2264"/>
                    </a:cubicBezTo>
                    <a:cubicBezTo>
                      <a:pt x="0" y="2264"/>
                      <a:pt x="14" y="3157"/>
                      <a:pt x="593" y="3202"/>
                    </a:cubicBezTo>
                    <a:cubicBezTo>
                      <a:pt x="1232" y="3247"/>
                      <a:pt x="1849" y="3270"/>
                      <a:pt x="2465" y="3270"/>
                    </a:cubicBezTo>
                    <a:lnTo>
                      <a:pt x="2465" y="5758"/>
                    </a:lnTo>
                    <a:cubicBezTo>
                      <a:pt x="2465" y="6066"/>
                      <a:pt x="2699" y="6220"/>
                      <a:pt x="2933" y="6220"/>
                    </a:cubicBezTo>
                    <a:cubicBezTo>
                      <a:pt x="3167" y="6220"/>
                      <a:pt x="3401" y="6066"/>
                      <a:pt x="3401" y="5758"/>
                    </a:cubicBezTo>
                    <a:lnTo>
                      <a:pt x="3401" y="3293"/>
                    </a:lnTo>
                    <a:cubicBezTo>
                      <a:pt x="3994" y="3293"/>
                      <a:pt x="4565" y="3270"/>
                      <a:pt x="5135" y="3247"/>
                    </a:cubicBezTo>
                    <a:cubicBezTo>
                      <a:pt x="5722" y="3225"/>
                      <a:pt x="5729" y="2311"/>
                      <a:pt x="5157" y="2311"/>
                    </a:cubicBezTo>
                    <a:cubicBezTo>
                      <a:pt x="5150" y="2311"/>
                      <a:pt x="5143" y="2311"/>
                      <a:pt x="5135" y="2311"/>
                    </a:cubicBezTo>
                    <a:cubicBezTo>
                      <a:pt x="4565" y="2334"/>
                      <a:pt x="3994" y="2357"/>
                      <a:pt x="3401" y="2357"/>
                    </a:cubicBezTo>
                    <a:lnTo>
                      <a:pt x="3401" y="463"/>
                    </a:lnTo>
                    <a:cubicBezTo>
                      <a:pt x="3401" y="154"/>
                      <a:pt x="3167" y="0"/>
                      <a:pt x="293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6" name="Google Shape;12296;p100"/>
              <p:cNvSpPr/>
              <p:nvPr/>
            </p:nvSpPr>
            <p:spPr>
              <a:xfrm>
                <a:off x="3124045" y="3535804"/>
                <a:ext cx="130318" cy="139949"/>
              </a:xfrm>
              <a:custGeom>
                <a:avLst/>
                <a:gdLst/>
                <a:ahLst/>
                <a:cxnLst/>
                <a:rect l="l" t="t" r="r" b="b"/>
                <a:pathLst>
                  <a:path w="6671" h="7164" extrusionOk="0">
                    <a:moveTo>
                      <a:pt x="4102" y="1"/>
                    </a:moveTo>
                    <a:cubicBezTo>
                      <a:pt x="2232" y="1"/>
                      <a:pt x="513" y="1671"/>
                      <a:pt x="285" y="3650"/>
                    </a:cubicBezTo>
                    <a:cubicBezTo>
                      <a:pt x="0" y="6348"/>
                      <a:pt x="2610" y="7164"/>
                      <a:pt x="4836" y="7164"/>
                    </a:cubicBezTo>
                    <a:cubicBezTo>
                      <a:pt x="5284" y="7164"/>
                      <a:pt x="5716" y="7131"/>
                      <a:pt x="6106" y="7074"/>
                    </a:cubicBezTo>
                    <a:cubicBezTo>
                      <a:pt x="6670" y="6987"/>
                      <a:pt x="6470" y="6177"/>
                      <a:pt x="5939" y="6177"/>
                    </a:cubicBezTo>
                    <a:cubicBezTo>
                      <a:pt x="5911" y="6177"/>
                      <a:pt x="5883" y="6179"/>
                      <a:pt x="5855" y="6183"/>
                    </a:cubicBezTo>
                    <a:cubicBezTo>
                      <a:pt x="5480" y="6235"/>
                      <a:pt x="5048" y="6271"/>
                      <a:pt x="4602" y="6271"/>
                    </a:cubicBezTo>
                    <a:cubicBezTo>
                      <a:pt x="3067" y="6271"/>
                      <a:pt x="1363" y="5840"/>
                      <a:pt x="1221" y="4106"/>
                    </a:cubicBezTo>
                    <a:cubicBezTo>
                      <a:pt x="1095" y="2471"/>
                      <a:pt x="2568" y="964"/>
                      <a:pt x="4102" y="964"/>
                    </a:cubicBezTo>
                    <a:cubicBezTo>
                      <a:pt x="4517" y="964"/>
                      <a:pt x="4936" y="1074"/>
                      <a:pt x="5330" y="1322"/>
                    </a:cubicBezTo>
                    <a:cubicBezTo>
                      <a:pt x="5412" y="1372"/>
                      <a:pt x="5494" y="1394"/>
                      <a:pt x="5571" y="1394"/>
                    </a:cubicBezTo>
                    <a:cubicBezTo>
                      <a:pt x="5981" y="1394"/>
                      <a:pt x="6251" y="769"/>
                      <a:pt x="5809" y="500"/>
                    </a:cubicBezTo>
                    <a:cubicBezTo>
                      <a:pt x="5251" y="155"/>
                      <a:pt x="4670" y="1"/>
                      <a:pt x="410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12297;p100"/>
              <p:cNvSpPr/>
              <p:nvPr/>
            </p:nvSpPr>
            <p:spPr>
              <a:xfrm>
                <a:off x="2798084" y="3442172"/>
                <a:ext cx="122426" cy="202773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10380" extrusionOk="0">
                    <a:moveTo>
                      <a:pt x="2712" y="5434"/>
                    </a:moveTo>
                    <a:cubicBezTo>
                      <a:pt x="3316" y="5434"/>
                      <a:pt x="4036" y="5824"/>
                      <a:pt x="4372" y="6160"/>
                    </a:cubicBezTo>
                    <a:cubicBezTo>
                      <a:pt x="5422" y="7279"/>
                      <a:pt x="4919" y="8831"/>
                      <a:pt x="3459" y="9264"/>
                    </a:cubicBezTo>
                    <a:cubicBezTo>
                      <a:pt x="3011" y="9404"/>
                      <a:pt x="2529" y="9458"/>
                      <a:pt x="2050" y="9458"/>
                    </a:cubicBezTo>
                    <a:cubicBezTo>
                      <a:pt x="1747" y="9458"/>
                      <a:pt x="1445" y="9437"/>
                      <a:pt x="1153" y="9401"/>
                    </a:cubicBezTo>
                    <a:cubicBezTo>
                      <a:pt x="1130" y="8762"/>
                      <a:pt x="1108" y="8100"/>
                      <a:pt x="1108" y="7438"/>
                    </a:cubicBezTo>
                    <a:cubicBezTo>
                      <a:pt x="1199" y="6822"/>
                      <a:pt x="1678" y="5841"/>
                      <a:pt x="2226" y="5544"/>
                    </a:cubicBezTo>
                    <a:cubicBezTo>
                      <a:pt x="2370" y="5467"/>
                      <a:pt x="2536" y="5434"/>
                      <a:pt x="2712" y="5434"/>
                    </a:cubicBezTo>
                    <a:close/>
                    <a:moveTo>
                      <a:pt x="456" y="0"/>
                    </a:moveTo>
                    <a:cubicBezTo>
                      <a:pt x="225" y="0"/>
                      <a:pt x="1" y="149"/>
                      <a:pt x="12" y="454"/>
                    </a:cubicBezTo>
                    <a:cubicBezTo>
                      <a:pt x="58" y="2599"/>
                      <a:pt x="103" y="4745"/>
                      <a:pt x="149" y="6891"/>
                    </a:cubicBezTo>
                    <a:cubicBezTo>
                      <a:pt x="35" y="7849"/>
                      <a:pt x="172" y="8899"/>
                      <a:pt x="217" y="9744"/>
                    </a:cubicBezTo>
                    <a:cubicBezTo>
                      <a:pt x="217" y="9835"/>
                      <a:pt x="263" y="9926"/>
                      <a:pt x="309" y="9995"/>
                    </a:cubicBezTo>
                    <a:cubicBezTo>
                      <a:pt x="377" y="10155"/>
                      <a:pt x="491" y="10269"/>
                      <a:pt x="697" y="10292"/>
                    </a:cubicBezTo>
                    <a:cubicBezTo>
                      <a:pt x="1121" y="10341"/>
                      <a:pt x="1592" y="10379"/>
                      <a:pt x="2075" y="10379"/>
                    </a:cubicBezTo>
                    <a:cubicBezTo>
                      <a:pt x="3359" y="10379"/>
                      <a:pt x="4721" y="10111"/>
                      <a:pt x="5467" y="9082"/>
                    </a:cubicBezTo>
                    <a:cubicBezTo>
                      <a:pt x="6266" y="7963"/>
                      <a:pt x="6038" y="6388"/>
                      <a:pt x="5056" y="5453"/>
                    </a:cubicBezTo>
                    <a:cubicBezTo>
                      <a:pt x="4456" y="4880"/>
                      <a:pt x="3599" y="4547"/>
                      <a:pt x="2753" y="4547"/>
                    </a:cubicBezTo>
                    <a:cubicBezTo>
                      <a:pt x="2215" y="4547"/>
                      <a:pt x="1682" y="4681"/>
                      <a:pt x="1222" y="4973"/>
                    </a:cubicBezTo>
                    <a:cubicBezTo>
                      <a:pt x="1153" y="5019"/>
                      <a:pt x="1108" y="5065"/>
                      <a:pt x="1039" y="5110"/>
                    </a:cubicBezTo>
                    <a:lnTo>
                      <a:pt x="948" y="454"/>
                    </a:lnTo>
                    <a:cubicBezTo>
                      <a:pt x="936" y="154"/>
                      <a:pt x="692" y="0"/>
                      <a:pt x="456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12298;p100"/>
              <p:cNvSpPr/>
              <p:nvPr/>
            </p:nvSpPr>
            <p:spPr>
              <a:xfrm>
                <a:off x="3050242" y="2085936"/>
                <a:ext cx="151103" cy="166888"/>
              </a:xfrm>
              <a:custGeom>
                <a:avLst/>
                <a:gdLst/>
                <a:ahLst/>
                <a:cxnLst/>
                <a:rect l="l" t="t" r="r" b="b"/>
                <a:pathLst>
                  <a:path w="7735" h="8543" extrusionOk="0">
                    <a:moveTo>
                      <a:pt x="3721" y="0"/>
                    </a:moveTo>
                    <a:cubicBezTo>
                      <a:pt x="3384" y="0"/>
                      <a:pt x="3059" y="217"/>
                      <a:pt x="3082" y="651"/>
                    </a:cubicBezTo>
                    <a:lnTo>
                      <a:pt x="3219" y="3230"/>
                    </a:lnTo>
                    <a:cubicBezTo>
                      <a:pt x="2443" y="3321"/>
                      <a:pt x="1644" y="3390"/>
                      <a:pt x="868" y="3458"/>
                    </a:cubicBezTo>
                    <a:cubicBezTo>
                      <a:pt x="22" y="3503"/>
                      <a:pt x="1" y="4785"/>
                      <a:pt x="805" y="4785"/>
                    </a:cubicBezTo>
                    <a:cubicBezTo>
                      <a:pt x="825" y="4785"/>
                      <a:pt x="846" y="4784"/>
                      <a:pt x="868" y="4782"/>
                    </a:cubicBezTo>
                    <a:cubicBezTo>
                      <a:pt x="1667" y="4714"/>
                      <a:pt x="2488" y="4645"/>
                      <a:pt x="3310" y="4554"/>
                    </a:cubicBezTo>
                    <a:lnTo>
                      <a:pt x="3470" y="7909"/>
                    </a:lnTo>
                    <a:cubicBezTo>
                      <a:pt x="3493" y="8332"/>
                      <a:pt x="3841" y="8543"/>
                      <a:pt x="4177" y="8543"/>
                    </a:cubicBezTo>
                    <a:cubicBezTo>
                      <a:pt x="4514" y="8543"/>
                      <a:pt x="4839" y="8332"/>
                      <a:pt x="4816" y="7909"/>
                    </a:cubicBezTo>
                    <a:lnTo>
                      <a:pt x="4634" y="4371"/>
                    </a:lnTo>
                    <a:cubicBezTo>
                      <a:pt x="5387" y="4280"/>
                      <a:pt x="6163" y="4166"/>
                      <a:pt x="6939" y="4029"/>
                    </a:cubicBezTo>
                    <a:cubicBezTo>
                      <a:pt x="7735" y="3900"/>
                      <a:pt x="7457" y="2737"/>
                      <a:pt x="6734" y="2737"/>
                    </a:cubicBezTo>
                    <a:cubicBezTo>
                      <a:pt x="6690" y="2737"/>
                      <a:pt x="6644" y="2742"/>
                      <a:pt x="6597" y="2751"/>
                    </a:cubicBezTo>
                    <a:cubicBezTo>
                      <a:pt x="5912" y="2865"/>
                      <a:pt x="5227" y="2956"/>
                      <a:pt x="4543" y="3048"/>
                    </a:cubicBezTo>
                    <a:lnTo>
                      <a:pt x="4428" y="651"/>
                    </a:lnTo>
                    <a:cubicBezTo>
                      <a:pt x="4406" y="217"/>
                      <a:pt x="4057" y="0"/>
                      <a:pt x="3721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12299;p100"/>
              <p:cNvSpPr/>
              <p:nvPr/>
            </p:nvSpPr>
            <p:spPr>
              <a:xfrm>
                <a:off x="3287456" y="2139618"/>
                <a:ext cx="125747" cy="32213"/>
              </a:xfrm>
              <a:custGeom>
                <a:avLst/>
                <a:gdLst/>
                <a:ahLst/>
                <a:cxnLst/>
                <a:rect l="l" t="t" r="r" b="b"/>
                <a:pathLst>
                  <a:path w="6437" h="1649" extrusionOk="0">
                    <a:moveTo>
                      <a:pt x="5654" y="0"/>
                    </a:moveTo>
                    <a:cubicBezTo>
                      <a:pt x="5634" y="0"/>
                      <a:pt x="5613" y="1"/>
                      <a:pt x="5593" y="3"/>
                    </a:cubicBezTo>
                    <a:cubicBezTo>
                      <a:pt x="4018" y="94"/>
                      <a:pt x="2443" y="208"/>
                      <a:pt x="845" y="322"/>
                    </a:cubicBezTo>
                    <a:cubicBezTo>
                      <a:pt x="21" y="367"/>
                      <a:pt x="1" y="1649"/>
                      <a:pt x="784" y="1649"/>
                    </a:cubicBezTo>
                    <a:cubicBezTo>
                      <a:pt x="804" y="1649"/>
                      <a:pt x="824" y="1648"/>
                      <a:pt x="845" y="1646"/>
                    </a:cubicBezTo>
                    <a:cubicBezTo>
                      <a:pt x="2443" y="1532"/>
                      <a:pt x="4018" y="1441"/>
                      <a:pt x="5593" y="1327"/>
                    </a:cubicBezTo>
                    <a:cubicBezTo>
                      <a:pt x="6416" y="1282"/>
                      <a:pt x="6437" y="0"/>
                      <a:pt x="5654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12300;p100"/>
              <p:cNvSpPr/>
              <p:nvPr/>
            </p:nvSpPr>
            <p:spPr>
              <a:xfrm>
                <a:off x="3044499" y="2285739"/>
                <a:ext cx="155479" cy="137683"/>
              </a:xfrm>
              <a:custGeom>
                <a:avLst/>
                <a:gdLst/>
                <a:ahLst/>
                <a:cxnLst/>
                <a:rect l="l" t="t" r="r" b="b"/>
                <a:pathLst>
                  <a:path w="7959" h="7048" extrusionOk="0">
                    <a:moveTo>
                      <a:pt x="900" y="1"/>
                    </a:moveTo>
                    <a:cubicBezTo>
                      <a:pt x="358" y="1"/>
                      <a:pt x="1" y="871"/>
                      <a:pt x="568" y="1288"/>
                    </a:cubicBezTo>
                    <a:cubicBezTo>
                      <a:pt x="1481" y="1950"/>
                      <a:pt x="2394" y="2634"/>
                      <a:pt x="3307" y="3296"/>
                    </a:cubicBezTo>
                    <a:cubicBezTo>
                      <a:pt x="2622" y="4164"/>
                      <a:pt x="1983" y="5077"/>
                      <a:pt x="1436" y="6058"/>
                    </a:cubicBezTo>
                    <a:cubicBezTo>
                      <a:pt x="1135" y="6564"/>
                      <a:pt x="1590" y="7048"/>
                      <a:pt x="2042" y="7048"/>
                    </a:cubicBezTo>
                    <a:cubicBezTo>
                      <a:pt x="2243" y="7048"/>
                      <a:pt x="2443" y="6952"/>
                      <a:pt x="2577" y="6720"/>
                    </a:cubicBezTo>
                    <a:cubicBezTo>
                      <a:pt x="3125" y="5807"/>
                      <a:pt x="3741" y="4917"/>
                      <a:pt x="4403" y="4095"/>
                    </a:cubicBezTo>
                    <a:cubicBezTo>
                      <a:pt x="5179" y="4666"/>
                      <a:pt x="5955" y="5236"/>
                      <a:pt x="6731" y="5807"/>
                    </a:cubicBezTo>
                    <a:cubicBezTo>
                      <a:pt x="6850" y="5894"/>
                      <a:pt x="6968" y="5932"/>
                      <a:pt x="7079" y="5932"/>
                    </a:cubicBezTo>
                    <a:cubicBezTo>
                      <a:pt x="7605" y="5932"/>
                      <a:pt x="7959" y="5081"/>
                      <a:pt x="7393" y="4666"/>
                    </a:cubicBezTo>
                    <a:lnTo>
                      <a:pt x="5270" y="3091"/>
                    </a:lnTo>
                    <a:cubicBezTo>
                      <a:pt x="5772" y="2520"/>
                      <a:pt x="6297" y="1972"/>
                      <a:pt x="6845" y="1470"/>
                    </a:cubicBezTo>
                    <a:cubicBezTo>
                      <a:pt x="7344" y="1007"/>
                      <a:pt x="6882" y="334"/>
                      <a:pt x="6352" y="334"/>
                    </a:cubicBezTo>
                    <a:cubicBezTo>
                      <a:pt x="6203" y="334"/>
                      <a:pt x="6049" y="387"/>
                      <a:pt x="5909" y="512"/>
                    </a:cubicBezTo>
                    <a:cubicBezTo>
                      <a:pt x="5293" y="1082"/>
                      <a:pt x="4722" y="1676"/>
                      <a:pt x="4175" y="2292"/>
                    </a:cubicBezTo>
                    <a:cubicBezTo>
                      <a:pt x="3193" y="1562"/>
                      <a:pt x="2212" y="854"/>
                      <a:pt x="1253" y="124"/>
                    </a:cubicBezTo>
                    <a:cubicBezTo>
                      <a:pt x="1132" y="38"/>
                      <a:pt x="1012" y="1"/>
                      <a:pt x="900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12301;p100"/>
              <p:cNvSpPr/>
              <p:nvPr/>
            </p:nvSpPr>
            <p:spPr>
              <a:xfrm>
                <a:off x="3281654" y="2317035"/>
                <a:ext cx="166321" cy="37585"/>
              </a:xfrm>
              <a:custGeom>
                <a:avLst/>
                <a:gdLst/>
                <a:ahLst/>
                <a:cxnLst/>
                <a:rect l="l" t="t" r="r" b="b"/>
                <a:pathLst>
                  <a:path w="8514" h="1924" extrusionOk="0">
                    <a:moveTo>
                      <a:pt x="7751" y="1"/>
                    </a:moveTo>
                    <a:cubicBezTo>
                      <a:pt x="7725" y="1"/>
                      <a:pt x="7698" y="2"/>
                      <a:pt x="7670" y="5"/>
                    </a:cubicBezTo>
                    <a:cubicBezTo>
                      <a:pt x="5410" y="279"/>
                      <a:pt x="3128" y="485"/>
                      <a:pt x="845" y="576"/>
                    </a:cubicBezTo>
                    <a:cubicBezTo>
                      <a:pt x="15" y="621"/>
                      <a:pt x="1" y="1924"/>
                      <a:pt x="804" y="1924"/>
                    </a:cubicBezTo>
                    <a:cubicBezTo>
                      <a:pt x="817" y="1924"/>
                      <a:pt x="831" y="1923"/>
                      <a:pt x="845" y="1923"/>
                    </a:cubicBezTo>
                    <a:cubicBezTo>
                      <a:pt x="3128" y="1808"/>
                      <a:pt x="5410" y="1626"/>
                      <a:pt x="7670" y="1352"/>
                    </a:cubicBezTo>
                    <a:cubicBezTo>
                      <a:pt x="8486" y="1242"/>
                      <a:pt x="8514" y="1"/>
                      <a:pt x="7751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12302;p100"/>
              <p:cNvSpPr/>
              <p:nvPr/>
            </p:nvSpPr>
            <p:spPr>
              <a:xfrm>
                <a:off x="3334261" y="2270756"/>
                <a:ext cx="29459" cy="25884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325" extrusionOk="0">
                    <a:moveTo>
                      <a:pt x="686" y="0"/>
                    </a:moveTo>
                    <a:cubicBezTo>
                      <a:pt x="321" y="0"/>
                      <a:pt x="1" y="297"/>
                      <a:pt x="24" y="662"/>
                    </a:cubicBezTo>
                    <a:cubicBezTo>
                      <a:pt x="24" y="1028"/>
                      <a:pt x="298" y="1324"/>
                      <a:pt x="686" y="1324"/>
                    </a:cubicBezTo>
                    <a:lnTo>
                      <a:pt x="823" y="1324"/>
                    </a:lnTo>
                    <a:cubicBezTo>
                      <a:pt x="1165" y="1324"/>
                      <a:pt x="1507" y="1028"/>
                      <a:pt x="1485" y="662"/>
                    </a:cubicBezTo>
                    <a:cubicBezTo>
                      <a:pt x="1485" y="297"/>
                      <a:pt x="1211" y="0"/>
                      <a:pt x="82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3" name="Google Shape;12303;p100"/>
              <p:cNvSpPr/>
              <p:nvPr/>
            </p:nvSpPr>
            <p:spPr>
              <a:xfrm>
                <a:off x="3350769" y="2371967"/>
                <a:ext cx="33913" cy="25884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325" extrusionOk="0">
                    <a:moveTo>
                      <a:pt x="868" y="1"/>
                    </a:moveTo>
                    <a:cubicBezTo>
                      <a:pt x="23" y="1"/>
                      <a:pt x="1" y="1325"/>
                      <a:pt x="868" y="1325"/>
                    </a:cubicBezTo>
                    <a:cubicBezTo>
                      <a:pt x="1735" y="1325"/>
                      <a:pt x="1735" y="1"/>
                      <a:pt x="868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4" name="Google Shape;12304;p100"/>
              <p:cNvSpPr/>
              <p:nvPr/>
            </p:nvSpPr>
            <p:spPr>
              <a:xfrm>
                <a:off x="2089569" y="2712560"/>
                <a:ext cx="216897" cy="187380"/>
              </a:xfrm>
              <a:custGeom>
                <a:avLst/>
                <a:gdLst/>
                <a:ahLst/>
                <a:cxnLst/>
                <a:rect l="l" t="t" r="r" b="b"/>
                <a:pathLst>
                  <a:path w="11103" h="9592" extrusionOk="0">
                    <a:moveTo>
                      <a:pt x="10506" y="1"/>
                    </a:moveTo>
                    <a:cubicBezTo>
                      <a:pt x="10486" y="1"/>
                      <a:pt x="10465" y="2"/>
                      <a:pt x="10443" y="4"/>
                    </a:cubicBezTo>
                    <a:cubicBezTo>
                      <a:pt x="8891" y="164"/>
                      <a:pt x="7338" y="369"/>
                      <a:pt x="5786" y="666"/>
                    </a:cubicBezTo>
                    <a:cubicBezTo>
                      <a:pt x="5056" y="803"/>
                      <a:pt x="3709" y="803"/>
                      <a:pt x="3161" y="1419"/>
                    </a:cubicBezTo>
                    <a:cubicBezTo>
                      <a:pt x="2636" y="1990"/>
                      <a:pt x="2751" y="3428"/>
                      <a:pt x="2659" y="4113"/>
                    </a:cubicBezTo>
                    <a:cubicBezTo>
                      <a:pt x="2522" y="5368"/>
                      <a:pt x="2385" y="6646"/>
                      <a:pt x="2248" y="7902"/>
                    </a:cubicBezTo>
                    <a:cubicBezTo>
                      <a:pt x="1860" y="7468"/>
                      <a:pt x="1450" y="7012"/>
                      <a:pt x="1039" y="6555"/>
                    </a:cubicBezTo>
                    <a:cubicBezTo>
                      <a:pt x="936" y="6436"/>
                      <a:pt x="817" y="6386"/>
                      <a:pt x="702" y="6386"/>
                    </a:cubicBezTo>
                    <a:cubicBezTo>
                      <a:pt x="333" y="6386"/>
                      <a:pt x="1" y="6897"/>
                      <a:pt x="331" y="7263"/>
                    </a:cubicBezTo>
                    <a:cubicBezTo>
                      <a:pt x="970" y="7993"/>
                      <a:pt x="1632" y="8724"/>
                      <a:pt x="2271" y="9431"/>
                    </a:cubicBezTo>
                    <a:cubicBezTo>
                      <a:pt x="2370" y="9544"/>
                      <a:pt x="2487" y="9592"/>
                      <a:pt x="2602" y="9592"/>
                    </a:cubicBezTo>
                    <a:cubicBezTo>
                      <a:pt x="2858" y="9592"/>
                      <a:pt x="3107" y="9357"/>
                      <a:pt x="3139" y="9089"/>
                    </a:cubicBezTo>
                    <a:cubicBezTo>
                      <a:pt x="3344" y="7080"/>
                      <a:pt x="3321" y="4820"/>
                      <a:pt x="3801" y="2857"/>
                    </a:cubicBezTo>
                    <a:cubicBezTo>
                      <a:pt x="4097" y="1648"/>
                      <a:pt x="5307" y="1762"/>
                      <a:pt x="6380" y="1579"/>
                    </a:cubicBezTo>
                    <a:cubicBezTo>
                      <a:pt x="7727" y="1328"/>
                      <a:pt x="9096" y="1146"/>
                      <a:pt x="10443" y="1009"/>
                    </a:cubicBezTo>
                    <a:cubicBezTo>
                      <a:pt x="11061" y="942"/>
                      <a:pt x="11102" y="1"/>
                      <a:pt x="10506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5" name="Google Shape;12305;p100"/>
              <p:cNvSpPr/>
              <p:nvPr/>
            </p:nvSpPr>
            <p:spPr>
              <a:xfrm>
                <a:off x="2204826" y="2766730"/>
                <a:ext cx="118499" cy="125766"/>
              </a:xfrm>
              <a:custGeom>
                <a:avLst/>
                <a:gdLst/>
                <a:ahLst/>
                <a:cxnLst/>
                <a:rect l="l" t="t" r="r" b="b"/>
                <a:pathLst>
                  <a:path w="6066" h="6438" extrusionOk="0">
                    <a:moveTo>
                      <a:pt x="2396" y="0"/>
                    </a:moveTo>
                    <a:cubicBezTo>
                      <a:pt x="1368" y="0"/>
                      <a:pt x="250" y="1054"/>
                      <a:pt x="69" y="2025"/>
                    </a:cubicBezTo>
                    <a:cubicBezTo>
                      <a:pt x="0" y="2394"/>
                      <a:pt x="318" y="2641"/>
                      <a:pt x="608" y="2641"/>
                    </a:cubicBezTo>
                    <a:cubicBezTo>
                      <a:pt x="801" y="2641"/>
                      <a:pt x="982" y="2531"/>
                      <a:pt x="1028" y="2276"/>
                    </a:cubicBezTo>
                    <a:cubicBezTo>
                      <a:pt x="1119" y="1956"/>
                      <a:pt x="1279" y="1682"/>
                      <a:pt x="1507" y="1454"/>
                    </a:cubicBezTo>
                    <a:cubicBezTo>
                      <a:pt x="1679" y="1243"/>
                      <a:pt x="1856" y="1137"/>
                      <a:pt x="2040" y="1137"/>
                    </a:cubicBezTo>
                    <a:cubicBezTo>
                      <a:pt x="2294" y="1137"/>
                      <a:pt x="2562" y="1340"/>
                      <a:pt x="2854" y="1751"/>
                    </a:cubicBezTo>
                    <a:cubicBezTo>
                      <a:pt x="2968" y="2230"/>
                      <a:pt x="2488" y="2938"/>
                      <a:pt x="2306" y="3303"/>
                    </a:cubicBezTo>
                    <a:cubicBezTo>
                      <a:pt x="1895" y="4102"/>
                      <a:pt x="1461" y="4901"/>
                      <a:pt x="1050" y="5677"/>
                    </a:cubicBezTo>
                    <a:cubicBezTo>
                      <a:pt x="840" y="6077"/>
                      <a:pt x="1134" y="6438"/>
                      <a:pt x="1521" y="6438"/>
                    </a:cubicBezTo>
                    <a:cubicBezTo>
                      <a:pt x="1554" y="6438"/>
                      <a:pt x="1587" y="6435"/>
                      <a:pt x="1621" y="6430"/>
                    </a:cubicBezTo>
                    <a:cubicBezTo>
                      <a:pt x="2922" y="6224"/>
                      <a:pt x="4223" y="5951"/>
                      <a:pt x="5501" y="5585"/>
                    </a:cubicBezTo>
                    <a:cubicBezTo>
                      <a:pt x="6066" y="5439"/>
                      <a:pt x="5903" y="4604"/>
                      <a:pt x="5381" y="4604"/>
                    </a:cubicBezTo>
                    <a:cubicBezTo>
                      <a:pt x="5333" y="4604"/>
                      <a:pt x="5282" y="4611"/>
                      <a:pt x="5227" y="4627"/>
                    </a:cubicBezTo>
                    <a:cubicBezTo>
                      <a:pt x="4314" y="4878"/>
                      <a:pt x="3401" y="5083"/>
                      <a:pt x="2466" y="5266"/>
                    </a:cubicBezTo>
                    <a:cubicBezTo>
                      <a:pt x="3333" y="3828"/>
                      <a:pt x="4497" y="1819"/>
                      <a:pt x="3493" y="541"/>
                    </a:cubicBezTo>
                    <a:cubicBezTo>
                      <a:pt x="3180" y="158"/>
                      <a:pt x="2795" y="0"/>
                      <a:pt x="2396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6" name="Google Shape;12306;p100"/>
              <p:cNvSpPr/>
              <p:nvPr/>
            </p:nvSpPr>
            <p:spPr>
              <a:xfrm>
                <a:off x="1235460" y="3212070"/>
                <a:ext cx="509668" cy="435982"/>
              </a:xfrm>
              <a:custGeom>
                <a:avLst/>
                <a:gdLst/>
                <a:ahLst/>
                <a:cxnLst/>
                <a:rect l="l" t="t" r="r" b="b"/>
                <a:pathLst>
                  <a:path w="26090" h="22318" extrusionOk="0">
                    <a:moveTo>
                      <a:pt x="12267" y="1151"/>
                    </a:moveTo>
                    <a:cubicBezTo>
                      <a:pt x="14302" y="1151"/>
                      <a:pt x="16339" y="1863"/>
                      <a:pt x="17987" y="3011"/>
                    </a:cubicBezTo>
                    <a:cubicBezTo>
                      <a:pt x="20338" y="4632"/>
                      <a:pt x="21844" y="7166"/>
                      <a:pt x="22301" y="9882"/>
                    </a:cubicBezTo>
                    <a:cubicBezTo>
                      <a:pt x="21776" y="9654"/>
                      <a:pt x="21159" y="9562"/>
                      <a:pt x="20634" y="9494"/>
                    </a:cubicBezTo>
                    <a:cubicBezTo>
                      <a:pt x="20620" y="9493"/>
                      <a:pt x="20606" y="9492"/>
                      <a:pt x="20592" y="9492"/>
                    </a:cubicBezTo>
                    <a:cubicBezTo>
                      <a:pt x="20041" y="9492"/>
                      <a:pt x="20055" y="10363"/>
                      <a:pt x="20634" y="10430"/>
                    </a:cubicBezTo>
                    <a:cubicBezTo>
                      <a:pt x="21205" y="10475"/>
                      <a:pt x="22004" y="10635"/>
                      <a:pt x="22438" y="11046"/>
                    </a:cubicBezTo>
                    <a:cubicBezTo>
                      <a:pt x="22460" y="11274"/>
                      <a:pt x="22460" y="11502"/>
                      <a:pt x="22460" y="11731"/>
                    </a:cubicBezTo>
                    <a:cubicBezTo>
                      <a:pt x="22415" y="11754"/>
                      <a:pt x="22392" y="11776"/>
                      <a:pt x="22346" y="11799"/>
                    </a:cubicBezTo>
                    <a:cubicBezTo>
                      <a:pt x="21913" y="12256"/>
                      <a:pt x="21410" y="12598"/>
                      <a:pt x="20817" y="12826"/>
                    </a:cubicBezTo>
                    <a:cubicBezTo>
                      <a:pt x="20324" y="12991"/>
                      <a:pt x="20459" y="13746"/>
                      <a:pt x="20907" y="13746"/>
                    </a:cubicBezTo>
                    <a:cubicBezTo>
                      <a:pt x="20957" y="13746"/>
                      <a:pt x="21011" y="13737"/>
                      <a:pt x="21068" y="13717"/>
                    </a:cubicBezTo>
                    <a:cubicBezTo>
                      <a:pt x="21547" y="13534"/>
                      <a:pt x="21981" y="13306"/>
                      <a:pt x="22369" y="13009"/>
                    </a:cubicBezTo>
                    <a:lnTo>
                      <a:pt x="22369" y="13009"/>
                    </a:lnTo>
                    <a:cubicBezTo>
                      <a:pt x="22186" y="14401"/>
                      <a:pt x="21730" y="15794"/>
                      <a:pt x="20954" y="17049"/>
                    </a:cubicBezTo>
                    <a:cubicBezTo>
                      <a:pt x="19185" y="19853"/>
                      <a:pt x="15849" y="21204"/>
                      <a:pt x="12515" y="21204"/>
                    </a:cubicBezTo>
                    <a:cubicBezTo>
                      <a:pt x="10258" y="21204"/>
                      <a:pt x="8001" y="20584"/>
                      <a:pt x="6232" y="19377"/>
                    </a:cubicBezTo>
                    <a:cubicBezTo>
                      <a:pt x="3881" y="17779"/>
                      <a:pt x="2488" y="15406"/>
                      <a:pt x="2055" y="12826"/>
                    </a:cubicBezTo>
                    <a:lnTo>
                      <a:pt x="2055" y="12826"/>
                    </a:lnTo>
                    <a:cubicBezTo>
                      <a:pt x="2306" y="12963"/>
                      <a:pt x="2580" y="13055"/>
                      <a:pt x="2853" y="13100"/>
                    </a:cubicBezTo>
                    <a:cubicBezTo>
                      <a:pt x="2888" y="13107"/>
                      <a:pt x="2921" y="13110"/>
                      <a:pt x="2953" y="13110"/>
                    </a:cubicBezTo>
                    <a:cubicBezTo>
                      <a:pt x="3451" y="13110"/>
                      <a:pt x="3641" y="12317"/>
                      <a:pt x="3105" y="12210"/>
                    </a:cubicBezTo>
                    <a:cubicBezTo>
                      <a:pt x="2648" y="12142"/>
                      <a:pt x="2260" y="11936"/>
                      <a:pt x="1940" y="11617"/>
                    </a:cubicBezTo>
                    <a:lnTo>
                      <a:pt x="1918" y="11617"/>
                    </a:lnTo>
                    <a:cubicBezTo>
                      <a:pt x="1895" y="11274"/>
                      <a:pt x="1918" y="10932"/>
                      <a:pt x="1918" y="10589"/>
                    </a:cubicBezTo>
                    <a:cubicBezTo>
                      <a:pt x="2077" y="10521"/>
                      <a:pt x="2237" y="10430"/>
                      <a:pt x="2374" y="10361"/>
                    </a:cubicBezTo>
                    <a:cubicBezTo>
                      <a:pt x="2671" y="10201"/>
                      <a:pt x="2968" y="10179"/>
                      <a:pt x="3287" y="10156"/>
                    </a:cubicBezTo>
                    <a:cubicBezTo>
                      <a:pt x="3859" y="10090"/>
                      <a:pt x="3880" y="9239"/>
                      <a:pt x="3349" y="9239"/>
                    </a:cubicBezTo>
                    <a:cubicBezTo>
                      <a:pt x="3329" y="9239"/>
                      <a:pt x="3309" y="9240"/>
                      <a:pt x="3287" y="9243"/>
                    </a:cubicBezTo>
                    <a:cubicBezTo>
                      <a:pt x="2945" y="9266"/>
                      <a:pt x="2580" y="9288"/>
                      <a:pt x="2237" y="9403"/>
                    </a:cubicBezTo>
                    <a:cubicBezTo>
                      <a:pt x="2169" y="9425"/>
                      <a:pt x="2100" y="9471"/>
                      <a:pt x="2032" y="9494"/>
                    </a:cubicBezTo>
                    <a:cubicBezTo>
                      <a:pt x="2214" y="8398"/>
                      <a:pt x="2534" y="7325"/>
                      <a:pt x="3059" y="6298"/>
                    </a:cubicBezTo>
                    <a:cubicBezTo>
                      <a:pt x="3105" y="6253"/>
                      <a:pt x="3127" y="6207"/>
                      <a:pt x="3173" y="6139"/>
                    </a:cubicBezTo>
                    <a:cubicBezTo>
                      <a:pt x="4246" y="3902"/>
                      <a:pt x="7738" y="2076"/>
                      <a:pt x="10021" y="1459"/>
                    </a:cubicBezTo>
                    <a:cubicBezTo>
                      <a:pt x="10756" y="1249"/>
                      <a:pt x="11511" y="1151"/>
                      <a:pt x="12267" y="1151"/>
                    </a:cubicBezTo>
                    <a:close/>
                    <a:moveTo>
                      <a:pt x="12313" y="0"/>
                    </a:moveTo>
                    <a:cubicBezTo>
                      <a:pt x="10976" y="0"/>
                      <a:pt x="9642" y="258"/>
                      <a:pt x="8377" y="797"/>
                    </a:cubicBezTo>
                    <a:cubicBezTo>
                      <a:pt x="6460" y="1596"/>
                      <a:pt x="4063" y="2829"/>
                      <a:pt x="2739" y="4609"/>
                    </a:cubicBezTo>
                    <a:cubicBezTo>
                      <a:pt x="2648" y="4655"/>
                      <a:pt x="2580" y="4723"/>
                      <a:pt x="2534" y="4792"/>
                    </a:cubicBezTo>
                    <a:cubicBezTo>
                      <a:pt x="0" y="8855"/>
                      <a:pt x="23" y="14173"/>
                      <a:pt x="3036" y="17985"/>
                    </a:cubicBezTo>
                    <a:cubicBezTo>
                      <a:pt x="5374" y="20952"/>
                      <a:pt x="8759" y="22318"/>
                      <a:pt x="12323" y="22318"/>
                    </a:cubicBezTo>
                    <a:cubicBezTo>
                      <a:pt x="13283" y="22318"/>
                      <a:pt x="14256" y="22219"/>
                      <a:pt x="15225" y="22025"/>
                    </a:cubicBezTo>
                    <a:cubicBezTo>
                      <a:pt x="25998" y="19834"/>
                      <a:pt x="26090" y="4906"/>
                      <a:pt x="16549" y="866"/>
                    </a:cubicBezTo>
                    <a:cubicBezTo>
                      <a:pt x="15189" y="298"/>
                      <a:pt x="13750" y="0"/>
                      <a:pt x="12313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7" name="Google Shape;12307;p100"/>
              <p:cNvSpPr/>
              <p:nvPr/>
            </p:nvSpPr>
            <p:spPr>
              <a:xfrm>
                <a:off x="1317507" y="3458992"/>
                <a:ext cx="64661" cy="20609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055" extrusionOk="0">
                    <a:moveTo>
                      <a:pt x="532" y="0"/>
                    </a:moveTo>
                    <a:cubicBezTo>
                      <a:pt x="1" y="0"/>
                      <a:pt x="22" y="851"/>
                      <a:pt x="594" y="917"/>
                    </a:cubicBezTo>
                    <a:cubicBezTo>
                      <a:pt x="1301" y="1008"/>
                      <a:pt x="2009" y="1054"/>
                      <a:pt x="2716" y="1054"/>
                    </a:cubicBezTo>
                    <a:cubicBezTo>
                      <a:pt x="2723" y="1054"/>
                      <a:pt x="2731" y="1054"/>
                      <a:pt x="2738" y="1054"/>
                    </a:cubicBezTo>
                    <a:cubicBezTo>
                      <a:pt x="3310" y="1054"/>
                      <a:pt x="3303" y="141"/>
                      <a:pt x="2716" y="141"/>
                    </a:cubicBezTo>
                    <a:cubicBezTo>
                      <a:pt x="2009" y="118"/>
                      <a:pt x="1301" y="72"/>
                      <a:pt x="594" y="4"/>
                    </a:cubicBezTo>
                    <a:cubicBezTo>
                      <a:pt x="572" y="1"/>
                      <a:pt x="552" y="0"/>
                      <a:pt x="532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8" name="Google Shape;12308;p100"/>
              <p:cNvSpPr/>
              <p:nvPr/>
            </p:nvSpPr>
            <p:spPr>
              <a:xfrm>
                <a:off x="1400687" y="3468213"/>
                <a:ext cx="65071" cy="20023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1025" extrusionOk="0">
                    <a:moveTo>
                      <a:pt x="706" y="1"/>
                    </a:moveTo>
                    <a:cubicBezTo>
                      <a:pt x="189" y="1"/>
                      <a:pt x="0" y="794"/>
                      <a:pt x="558" y="901"/>
                    </a:cubicBezTo>
                    <a:cubicBezTo>
                      <a:pt x="949" y="984"/>
                      <a:pt x="1328" y="1024"/>
                      <a:pt x="1707" y="1024"/>
                    </a:cubicBezTo>
                    <a:cubicBezTo>
                      <a:pt x="2059" y="1024"/>
                      <a:pt x="2410" y="990"/>
                      <a:pt x="2772" y="924"/>
                    </a:cubicBezTo>
                    <a:cubicBezTo>
                      <a:pt x="3330" y="817"/>
                      <a:pt x="3142" y="24"/>
                      <a:pt x="2624" y="24"/>
                    </a:cubicBezTo>
                    <a:cubicBezTo>
                      <a:pt x="2591" y="24"/>
                      <a:pt x="2557" y="27"/>
                      <a:pt x="2521" y="34"/>
                    </a:cubicBezTo>
                    <a:cubicBezTo>
                      <a:pt x="2252" y="77"/>
                      <a:pt x="1982" y="100"/>
                      <a:pt x="1713" y="100"/>
                    </a:cubicBezTo>
                    <a:cubicBezTo>
                      <a:pt x="1412" y="100"/>
                      <a:pt x="1111" y="71"/>
                      <a:pt x="809" y="11"/>
                    </a:cubicBezTo>
                    <a:cubicBezTo>
                      <a:pt x="774" y="4"/>
                      <a:pt x="739" y="1"/>
                      <a:pt x="706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9" name="Google Shape;12309;p100"/>
              <p:cNvSpPr/>
              <p:nvPr/>
            </p:nvSpPr>
            <p:spPr>
              <a:xfrm>
                <a:off x="1491173" y="3469033"/>
                <a:ext cx="60539" cy="20668"/>
              </a:xfrm>
              <a:custGeom>
                <a:avLst/>
                <a:gdLst/>
                <a:ahLst/>
                <a:cxnLst/>
                <a:rect l="l" t="t" r="r" b="b"/>
                <a:pathLst>
                  <a:path w="3099" h="1058" extrusionOk="0">
                    <a:moveTo>
                      <a:pt x="2438" y="0"/>
                    </a:moveTo>
                    <a:cubicBezTo>
                      <a:pt x="2400" y="0"/>
                      <a:pt x="2360" y="5"/>
                      <a:pt x="2317" y="15"/>
                    </a:cubicBezTo>
                    <a:cubicBezTo>
                      <a:pt x="2032" y="92"/>
                      <a:pt x="1747" y="133"/>
                      <a:pt x="1458" y="133"/>
                    </a:cubicBezTo>
                    <a:cubicBezTo>
                      <a:pt x="1238" y="133"/>
                      <a:pt x="1015" y="110"/>
                      <a:pt x="788" y="60"/>
                    </a:cubicBezTo>
                    <a:cubicBezTo>
                      <a:pt x="754" y="54"/>
                      <a:pt x="721" y="50"/>
                      <a:pt x="689" y="50"/>
                    </a:cubicBezTo>
                    <a:cubicBezTo>
                      <a:pt x="190" y="50"/>
                      <a:pt x="1" y="843"/>
                      <a:pt x="537" y="951"/>
                    </a:cubicBezTo>
                    <a:cubicBezTo>
                      <a:pt x="845" y="1022"/>
                      <a:pt x="1153" y="1057"/>
                      <a:pt x="1460" y="1057"/>
                    </a:cubicBezTo>
                    <a:cubicBezTo>
                      <a:pt x="1834" y="1057"/>
                      <a:pt x="2204" y="1005"/>
                      <a:pt x="2568" y="905"/>
                    </a:cubicBezTo>
                    <a:cubicBezTo>
                      <a:pt x="3099" y="778"/>
                      <a:pt x="2939" y="0"/>
                      <a:pt x="2438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0" name="Google Shape;12310;p100"/>
              <p:cNvSpPr/>
              <p:nvPr/>
            </p:nvSpPr>
            <p:spPr>
              <a:xfrm>
                <a:off x="1565406" y="3464696"/>
                <a:ext cx="56847" cy="26255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1344" extrusionOk="0">
                    <a:moveTo>
                      <a:pt x="2311" y="1"/>
                    </a:moveTo>
                    <a:cubicBezTo>
                      <a:pt x="2260" y="1"/>
                      <a:pt x="2205" y="10"/>
                      <a:pt x="2147" y="31"/>
                    </a:cubicBezTo>
                    <a:cubicBezTo>
                      <a:pt x="1576" y="214"/>
                      <a:pt x="982" y="374"/>
                      <a:pt x="389" y="442"/>
                    </a:cubicBezTo>
                    <a:cubicBezTo>
                      <a:pt x="138" y="488"/>
                      <a:pt x="1" y="807"/>
                      <a:pt x="47" y="1013"/>
                    </a:cubicBezTo>
                    <a:cubicBezTo>
                      <a:pt x="123" y="1242"/>
                      <a:pt x="312" y="1344"/>
                      <a:pt x="505" y="1344"/>
                    </a:cubicBezTo>
                    <a:cubicBezTo>
                      <a:pt x="543" y="1344"/>
                      <a:pt x="580" y="1340"/>
                      <a:pt x="617" y="1332"/>
                    </a:cubicBezTo>
                    <a:cubicBezTo>
                      <a:pt x="1234" y="1264"/>
                      <a:pt x="1827" y="1104"/>
                      <a:pt x="2398" y="921"/>
                    </a:cubicBezTo>
                    <a:cubicBezTo>
                      <a:pt x="2910" y="737"/>
                      <a:pt x="2760" y="1"/>
                      <a:pt x="2311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1" name="Google Shape;12311;p100"/>
              <p:cNvSpPr/>
              <p:nvPr/>
            </p:nvSpPr>
            <p:spPr>
              <a:xfrm>
                <a:off x="1555600" y="3386732"/>
                <a:ext cx="52198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171" extrusionOk="0">
                    <a:moveTo>
                      <a:pt x="406" y="0"/>
                    </a:moveTo>
                    <a:cubicBezTo>
                      <a:pt x="196" y="0"/>
                      <a:pt x="1" y="250"/>
                      <a:pt x="1" y="462"/>
                    </a:cubicBezTo>
                    <a:cubicBezTo>
                      <a:pt x="1" y="735"/>
                      <a:pt x="229" y="895"/>
                      <a:pt x="457" y="918"/>
                    </a:cubicBezTo>
                    <a:cubicBezTo>
                      <a:pt x="1051" y="1009"/>
                      <a:pt x="1621" y="1078"/>
                      <a:pt x="2192" y="1169"/>
                    </a:cubicBezTo>
                    <a:cubicBezTo>
                      <a:pt x="2202" y="1170"/>
                      <a:pt x="2212" y="1170"/>
                      <a:pt x="2221" y="1170"/>
                    </a:cubicBezTo>
                    <a:cubicBezTo>
                      <a:pt x="2459" y="1170"/>
                      <a:pt x="2649" y="909"/>
                      <a:pt x="2671" y="690"/>
                    </a:cubicBezTo>
                    <a:cubicBezTo>
                      <a:pt x="2671" y="416"/>
                      <a:pt x="2443" y="279"/>
                      <a:pt x="2192" y="233"/>
                    </a:cubicBezTo>
                    <a:cubicBezTo>
                      <a:pt x="1621" y="165"/>
                      <a:pt x="1051" y="74"/>
                      <a:pt x="457" y="5"/>
                    </a:cubicBezTo>
                    <a:cubicBezTo>
                      <a:pt x="440" y="2"/>
                      <a:pt x="423" y="0"/>
                      <a:pt x="406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2" name="Google Shape;12312;p100"/>
              <p:cNvSpPr/>
              <p:nvPr/>
            </p:nvSpPr>
            <p:spPr>
              <a:xfrm>
                <a:off x="1475389" y="3388041"/>
                <a:ext cx="61008" cy="19379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992" extrusionOk="0">
                    <a:moveTo>
                      <a:pt x="1562" y="1"/>
                    </a:moveTo>
                    <a:cubicBezTo>
                      <a:pt x="1237" y="1"/>
                      <a:pt x="911" y="18"/>
                      <a:pt x="592" y="52"/>
                    </a:cubicBezTo>
                    <a:cubicBezTo>
                      <a:pt x="41" y="118"/>
                      <a:pt x="1" y="992"/>
                      <a:pt x="531" y="992"/>
                    </a:cubicBezTo>
                    <a:cubicBezTo>
                      <a:pt x="551" y="992"/>
                      <a:pt x="571" y="990"/>
                      <a:pt x="592" y="988"/>
                    </a:cubicBezTo>
                    <a:cubicBezTo>
                      <a:pt x="934" y="939"/>
                      <a:pt x="1283" y="916"/>
                      <a:pt x="1632" y="916"/>
                    </a:cubicBezTo>
                    <a:cubicBezTo>
                      <a:pt x="1934" y="916"/>
                      <a:pt x="2235" y="933"/>
                      <a:pt x="2532" y="965"/>
                    </a:cubicBezTo>
                    <a:cubicBezTo>
                      <a:pt x="2559" y="969"/>
                      <a:pt x="2586" y="971"/>
                      <a:pt x="2611" y="971"/>
                    </a:cubicBezTo>
                    <a:cubicBezTo>
                      <a:pt x="3122" y="971"/>
                      <a:pt x="3076" y="117"/>
                      <a:pt x="2532" y="52"/>
                    </a:cubicBezTo>
                    <a:cubicBezTo>
                      <a:pt x="2212" y="18"/>
                      <a:pt x="1887" y="1"/>
                      <a:pt x="1562" y="1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3" name="Google Shape;12313;p100"/>
              <p:cNvSpPr/>
              <p:nvPr/>
            </p:nvSpPr>
            <p:spPr>
              <a:xfrm>
                <a:off x="1397796" y="3387807"/>
                <a:ext cx="66399" cy="19574"/>
              </a:xfrm>
              <a:custGeom>
                <a:avLst/>
                <a:gdLst/>
                <a:ahLst/>
                <a:cxnLst/>
                <a:rect l="l" t="t" r="r" b="b"/>
                <a:pathLst>
                  <a:path w="3399" h="1002" extrusionOk="0">
                    <a:moveTo>
                      <a:pt x="1528" y="0"/>
                    </a:moveTo>
                    <a:cubicBezTo>
                      <a:pt x="1219" y="0"/>
                      <a:pt x="908" y="13"/>
                      <a:pt x="592" y="41"/>
                    </a:cubicBezTo>
                    <a:cubicBezTo>
                      <a:pt x="35" y="86"/>
                      <a:pt x="0" y="979"/>
                      <a:pt x="551" y="979"/>
                    </a:cubicBezTo>
                    <a:cubicBezTo>
                      <a:pt x="564" y="979"/>
                      <a:pt x="578" y="978"/>
                      <a:pt x="592" y="977"/>
                    </a:cubicBezTo>
                    <a:cubicBezTo>
                      <a:pt x="942" y="945"/>
                      <a:pt x="1286" y="928"/>
                      <a:pt x="1628" y="928"/>
                    </a:cubicBezTo>
                    <a:cubicBezTo>
                      <a:pt x="2023" y="928"/>
                      <a:pt x="2415" y="951"/>
                      <a:pt x="2806" y="1000"/>
                    </a:cubicBezTo>
                    <a:cubicBezTo>
                      <a:pt x="2821" y="1001"/>
                      <a:pt x="2835" y="1002"/>
                      <a:pt x="2848" y="1002"/>
                    </a:cubicBezTo>
                    <a:cubicBezTo>
                      <a:pt x="3398" y="1002"/>
                      <a:pt x="3363" y="131"/>
                      <a:pt x="2806" y="64"/>
                    </a:cubicBezTo>
                    <a:cubicBezTo>
                      <a:pt x="2382" y="24"/>
                      <a:pt x="1957" y="0"/>
                      <a:pt x="1528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4" name="Google Shape;12314;p100"/>
              <p:cNvSpPr/>
              <p:nvPr/>
            </p:nvSpPr>
            <p:spPr>
              <a:xfrm>
                <a:off x="1317976" y="3389506"/>
                <a:ext cx="60187" cy="19652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1006" extrusionOk="0">
                    <a:moveTo>
                      <a:pt x="2487" y="0"/>
                    </a:moveTo>
                    <a:cubicBezTo>
                      <a:pt x="1848" y="0"/>
                      <a:pt x="1232" y="23"/>
                      <a:pt x="592" y="68"/>
                    </a:cubicBezTo>
                    <a:cubicBezTo>
                      <a:pt x="36" y="135"/>
                      <a:pt x="0" y="1006"/>
                      <a:pt x="550" y="1006"/>
                    </a:cubicBezTo>
                    <a:cubicBezTo>
                      <a:pt x="564" y="1006"/>
                      <a:pt x="578" y="1005"/>
                      <a:pt x="592" y="1004"/>
                    </a:cubicBezTo>
                    <a:cubicBezTo>
                      <a:pt x="1232" y="936"/>
                      <a:pt x="1848" y="913"/>
                      <a:pt x="2487" y="913"/>
                    </a:cubicBezTo>
                    <a:cubicBezTo>
                      <a:pt x="2494" y="913"/>
                      <a:pt x="2501" y="913"/>
                      <a:pt x="2508" y="913"/>
                    </a:cubicBezTo>
                    <a:cubicBezTo>
                      <a:pt x="3080" y="913"/>
                      <a:pt x="3073" y="0"/>
                      <a:pt x="2487" y="0"/>
                    </a:cubicBez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5" name="Google Shape;12315;p100"/>
              <p:cNvSpPr/>
              <p:nvPr/>
            </p:nvSpPr>
            <p:spPr>
              <a:xfrm>
                <a:off x="2568236" y="3762703"/>
                <a:ext cx="86071" cy="41043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2101" extrusionOk="0">
                    <a:moveTo>
                      <a:pt x="4383" y="1"/>
                    </a:moveTo>
                    <a:cubicBezTo>
                      <a:pt x="3373" y="309"/>
                      <a:pt x="2221" y="347"/>
                      <a:pt x="1102" y="347"/>
                    </a:cubicBezTo>
                    <a:cubicBezTo>
                      <a:pt x="729" y="347"/>
                      <a:pt x="360" y="343"/>
                      <a:pt x="0" y="343"/>
                    </a:cubicBezTo>
                    <a:cubicBezTo>
                      <a:pt x="46" y="526"/>
                      <a:pt x="114" y="708"/>
                      <a:pt x="160" y="845"/>
                    </a:cubicBezTo>
                    <a:cubicBezTo>
                      <a:pt x="297" y="1279"/>
                      <a:pt x="457" y="1713"/>
                      <a:pt x="662" y="2101"/>
                    </a:cubicBezTo>
                    <a:cubicBezTo>
                      <a:pt x="1895" y="1484"/>
                      <a:pt x="3173" y="868"/>
                      <a:pt x="4383" y="183"/>
                    </a:cubicBezTo>
                    <a:cubicBezTo>
                      <a:pt x="4405" y="115"/>
                      <a:pt x="4383" y="69"/>
                      <a:pt x="4383" y="1"/>
                    </a:cubicBezTo>
                    <a:close/>
                  </a:path>
                </a:pathLst>
              </a:custGeom>
              <a:solidFill>
                <a:srgbClr val="0F3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6" name="Google Shape;12316;p100"/>
            <p:cNvGrpSpPr/>
            <p:nvPr/>
          </p:nvGrpSpPr>
          <p:grpSpPr>
            <a:xfrm>
              <a:off x="943585" y="1204363"/>
              <a:ext cx="381245" cy="503905"/>
              <a:chOff x="1125335" y="864838"/>
              <a:chExt cx="381245" cy="503905"/>
            </a:xfrm>
          </p:grpSpPr>
          <p:sp>
            <p:nvSpPr>
              <p:cNvPr id="12317" name="Google Shape;12317;p100"/>
              <p:cNvSpPr/>
              <p:nvPr/>
            </p:nvSpPr>
            <p:spPr>
              <a:xfrm>
                <a:off x="1159208" y="871519"/>
                <a:ext cx="347371" cy="497224"/>
              </a:xfrm>
              <a:custGeom>
                <a:avLst/>
                <a:gdLst/>
                <a:ahLst/>
                <a:cxnLst/>
                <a:rect l="l" t="t" r="r" b="b"/>
                <a:pathLst>
                  <a:path w="17782" h="25453" extrusionOk="0">
                    <a:moveTo>
                      <a:pt x="11067" y="1"/>
                    </a:moveTo>
                    <a:cubicBezTo>
                      <a:pt x="10730" y="1"/>
                      <a:pt x="10388" y="27"/>
                      <a:pt x="10044" y="81"/>
                    </a:cubicBezTo>
                    <a:cubicBezTo>
                      <a:pt x="7328" y="515"/>
                      <a:pt x="4269" y="3208"/>
                      <a:pt x="4657" y="6198"/>
                    </a:cubicBezTo>
                    <a:cubicBezTo>
                      <a:pt x="4766" y="6911"/>
                      <a:pt x="5494" y="7403"/>
                      <a:pt x="6194" y="7403"/>
                    </a:cubicBezTo>
                    <a:cubicBezTo>
                      <a:pt x="6525" y="7403"/>
                      <a:pt x="6850" y="7292"/>
                      <a:pt x="7100" y="7043"/>
                    </a:cubicBezTo>
                    <a:cubicBezTo>
                      <a:pt x="8311" y="5832"/>
                      <a:pt x="9102" y="3722"/>
                      <a:pt x="11046" y="3722"/>
                    </a:cubicBezTo>
                    <a:cubicBezTo>
                      <a:pt x="11227" y="3722"/>
                      <a:pt x="11417" y="3740"/>
                      <a:pt x="11619" y="3779"/>
                    </a:cubicBezTo>
                    <a:cubicBezTo>
                      <a:pt x="13354" y="4098"/>
                      <a:pt x="13833" y="6221"/>
                      <a:pt x="13354" y="7682"/>
                    </a:cubicBezTo>
                    <a:cubicBezTo>
                      <a:pt x="12646" y="9965"/>
                      <a:pt x="10569" y="11471"/>
                      <a:pt x="8606" y="12681"/>
                    </a:cubicBezTo>
                    <a:cubicBezTo>
                      <a:pt x="6232" y="14142"/>
                      <a:pt x="3836" y="15534"/>
                      <a:pt x="1439" y="16972"/>
                    </a:cubicBezTo>
                    <a:cubicBezTo>
                      <a:pt x="1" y="17839"/>
                      <a:pt x="69" y="19802"/>
                      <a:pt x="1644" y="20487"/>
                    </a:cubicBezTo>
                    <a:cubicBezTo>
                      <a:pt x="5662" y="22199"/>
                      <a:pt x="9702" y="23819"/>
                      <a:pt x="13787" y="25326"/>
                    </a:cubicBezTo>
                    <a:cubicBezTo>
                      <a:pt x="14027" y="25413"/>
                      <a:pt x="14256" y="25452"/>
                      <a:pt x="14471" y="25452"/>
                    </a:cubicBezTo>
                    <a:cubicBezTo>
                      <a:pt x="16341" y="25452"/>
                      <a:pt x="17154" y="22454"/>
                      <a:pt x="15066" y="21697"/>
                    </a:cubicBezTo>
                    <a:cubicBezTo>
                      <a:pt x="12190" y="20647"/>
                      <a:pt x="9336" y="19551"/>
                      <a:pt x="6483" y="18387"/>
                    </a:cubicBezTo>
                    <a:cubicBezTo>
                      <a:pt x="7784" y="17611"/>
                      <a:pt x="9085" y="16835"/>
                      <a:pt x="10386" y="16036"/>
                    </a:cubicBezTo>
                    <a:cubicBezTo>
                      <a:pt x="12623" y="14644"/>
                      <a:pt x="14883" y="13023"/>
                      <a:pt x="16161" y="10649"/>
                    </a:cubicBezTo>
                    <a:cubicBezTo>
                      <a:pt x="17417" y="8344"/>
                      <a:pt x="17782" y="5536"/>
                      <a:pt x="16458" y="3163"/>
                    </a:cubicBezTo>
                    <a:cubicBezTo>
                      <a:pt x="15328" y="1160"/>
                      <a:pt x="13301" y="1"/>
                      <a:pt x="11067" y="1"/>
                    </a:cubicBezTo>
                    <a:close/>
                  </a:path>
                </a:pathLst>
              </a:custGeom>
              <a:solidFill>
                <a:srgbClr val="D37E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8" name="Google Shape;12318;p100"/>
              <p:cNvSpPr/>
              <p:nvPr/>
            </p:nvSpPr>
            <p:spPr>
              <a:xfrm>
                <a:off x="1125335" y="864838"/>
                <a:ext cx="347371" cy="497224"/>
              </a:xfrm>
              <a:custGeom>
                <a:avLst/>
                <a:gdLst/>
                <a:ahLst/>
                <a:cxnLst/>
                <a:rect l="l" t="t" r="r" b="b"/>
                <a:pathLst>
                  <a:path w="17782" h="25453" extrusionOk="0">
                    <a:moveTo>
                      <a:pt x="11067" y="1"/>
                    </a:moveTo>
                    <a:cubicBezTo>
                      <a:pt x="10730" y="1"/>
                      <a:pt x="10388" y="27"/>
                      <a:pt x="10043" y="81"/>
                    </a:cubicBezTo>
                    <a:cubicBezTo>
                      <a:pt x="7304" y="515"/>
                      <a:pt x="4246" y="3208"/>
                      <a:pt x="4657" y="6198"/>
                    </a:cubicBezTo>
                    <a:cubicBezTo>
                      <a:pt x="4750" y="6910"/>
                      <a:pt x="5473" y="7402"/>
                      <a:pt x="6178" y="7402"/>
                    </a:cubicBezTo>
                    <a:cubicBezTo>
                      <a:pt x="6512" y="7402"/>
                      <a:pt x="6842" y="7292"/>
                      <a:pt x="7099" y="7043"/>
                    </a:cubicBezTo>
                    <a:cubicBezTo>
                      <a:pt x="8310" y="5810"/>
                      <a:pt x="9101" y="3699"/>
                      <a:pt x="11028" y="3699"/>
                    </a:cubicBezTo>
                    <a:cubicBezTo>
                      <a:pt x="11207" y="3699"/>
                      <a:pt x="11396" y="3717"/>
                      <a:pt x="11595" y="3756"/>
                    </a:cubicBezTo>
                    <a:cubicBezTo>
                      <a:pt x="13330" y="4098"/>
                      <a:pt x="13810" y="6221"/>
                      <a:pt x="13353" y="7682"/>
                    </a:cubicBezTo>
                    <a:cubicBezTo>
                      <a:pt x="12623" y="9964"/>
                      <a:pt x="10546" y="11471"/>
                      <a:pt x="8583" y="12680"/>
                    </a:cubicBezTo>
                    <a:cubicBezTo>
                      <a:pt x="6232" y="14141"/>
                      <a:pt x="3835" y="15534"/>
                      <a:pt x="1438" y="16972"/>
                    </a:cubicBezTo>
                    <a:cubicBezTo>
                      <a:pt x="0" y="17839"/>
                      <a:pt x="69" y="19802"/>
                      <a:pt x="1644" y="20487"/>
                    </a:cubicBezTo>
                    <a:cubicBezTo>
                      <a:pt x="5638" y="22199"/>
                      <a:pt x="9701" y="23819"/>
                      <a:pt x="13787" y="25326"/>
                    </a:cubicBezTo>
                    <a:cubicBezTo>
                      <a:pt x="14026" y="25413"/>
                      <a:pt x="14255" y="25452"/>
                      <a:pt x="14469" y="25452"/>
                    </a:cubicBezTo>
                    <a:cubicBezTo>
                      <a:pt x="16335" y="25452"/>
                      <a:pt x="17130" y="22454"/>
                      <a:pt x="15042" y="21696"/>
                    </a:cubicBezTo>
                    <a:cubicBezTo>
                      <a:pt x="12166" y="20646"/>
                      <a:pt x="9313" y="19551"/>
                      <a:pt x="6483" y="18387"/>
                    </a:cubicBezTo>
                    <a:cubicBezTo>
                      <a:pt x="7784" y="17611"/>
                      <a:pt x="9085" y="16835"/>
                      <a:pt x="10363" y="16036"/>
                    </a:cubicBezTo>
                    <a:cubicBezTo>
                      <a:pt x="12623" y="14621"/>
                      <a:pt x="14859" y="13023"/>
                      <a:pt x="16161" y="10649"/>
                    </a:cubicBezTo>
                    <a:cubicBezTo>
                      <a:pt x="17416" y="8344"/>
                      <a:pt x="17781" y="5536"/>
                      <a:pt x="16457" y="3162"/>
                    </a:cubicBezTo>
                    <a:cubicBezTo>
                      <a:pt x="15327" y="1159"/>
                      <a:pt x="13300" y="1"/>
                      <a:pt x="11067" y="1"/>
                    </a:cubicBezTo>
                    <a:close/>
                  </a:path>
                </a:pathLst>
              </a:custGeom>
              <a:solidFill>
                <a:srgbClr val="FBB3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9" name="Google Shape;12319;p100"/>
            <p:cNvGrpSpPr/>
            <p:nvPr/>
          </p:nvGrpSpPr>
          <p:grpSpPr>
            <a:xfrm>
              <a:off x="2820122" y="3668156"/>
              <a:ext cx="387281" cy="462843"/>
              <a:chOff x="2665647" y="1051756"/>
              <a:chExt cx="387281" cy="462843"/>
            </a:xfrm>
          </p:grpSpPr>
          <p:sp>
            <p:nvSpPr>
              <p:cNvPr id="12320" name="Google Shape;12320;p100"/>
              <p:cNvSpPr/>
              <p:nvPr/>
            </p:nvSpPr>
            <p:spPr>
              <a:xfrm>
                <a:off x="2690613" y="1051756"/>
                <a:ext cx="362316" cy="448680"/>
              </a:xfrm>
              <a:custGeom>
                <a:avLst/>
                <a:gdLst/>
                <a:ahLst/>
                <a:cxnLst/>
                <a:rect l="l" t="t" r="r" b="b"/>
                <a:pathLst>
                  <a:path w="18547" h="22968" extrusionOk="0">
                    <a:moveTo>
                      <a:pt x="5547" y="6238"/>
                    </a:moveTo>
                    <a:cubicBezTo>
                      <a:pt x="6665" y="8269"/>
                      <a:pt x="7738" y="10346"/>
                      <a:pt x="8765" y="12446"/>
                    </a:cubicBezTo>
                    <a:cubicBezTo>
                      <a:pt x="8902" y="12697"/>
                      <a:pt x="9016" y="12948"/>
                      <a:pt x="9130" y="13199"/>
                    </a:cubicBezTo>
                    <a:cubicBezTo>
                      <a:pt x="7373" y="13998"/>
                      <a:pt x="5593" y="14797"/>
                      <a:pt x="3812" y="15550"/>
                    </a:cubicBezTo>
                    <a:cubicBezTo>
                      <a:pt x="3972" y="12378"/>
                      <a:pt x="4565" y="9251"/>
                      <a:pt x="5547" y="6238"/>
                    </a:cubicBezTo>
                    <a:close/>
                    <a:moveTo>
                      <a:pt x="5180" y="1"/>
                    </a:moveTo>
                    <a:cubicBezTo>
                      <a:pt x="4510" y="1"/>
                      <a:pt x="3855" y="366"/>
                      <a:pt x="3515" y="1148"/>
                    </a:cubicBezTo>
                    <a:cubicBezTo>
                      <a:pt x="1096" y="6603"/>
                      <a:pt x="0" y="12492"/>
                      <a:pt x="251" y="18449"/>
                    </a:cubicBezTo>
                    <a:cubicBezTo>
                      <a:pt x="287" y="19382"/>
                      <a:pt x="1198" y="19948"/>
                      <a:pt x="2051" y="19948"/>
                    </a:cubicBezTo>
                    <a:cubicBezTo>
                      <a:pt x="2283" y="19948"/>
                      <a:pt x="2511" y="19907"/>
                      <a:pt x="2717" y="19819"/>
                    </a:cubicBezTo>
                    <a:cubicBezTo>
                      <a:pt x="5364" y="18677"/>
                      <a:pt x="8012" y="17513"/>
                      <a:pt x="10637" y="16326"/>
                    </a:cubicBezTo>
                    <a:cubicBezTo>
                      <a:pt x="10797" y="16692"/>
                      <a:pt x="10979" y="17057"/>
                      <a:pt x="11162" y="17399"/>
                    </a:cubicBezTo>
                    <a:cubicBezTo>
                      <a:pt x="11961" y="19111"/>
                      <a:pt x="12714" y="20891"/>
                      <a:pt x="13764" y="22466"/>
                    </a:cubicBezTo>
                    <a:cubicBezTo>
                      <a:pt x="13998" y="22818"/>
                      <a:pt x="14343" y="22967"/>
                      <a:pt x="14697" y="22967"/>
                    </a:cubicBezTo>
                    <a:cubicBezTo>
                      <a:pt x="15445" y="22967"/>
                      <a:pt x="16232" y="22299"/>
                      <a:pt x="16092" y="21462"/>
                    </a:cubicBezTo>
                    <a:cubicBezTo>
                      <a:pt x="15773" y="19659"/>
                      <a:pt x="15019" y="17901"/>
                      <a:pt x="14335" y="16189"/>
                    </a:cubicBezTo>
                    <a:cubicBezTo>
                      <a:pt x="14152" y="15756"/>
                      <a:pt x="13969" y="15299"/>
                      <a:pt x="13787" y="14866"/>
                    </a:cubicBezTo>
                    <a:cubicBezTo>
                      <a:pt x="14791" y="14386"/>
                      <a:pt x="15795" y="13884"/>
                      <a:pt x="16800" y="13382"/>
                    </a:cubicBezTo>
                    <a:cubicBezTo>
                      <a:pt x="18546" y="12529"/>
                      <a:pt x="17722" y="10001"/>
                      <a:pt x="16156" y="10001"/>
                    </a:cubicBezTo>
                    <a:cubicBezTo>
                      <a:pt x="15921" y="10001"/>
                      <a:pt x="15670" y="10058"/>
                      <a:pt x="15407" y="10186"/>
                    </a:cubicBezTo>
                    <a:cubicBezTo>
                      <a:pt x="14403" y="10689"/>
                      <a:pt x="13376" y="11191"/>
                      <a:pt x="12372" y="11693"/>
                    </a:cubicBezTo>
                    <a:cubicBezTo>
                      <a:pt x="12258" y="11465"/>
                      <a:pt x="12166" y="11236"/>
                      <a:pt x="12052" y="11008"/>
                    </a:cubicBezTo>
                    <a:cubicBezTo>
                      <a:pt x="10477" y="7630"/>
                      <a:pt x="8811" y="4320"/>
                      <a:pt x="6962" y="1079"/>
                    </a:cubicBezTo>
                    <a:cubicBezTo>
                      <a:pt x="6560" y="378"/>
                      <a:pt x="5862" y="1"/>
                      <a:pt x="5180" y="1"/>
                    </a:cubicBez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12321;p100"/>
              <p:cNvSpPr/>
              <p:nvPr/>
            </p:nvSpPr>
            <p:spPr>
              <a:xfrm>
                <a:off x="2665647" y="1065958"/>
                <a:ext cx="362198" cy="448641"/>
              </a:xfrm>
              <a:custGeom>
                <a:avLst/>
                <a:gdLst/>
                <a:ahLst/>
                <a:cxnLst/>
                <a:rect l="l" t="t" r="r" b="b"/>
                <a:pathLst>
                  <a:path w="18541" h="22966" extrusionOk="0">
                    <a:moveTo>
                      <a:pt x="5547" y="6218"/>
                    </a:moveTo>
                    <a:cubicBezTo>
                      <a:pt x="6665" y="8272"/>
                      <a:pt x="7738" y="10350"/>
                      <a:pt x="8765" y="12427"/>
                    </a:cubicBezTo>
                    <a:cubicBezTo>
                      <a:pt x="8902" y="12678"/>
                      <a:pt x="9016" y="12929"/>
                      <a:pt x="9130" y="13180"/>
                    </a:cubicBezTo>
                    <a:cubicBezTo>
                      <a:pt x="7373" y="14002"/>
                      <a:pt x="5592" y="14778"/>
                      <a:pt x="3812" y="15531"/>
                    </a:cubicBezTo>
                    <a:cubicBezTo>
                      <a:pt x="3972" y="12358"/>
                      <a:pt x="4565" y="9231"/>
                      <a:pt x="5547" y="6218"/>
                    </a:cubicBezTo>
                    <a:close/>
                    <a:moveTo>
                      <a:pt x="5172" y="1"/>
                    </a:moveTo>
                    <a:cubicBezTo>
                      <a:pt x="4504" y="1"/>
                      <a:pt x="3854" y="361"/>
                      <a:pt x="3515" y="1128"/>
                    </a:cubicBezTo>
                    <a:cubicBezTo>
                      <a:pt x="1096" y="6583"/>
                      <a:pt x="0" y="12495"/>
                      <a:pt x="251" y="18430"/>
                    </a:cubicBezTo>
                    <a:cubicBezTo>
                      <a:pt x="287" y="19359"/>
                      <a:pt x="1190" y="19938"/>
                      <a:pt x="2040" y="19938"/>
                    </a:cubicBezTo>
                    <a:cubicBezTo>
                      <a:pt x="2276" y="19938"/>
                      <a:pt x="2508" y="19893"/>
                      <a:pt x="2716" y="19799"/>
                    </a:cubicBezTo>
                    <a:cubicBezTo>
                      <a:pt x="5364" y="18681"/>
                      <a:pt x="8012" y="17517"/>
                      <a:pt x="10637" y="16307"/>
                    </a:cubicBezTo>
                    <a:cubicBezTo>
                      <a:pt x="10796" y="16672"/>
                      <a:pt x="10979" y="17037"/>
                      <a:pt x="11162" y="17403"/>
                    </a:cubicBezTo>
                    <a:cubicBezTo>
                      <a:pt x="11961" y="19092"/>
                      <a:pt x="12714" y="20895"/>
                      <a:pt x="13764" y="22470"/>
                    </a:cubicBezTo>
                    <a:cubicBezTo>
                      <a:pt x="13996" y="22818"/>
                      <a:pt x="14336" y="22965"/>
                      <a:pt x="14686" y="22965"/>
                    </a:cubicBezTo>
                    <a:cubicBezTo>
                      <a:pt x="15437" y="22965"/>
                      <a:pt x="16232" y="22284"/>
                      <a:pt x="16092" y="21443"/>
                    </a:cubicBezTo>
                    <a:cubicBezTo>
                      <a:pt x="15772" y="19639"/>
                      <a:pt x="15019" y="17882"/>
                      <a:pt x="14334" y="16193"/>
                    </a:cubicBezTo>
                    <a:cubicBezTo>
                      <a:pt x="14152" y="15736"/>
                      <a:pt x="13969" y="15280"/>
                      <a:pt x="13787" y="14846"/>
                    </a:cubicBezTo>
                    <a:cubicBezTo>
                      <a:pt x="14791" y="14367"/>
                      <a:pt x="15795" y="13887"/>
                      <a:pt x="16800" y="13385"/>
                    </a:cubicBezTo>
                    <a:cubicBezTo>
                      <a:pt x="18541" y="12515"/>
                      <a:pt x="17726" y="9997"/>
                      <a:pt x="16170" y="9997"/>
                    </a:cubicBezTo>
                    <a:cubicBezTo>
                      <a:pt x="15931" y="9997"/>
                      <a:pt x="15674" y="10056"/>
                      <a:pt x="15407" y="10190"/>
                    </a:cubicBezTo>
                    <a:cubicBezTo>
                      <a:pt x="14403" y="10692"/>
                      <a:pt x="13376" y="11194"/>
                      <a:pt x="12371" y="11673"/>
                    </a:cubicBezTo>
                    <a:cubicBezTo>
                      <a:pt x="12257" y="11445"/>
                      <a:pt x="12166" y="11217"/>
                      <a:pt x="12052" y="11011"/>
                    </a:cubicBezTo>
                    <a:cubicBezTo>
                      <a:pt x="10477" y="7633"/>
                      <a:pt x="8811" y="4301"/>
                      <a:pt x="6962" y="1082"/>
                    </a:cubicBezTo>
                    <a:cubicBezTo>
                      <a:pt x="6558" y="378"/>
                      <a:pt x="5856" y="1"/>
                      <a:pt x="5172" y="1"/>
                    </a:cubicBezTo>
                    <a:close/>
                  </a:path>
                </a:pathLst>
              </a:custGeom>
              <a:solidFill>
                <a:srgbClr val="80C9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2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2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8" name="Google Shape;12398;p102"/>
          <p:cNvSpPr/>
          <p:nvPr/>
        </p:nvSpPr>
        <p:spPr>
          <a:xfrm>
            <a:off x="5812225" y="3801481"/>
            <a:ext cx="2547000" cy="70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9" name="Google Shape;12399;p102"/>
          <p:cNvSpPr/>
          <p:nvPr/>
        </p:nvSpPr>
        <p:spPr>
          <a:xfrm>
            <a:off x="5812225" y="2158379"/>
            <a:ext cx="2547000" cy="70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0" name="Google Shape;12400;p102"/>
          <p:cNvSpPr/>
          <p:nvPr/>
        </p:nvSpPr>
        <p:spPr>
          <a:xfrm>
            <a:off x="1574900" y="3801481"/>
            <a:ext cx="2547000" cy="70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1" name="Google Shape;12401;p102"/>
          <p:cNvSpPr/>
          <p:nvPr/>
        </p:nvSpPr>
        <p:spPr>
          <a:xfrm>
            <a:off x="1574900" y="2158379"/>
            <a:ext cx="2547000" cy="703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2" name="Google Shape;12402;p102"/>
          <p:cNvGrpSpPr/>
          <p:nvPr/>
        </p:nvGrpSpPr>
        <p:grpSpPr>
          <a:xfrm>
            <a:off x="784775" y="2216252"/>
            <a:ext cx="535800" cy="621033"/>
            <a:chOff x="2432550" y="1243439"/>
            <a:chExt cx="535800" cy="621033"/>
          </a:xfrm>
        </p:grpSpPr>
        <p:sp>
          <p:nvSpPr>
            <p:cNvPr id="12403" name="Google Shape;12403;p102"/>
            <p:cNvSpPr/>
            <p:nvPr/>
          </p:nvSpPr>
          <p:spPr>
            <a:xfrm>
              <a:off x="2432550" y="1328672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04" name="Google Shape;12404;p102"/>
            <p:cNvGrpSpPr/>
            <p:nvPr/>
          </p:nvGrpSpPr>
          <p:grpSpPr>
            <a:xfrm>
              <a:off x="2488197" y="1243439"/>
              <a:ext cx="424459" cy="492532"/>
              <a:chOff x="2224585" y="1962854"/>
              <a:chExt cx="303163" cy="351809"/>
            </a:xfrm>
          </p:grpSpPr>
          <p:sp>
            <p:nvSpPr>
              <p:cNvPr id="12405" name="Google Shape;12405;p102"/>
              <p:cNvSpPr/>
              <p:nvPr/>
            </p:nvSpPr>
            <p:spPr>
              <a:xfrm>
                <a:off x="2283143" y="1962854"/>
                <a:ext cx="181018" cy="81870"/>
              </a:xfrm>
              <a:custGeom>
                <a:avLst/>
                <a:gdLst/>
                <a:ahLst/>
                <a:cxnLst/>
                <a:rect l="l" t="t" r="r" b="b"/>
                <a:pathLst>
                  <a:path w="12090" h="5468" extrusionOk="0">
                    <a:moveTo>
                      <a:pt x="652" y="1"/>
                    </a:moveTo>
                    <a:lnTo>
                      <a:pt x="0" y="5467"/>
                    </a:lnTo>
                    <a:lnTo>
                      <a:pt x="12089" y="5467"/>
                    </a:lnTo>
                    <a:lnTo>
                      <a:pt x="11774" y="1"/>
                    </a:ln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6" name="Google Shape;12406;p102"/>
              <p:cNvSpPr/>
              <p:nvPr/>
            </p:nvSpPr>
            <p:spPr>
              <a:xfrm>
                <a:off x="2224899" y="1962854"/>
                <a:ext cx="141355" cy="186378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2448" extrusionOk="0">
                    <a:moveTo>
                      <a:pt x="4563" y="1"/>
                    </a:moveTo>
                    <a:lnTo>
                      <a:pt x="1494" y="1514"/>
                    </a:lnTo>
                    <a:cubicBezTo>
                      <a:pt x="421" y="2040"/>
                      <a:pt x="1" y="3323"/>
                      <a:pt x="505" y="4395"/>
                    </a:cubicBezTo>
                    <a:lnTo>
                      <a:pt x="3659" y="10828"/>
                    </a:lnTo>
                    <a:lnTo>
                      <a:pt x="4458" y="12447"/>
                    </a:lnTo>
                    <a:lnTo>
                      <a:pt x="9441" y="10008"/>
                    </a:lnTo>
                    <a:lnTo>
                      <a:pt x="8221" y="7464"/>
                    </a:lnTo>
                    <a:lnTo>
                      <a:pt x="4563" y="1"/>
                    </a:lnTo>
                    <a:close/>
                  </a:path>
                </a:pathLst>
              </a:custGeom>
              <a:solidFill>
                <a:srgbClr val="F572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7" name="Google Shape;12407;p102"/>
              <p:cNvSpPr/>
              <p:nvPr/>
            </p:nvSpPr>
            <p:spPr>
              <a:xfrm>
                <a:off x="2386393" y="1962854"/>
                <a:ext cx="141355" cy="186378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2448" extrusionOk="0">
                    <a:moveTo>
                      <a:pt x="4878" y="1"/>
                    </a:moveTo>
                    <a:lnTo>
                      <a:pt x="1241" y="7464"/>
                    </a:lnTo>
                    <a:lnTo>
                      <a:pt x="0" y="10008"/>
                    </a:lnTo>
                    <a:lnTo>
                      <a:pt x="4983" y="12447"/>
                    </a:lnTo>
                    <a:lnTo>
                      <a:pt x="5782" y="10828"/>
                    </a:lnTo>
                    <a:lnTo>
                      <a:pt x="8936" y="4395"/>
                    </a:lnTo>
                    <a:cubicBezTo>
                      <a:pt x="9440" y="3323"/>
                      <a:pt x="9020" y="2040"/>
                      <a:pt x="7947" y="1514"/>
                    </a:cubicBezTo>
                    <a:lnTo>
                      <a:pt x="4878" y="1"/>
                    </a:lnTo>
                    <a:close/>
                  </a:path>
                </a:pathLst>
              </a:custGeom>
              <a:solidFill>
                <a:srgbClr val="F572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8" name="Google Shape;12408;p102"/>
              <p:cNvSpPr/>
              <p:nvPr/>
            </p:nvSpPr>
            <p:spPr>
              <a:xfrm>
                <a:off x="2279684" y="2074609"/>
                <a:ext cx="86571" cy="74623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4984" extrusionOk="0">
                    <a:moveTo>
                      <a:pt x="4541" y="0"/>
                    </a:moveTo>
                    <a:cubicBezTo>
                      <a:pt x="2649" y="484"/>
                      <a:pt x="1030" y="1682"/>
                      <a:pt x="0" y="3364"/>
                    </a:cubicBezTo>
                    <a:lnTo>
                      <a:pt x="799" y="4983"/>
                    </a:lnTo>
                    <a:lnTo>
                      <a:pt x="5782" y="2544"/>
                    </a:lnTo>
                    <a:lnTo>
                      <a:pt x="4541" y="0"/>
                    </a:ln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9" name="Google Shape;12409;p102"/>
              <p:cNvSpPr/>
              <p:nvPr/>
            </p:nvSpPr>
            <p:spPr>
              <a:xfrm>
                <a:off x="2386393" y="2074609"/>
                <a:ext cx="86571" cy="74623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4984" extrusionOk="0">
                    <a:moveTo>
                      <a:pt x="1241" y="0"/>
                    </a:moveTo>
                    <a:lnTo>
                      <a:pt x="0" y="2544"/>
                    </a:lnTo>
                    <a:lnTo>
                      <a:pt x="4983" y="4983"/>
                    </a:lnTo>
                    <a:lnTo>
                      <a:pt x="5782" y="3364"/>
                    </a:lnTo>
                    <a:cubicBezTo>
                      <a:pt x="4752" y="1682"/>
                      <a:pt x="3133" y="484"/>
                      <a:pt x="1241" y="0"/>
                    </a:cubicBezTo>
                    <a:close/>
                  </a:path>
                </a:pathLst>
              </a:custGeom>
              <a:solidFill>
                <a:srgbClr val="E950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0" name="Google Shape;12410;p102"/>
              <p:cNvSpPr/>
              <p:nvPr/>
            </p:nvSpPr>
            <p:spPr>
              <a:xfrm>
                <a:off x="2224585" y="2087830"/>
                <a:ext cx="265073" cy="226833"/>
              </a:xfrm>
              <a:custGeom>
                <a:avLst/>
                <a:gdLst/>
                <a:ahLst/>
                <a:cxnLst/>
                <a:rect l="l" t="t" r="r" b="b"/>
                <a:pathLst>
                  <a:path w="17704" h="15150" extrusionOk="0">
                    <a:moveTo>
                      <a:pt x="10134" y="0"/>
                    </a:moveTo>
                    <a:cubicBezTo>
                      <a:pt x="3386" y="0"/>
                      <a:pt x="1" y="8158"/>
                      <a:pt x="4773" y="12930"/>
                    </a:cubicBezTo>
                    <a:cubicBezTo>
                      <a:pt x="6221" y="14378"/>
                      <a:pt x="8158" y="15150"/>
                      <a:pt x="10125" y="15150"/>
                    </a:cubicBezTo>
                    <a:cubicBezTo>
                      <a:pt x="11100" y="15150"/>
                      <a:pt x="12081" y="14960"/>
                      <a:pt x="13015" y="14570"/>
                    </a:cubicBezTo>
                    <a:cubicBezTo>
                      <a:pt x="15853" y="13414"/>
                      <a:pt x="17703" y="10639"/>
                      <a:pt x="17703" y="7590"/>
                    </a:cubicBezTo>
                    <a:cubicBezTo>
                      <a:pt x="17703" y="3406"/>
                      <a:pt x="14318" y="0"/>
                      <a:pt x="10134" y="0"/>
                    </a:cubicBezTo>
                    <a:close/>
                  </a:path>
                </a:pathLst>
              </a:custGeom>
              <a:solidFill>
                <a:srgbClr val="F7A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1" name="Google Shape;12411;p102"/>
              <p:cNvSpPr/>
              <p:nvPr/>
            </p:nvSpPr>
            <p:spPr>
              <a:xfrm>
                <a:off x="2274953" y="2125605"/>
                <a:ext cx="177244" cy="151627"/>
              </a:xfrm>
              <a:custGeom>
                <a:avLst/>
                <a:gdLst/>
                <a:ahLst/>
                <a:cxnLst/>
                <a:rect l="l" t="t" r="r" b="b"/>
                <a:pathLst>
                  <a:path w="11838" h="10127" extrusionOk="0">
                    <a:moveTo>
                      <a:pt x="6770" y="0"/>
                    </a:moveTo>
                    <a:cubicBezTo>
                      <a:pt x="2250" y="0"/>
                      <a:pt x="1" y="5446"/>
                      <a:pt x="3196" y="8641"/>
                    </a:cubicBezTo>
                    <a:cubicBezTo>
                      <a:pt x="4222" y="9667"/>
                      <a:pt x="5488" y="10127"/>
                      <a:pt x="6731" y="10127"/>
                    </a:cubicBezTo>
                    <a:cubicBezTo>
                      <a:pt x="9333" y="10127"/>
                      <a:pt x="11837" y="8112"/>
                      <a:pt x="11837" y="5067"/>
                    </a:cubicBezTo>
                    <a:cubicBezTo>
                      <a:pt x="11837" y="2271"/>
                      <a:pt x="9567" y="0"/>
                      <a:pt x="6770" y="0"/>
                    </a:cubicBezTo>
                    <a:close/>
                  </a:path>
                </a:pathLst>
              </a:custGeom>
              <a:solidFill>
                <a:srgbClr val="F4BD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2" name="Google Shape;12412;p102"/>
              <p:cNvSpPr/>
              <p:nvPr/>
            </p:nvSpPr>
            <p:spPr>
              <a:xfrm>
                <a:off x="2326263" y="2154053"/>
                <a:ext cx="99492" cy="89191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5957" extrusionOk="0">
                    <a:moveTo>
                      <a:pt x="3343" y="0"/>
                    </a:moveTo>
                    <a:cubicBezTo>
                      <a:pt x="3054" y="0"/>
                      <a:pt x="2766" y="158"/>
                      <a:pt x="2629" y="476"/>
                    </a:cubicBezTo>
                    <a:lnTo>
                      <a:pt x="2292" y="1149"/>
                    </a:lnTo>
                    <a:cubicBezTo>
                      <a:pt x="2166" y="1380"/>
                      <a:pt x="1956" y="1548"/>
                      <a:pt x="1683" y="1590"/>
                    </a:cubicBezTo>
                    <a:lnTo>
                      <a:pt x="947" y="1695"/>
                    </a:lnTo>
                    <a:cubicBezTo>
                      <a:pt x="274" y="1759"/>
                      <a:pt x="1" y="2600"/>
                      <a:pt x="505" y="3062"/>
                    </a:cubicBezTo>
                    <a:lnTo>
                      <a:pt x="1031" y="3588"/>
                    </a:lnTo>
                    <a:cubicBezTo>
                      <a:pt x="1220" y="3756"/>
                      <a:pt x="1304" y="4029"/>
                      <a:pt x="1262" y="4281"/>
                    </a:cubicBezTo>
                    <a:lnTo>
                      <a:pt x="1136" y="5017"/>
                    </a:lnTo>
                    <a:cubicBezTo>
                      <a:pt x="1053" y="5532"/>
                      <a:pt x="1455" y="5955"/>
                      <a:pt x="1917" y="5955"/>
                    </a:cubicBezTo>
                    <a:cubicBezTo>
                      <a:pt x="2041" y="5955"/>
                      <a:pt x="2168" y="5925"/>
                      <a:pt x="2292" y="5858"/>
                    </a:cubicBezTo>
                    <a:lnTo>
                      <a:pt x="2965" y="5522"/>
                    </a:lnTo>
                    <a:cubicBezTo>
                      <a:pt x="3081" y="5459"/>
                      <a:pt x="3207" y="5427"/>
                      <a:pt x="3333" y="5427"/>
                    </a:cubicBezTo>
                    <a:cubicBezTo>
                      <a:pt x="3459" y="5427"/>
                      <a:pt x="3585" y="5459"/>
                      <a:pt x="3701" y="5522"/>
                    </a:cubicBezTo>
                    <a:lnTo>
                      <a:pt x="4374" y="5858"/>
                    </a:lnTo>
                    <a:cubicBezTo>
                      <a:pt x="4500" y="5926"/>
                      <a:pt x="4632" y="5957"/>
                      <a:pt x="4759" y="5957"/>
                    </a:cubicBezTo>
                    <a:cubicBezTo>
                      <a:pt x="5223" y="5957"/>
                      <a:pt x="5629" y="5545"/>
                      <a:pt x="5530" y="5017"/>
                    </a:cubicBezTo>
                    <a:lnTo>
                      <a:pt x="5404" y="4281"/>
                    </a:lnTo>
                    <a:cubicBezTo>
                      <a:pt x="5362" y="4029"/>
                      <a:pt x="5446" y="3756"/>
                      <a:pt x="5635" y="3588"/>
                    </a:cubicBezTo>
                    <a:lnTo>
                      <a:pt x="6161" y="3062"/>
                    </a:lnTo>
                    <a:cubicBezTo>
                      <a:pt x="6644" y="2578"/>
                      <a:pt x="6371" y="1780"/>
                      <a:pt x="5719" y="1695"/>
                    </a:cubicBezTo>
                    <a:lnTo>
                      <a:pt x="4983" y="1590"/>
                    </a:lnTo>
                    <a:cubicBezTo>
                      <a:pt x="4731" y="1527"/>
                      <a:pt x="4500" y="1380"/>
                      <a:pt x="4395" y="1128"/>
                    </a:cubicBezTo>
                    <a:lnTo>
                      <a:pt x="4058" y="455"/>
                    </a:lnTo>
                    <a:cubicBezTo>
                      <a:pt x="3912" y="153"/>
                      <a:pt x="3627" y="0"/>
                      <a:pt x="3343" y="0"/>
                    </a:cubicBezTo>
                    <a:close/>
                  </a:path>
                </a:pathLst>
              </a:custGeom>
              <a:solidFill>
                <a:srgbClr val="FCEB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13" name="Google Shape;12413;p102"/>
          <p:cNvGrpSpPr/>
          <p:nvPr/>
        </p:nvGrpSpPr>
        <p:grpSpPr>
          <a:xfrm>
            <a:off x="5022100" y="2216268"/>
            <a:ext cx="535800" cy="621017"/>
            <a:chOff x="6175675" y="1243455"/>
            <a:chExt cx="535800" cy="621017"/>
          </a:xfrm>
        </p:grpSpPr>
        <p:sp>
          <p:nvSpPr>
            <p:cNvPr id="12414" name="Google Shape;12414;p102"/>
            <p:cNvSpPr/>
            <p:nvPr/>
          </p:nvSpPr>
          <p:spPr>
            <a:xfrm>
              <a:off x="6175675" y="1328672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15" name="Google Shape;12415;p102"/>
            <p:cNvGrpSpPr/>
            <p:nvPr/>
          </p:nvGrpSpPr>
          <p:grpSpPr>
            <a:xfrm>
              <a:off x="6272957" y="1243455"/>
              <a:ext cx="341243" cy="452564"/>
              <a:chOff x="1802465" y="1962854"/>
              <a:chExt cx="265373" cy="351944"/>
            </a:xfrm>
          </p:grpSpPr>
          <p:sp>
            <p:nvSpPr>
              <p:cNvPr id="12416" name="Google Shape;12416;p102"/>
              <p:cNvSpPr/>
              <p:nvPr/>
            </p:nvSpPr>
            <p:spPr>
              <a:xfrm>
                <a:off x="1802465" y="2243020"/>
                <a:ext cx="265373" cy="71778"/>
              </a:xfrm>
              <a:custGeom>
                <a:avLst/>
                <a:gdLst/>
                <a:ahLst/>
                <a:cxnLst/>
                <a:rect l="l" t="t" r="r" b="b"/>
                <a:pathLst>
                  <a:path w="17724" h="4794" extrusionOk="0">
                    <a:moveTo>
                      <a:pt x="2397" y="0"/>
                    </a:moveTo>
                    <a:cubicBezTo>
                      <a:pt x="1072" y="0"/>
                      <a:pt x="0" y="1073"/>
                      <a:pt x="0" y="2397"/>
                    </a:cubicBezTo>
                    <a:cubicBezTo>
                      <a:pt x="0" y="3722"/>
                      <a:pt x="1072" y="4794"/>
                      <a:pt x="2397" y="4794"/>
                    </a:cubicBezTo>
                    <a:lnTo>
                      <a:pt x="17724" y="4794"/>
                    </a:lnTo>
                    <a:lnTo>
                      <a:pt x="17724" y="0"/>
                    </a:lnTo>
                    <a:close/>
                  </a:path>
                </a:pathLst>
              </a:custGeom>
              <a:solidFill>
                <a:srgbClr val="DE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7" name="Google Shape;12417;p102"/>
              <p:cNvSpPr/>
              <p:nvPr/>
            </p:nvSpPr>
            <p:spPr>
              <a:xfrm>
                <a:off x="1802465" y="2208074"/>
                <a:ext cx="265373" cy="83442"/>
              </a:xfrm>
              <a:custGeom>
                <a:avLst/>
                <a:gdLst/>
                <a:ahLst/>
                <a:cxnLst/>
                <a:rect l="l" t="t" r="r" b="b"/>
                <a:pathLst>
                  <a:path w="17724" h="5573" extrusionOk="0">
                    <a:moveTo>
                      <a:pt x="2397" y="1"/>
                    </a:moveTo>
                    <a:cubicBezTo>
                      <a:pt x="1724" y="1"/>
                      <a:pt x="1135" y="568"/>
                      <a:pt x="694" y="1010"/>
                    </a:cubicBezTo>
                    <a:cubicBezTo>
                      <a:pt x="252" y="1451"/>
                      <a:pt x="0" y="4079"/>
                      <a:pt x="0" y="4731"/>
                    </a:cubicBezTo>
                    <a:cubicBezTo>
                      <a:pt x="0" y="5026"/>
                      <a:pt x="42" y="5299"/>
                      <a:pt x="147" y="5572"/>
                    </a:cubicBezTo>
                    <a:cubicBezTo>
                      <a:pt x="484" y="4647"/>
                      <a:pt x="1388" y="4016"/>
                      <a:pt x="2397" y="4016"/>
                    </a:cubicBezTo>
                    <a:lnTo>
                      <a:pt x="17724" y="4016"/>
                    </a:lnTo>
                    <a:lnTo>
                      <a:pt x="17724" y="947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CDCBC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8" name="Google Shape;12418;p102"/>
              <p:cNvSpPr/>
              <p:nvPr/>
            </p:nvSpPr>
            <p:spPr>
              <a:xfrm>
                <a:off x="1802465" y="1962854"/>
                <a:ext cx="35889" cy="316069"/>
              </a:xfrm>
              <a:custGeom>
                <a:avLst/>
                <a:gdLst/>
                <a:ahLst/>
                <a:cxnLst/>
                <a:rect l="l" t="t" r="r" b="b"/>
                <a:pathLst>
                  <a:path w="2397" h="21110" extrusionOk="0">
                    <a:moveTo>
                      <a:pt x="2397" y="1"/>
                    </a:moveTo>
                    <a:cubicBezTo>
                      <a:pt x="1072" y="1"/>
                      <a:pt x="0" y="1073"/>
                      <a:pt x="0" y="2397"/>
                    </a:cubicBezTo>
                    <a:lnTo>
                      <a:pt x="0" y="21109"/>
                    </a:lnTo>
                    <a:cubicBezTo>
                      <a:pt x="0" y="19785"/>
                      <a:pt x="1072" y="18712"/>
                      <a:pt x="2397" y="18712"/>
                    </a:cubicBezTo>
                    <a:lnTo>
                      <a:pt x="2397" y="1"/>
                    </a:lnTo>
                    <a:close/>
                  </a:path>
                </a:pathLst>
              </a:custGeom>
              <a:solidFill>
                <a:srgbClr val="347E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9" name="Google Shape;12419;p102"/>
              <p:cNvSpPr/>
              <p:nvPr/>
            </p:nvSpPr>
            <p:spPr>
              <a:xfrm>
                <a:off x="1837082" y="2286141"/>
                <a:ext cx="230756" cy="8834"/>
              </a:xfrm>
              <a:custGeom>
                <a:avLst/>
                <a:gdLst/>
                <a:ahLst/>
                <a:cxnLst/>
                <a:rect l="l" t="t" r="r" b="b"/>
                <a:pathLst>
                  <a:path w="15412" h="590" extrusionOk="0">
                    <a:moveTo>
                      <a:pt x="1" y="1"/>
                    </a:moveTo>
                    <a:lnTo>
                      <a:pt x="1" y="589"/>
                    </a:lnTo>
                    <a:lnTo>
                      <a:pt x="15412" y="589"/>
                    </a:lnTo>
                    <a:lnTo>
                      <a:pt x="1541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0" name="Google Shape;12420;p102"/>
              <p:cNvSpPr/>
              <p:nvPr/>
            </p:nvSpPr>
            <p:spPr>
              <a:xfrm>
                <a:off x="1900041" y="2262843"/>
                <a:ext cx="167797" cy="9148"/>
              </a:xfrm>
              <a:custGeom>
                <a:avLst/>
                <a:gdLst/>
                <a:ahLst/>
                <a:cxnLst/>
                <a:rect l="l" t="t" r="r" b="b"/>
                <a:pathLst>
                  <a:path w="11207" h="611" extrusionOk="0">
                    <a:moveTo>
                      <a:pt x="1" y="1"/>
                    </a:moveTo>
                    <a:lnTo>
                      <a:pt x="1" y="611"/>
                    </a:lnTo>
                    <a:lnTo>
                      <a:pt x="11207" y="611"/>
                    </a:lnTo>
                    <a:lnTo>
                      <a:pt x="112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1" name="Google Shape;12421;p102"/>
              <p:cNvSpPr/>
              <p:nvPr/>
            </p:nvSpPr>
            <p:spPr>
              <a:xfrm>
                <a:off x="1838339" y="1962854"/>
                <a:ext cx="229498" cy="280180"/>
              </a:xfrm>
              <a:custGeom>
                <a:avLst/>
                <a:gdLst/>
                <a:ahLst/>
                <a:cxnLst/>
                <a:rect l="l" t="t" r="r" b="b"/>
                <a:pathLst>
                  <a:path w="15328" h="18713" extrusionOk="0">
                    <a:moveTo>
                      <a:pt x="1" y="1"/>
                    </a:moveTo>
                    <a:lnTo>
                      <a:pt x="1" y="18712"/>
                    </a:lnTo>
                    <a:lnTo>
                      <a:pt x="15328" y="18712"/>
                    </a:lnTo>
                    <a:lnTo>
                      <a:pt x="15328" y="1"/>
                    </a:lnTo>
                    <a:close/>
                  </a:path>
                </a:pathLst>
              </a:custGeom>
              <a:solidFill>
                <a:srgbClr val="4E98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2" name="Google Shape;12422;p102"/>
              <p:cNvSpPr/>
              <p:nvPr/>
            </p:nvSpPr>
            <p:spPr>
              <a:xfrm>
                <a:off x="1854091" y="1978905"/>
                <a:ext cx="197697" cy="248394"/>
              </a:xfrm>
              <a:custGeom>
                <a:avLst/>
                <a:gdLst/>
                <a:ahLst/>
                <a:cxnLst/>
                <a:rect l="l" t="t" r="r" b="b"/>
                <a:pathLst>
                  <a:path w="13204" h="16590" extrusionOk="0">
                    <a:moveTo>
                      <a:pt x="0" y="1"/>
                    </a:moveTo>
                    <a:lnTo>
                      <a:pt x="0" y="16589"/>
                    </a:lnTo>
                    <a:lnTo>
                      <a:pt x="13203" y="16589"/>
                    </a:lnTo>
                    <a:lnTo>
                      <a:pt x="13203" y="1"/>
                    </a:lnTo>
                    <a:close/>
                  </a:path>
                </a:pathLst>
              </a:custGeom>
              <a:solidFill>
                <a:srgbClr val="347E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23" name="Google Shape;12423;p102"/>
          <p:cNvGrpSpPr/>
          <p:nvPr/>
        </p:nvGrpSpPr>
        <p:grpSpPr>
          <a:xfrm>
            <a:off x="784775" y="3872524"/>
            <a:ext cx="535800" cy="580086"/>
            <a:chOff x="2432550" y="3012211"/>
            <a:chExt cx="535800" cy="580086"/>
          </a:xfrm>
        </p:grpSpPr>
        <p:sp>
          <p:nvSpPr>
            <p:cNvPr id="12424" name="Google Shape;12424;p102"/>
            <p:cNvSpPr/>
            <p:nvPr/>
          </p:nvSpPr>
          <p:spPr>
            <a:xfrm>
              <a:off x="2432550" y="3056497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25" name="Google Shape;12425;p102"/>
            <p:cNvGrpSpPr/>
            <p:nvPr/>
          </p:nvGrpSpPr>
          <p:grpSpPr>
            <a:xfrm>
              <a:off x="2488234" y="3012211"/>
              <a:ext cx="424446" cy="400515"/>
              <a:chOff x="849601" y="1952074"/>
              <a:chExt cx="406713" cy="383745"/>
            </a:xfrm>
          </p:grpSpPr>
          <p:sp>
            <p:nvSpPr>
              <p:cNvPr id="12426" name="Google Shape;12426;p102"/>
              <p:cNvSpPr/>
              <p:nvPr/>
            </p:nvSpPr>
            <p:spPr>
              <a:xfrm>
                <a:off x="849601" y="2240819"/>
                <a:ext cx="130650" cy="95001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6345" extrusionOk="0">
                    <a:moveTo>
                      <a:pt x="4142" y="0"/>
                    </a:moveTo>
                    <a:lnTo>
                      <a:pt x="358" y="3785"/>
                    </a:lnTo>
                    <a:cubicBezTo>
                      <a:pt x="1" y="4142"/>
                      <a:pt x="127" y="4752"/>
                      <a:pt x="610" y="4941"/>
                    </a:cubicBezTo>
                    <a:lnTo>
                      <a:pt x="1746" y="5340"/>
                    </a:lnTo>
                    <a:lnTo>
                      <a:pt x="4374" y="6308"/>
                    </a:lnTo>
                    <a:cubicBezTo>
                      <a:pt x="4447" y="6332"/>
                      <a:pt x="4524" y="6344"/>
                      <a:pt x="4602" y="6344"/>
                    </a:cubicBezTo>
                    <a:cubicBezTo>
                      <a:pt x="4789" y="6344"/>
                      <a:pt x="4975" y="6273"/>
                      <a:pt x="5109" y="6139"/>
                    </a:cubicBezTo>
                    <a:lnTo>
                      <a:pt x="8726" y="2523"/>
                    </a:lnTo>
                    <a:lnTo>
                      <a:pt x="7695" y="3532"/>
                    </a:lnTo>
                    <a:lnTo>
                      <a:pt x="6644" y="442"/>
                    </a:lnTo>
                    <a:lnTo>
                      <a:pt x="4142" y="0"/>
                    </a:lnTo>
                    <a:close/>
                  </a:path>
                </a:pathLst>
              </a:custGeom>
              <a:solidFill>
                <a:srgbClr val="F7A0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12427;p102"/>
              <p:cNvSpPr/>
              <p:nvPr/>
            </p:nvSpPr>
            <p:spPr>
              <a:xfrm>
                <a:off x="875728" y="2284494"/>
                <a:ext cx="75252" cy="51326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3428" extrusionOk="0">
                    <a:moveTo>
                      <a:pt x="2947" y="0"/>
                    </a:moveTo>
                    <a:cubicBezTo>
                      <a:pt x="2623" y="0"/>
                      <a:pt x="2303" y="121"/>
                      <a:pt x="2061" y="363"/>
                    </a:cubicBezTo>
                    <a:lnTo>
                      <a:pt x="1" y="2423"/>
                    </a:lnTo>
                    <a:lnTo>
                      <a:pt x="2629" y="3391"/>
                    </a:lnTo>
                    <a:cubicBezTo>
                      <a:pt x="2702" y="3415"/>
                      <a:pt x="2779" y="3427"/>
                      <a:pt x="2857" y="3427"/>
                    </a:cubicBezTo>
                    <a:cubicBezTo>
                      <a:pt x="3044" y="3427"/>
                      <a:pt x="3230" y="3356"/>
                      <a:pt x="3364" y="3222"/>
                    </a:cubicBezTo>
                    <a:lnTo>
                      <a:pt x="5025" y="1561"/>
                    </a:lnTo>
                    <a:lnTo>
                      <a:pt x="3848" y="363"/>
                    </a:lnTo>
                    <a:cubicBezTo>
                      <a:pt x="3596" y="121"/>
                      <a:pt x="3270" y="0"/>
                      <a:pt x="2947" y="0"/>
                    </a:cubicBezTo>
                    <a:close/>
                  </a:path>
                </a:pathLst>
              </a:custGeom>
              <a:solidFill>
                <a:srgbClr val="F4BD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12428;p102"/>
              <p:cNvSpPr/>
              <p:nvPr/>
            </p:nvSpPr>
            <p:spPr>
              <a:xfrm>
                <a:off x="890520" y="2158335"/>
                <a:ext cx="156777" cy="155519"/>
              </a:xfrm>
              <a:custGeom>
                <a:avLst/>
                <a:gdLst/>
                <a:ahLst/>
                <a:cxnLst/>
                <a:rect l="l" t="t" r="r" b="b"/>
                <a:pathLst>
                  <a:path w="10471" h="10387" extrusionOk="0">
                    <a:moveTo>
                      <a:pt x="3512" y="1"/>
                    </a:moveTo>
                    <a:lnTo>
                      <a:pt x="1199" y="2314"/>
                    </a:lnTo>
                    <a:lnTo>
                      <a:pt x="337" y="3176"/>
                    </a:lnTo>
                    <a:cubicBezTo>
                      <a:pt x="1" y="3512"/>
                      <a:pt x="1" y="4080"/>
                      <a:pt x="337" y="4416"/>
                    </a:cubicBezTo>
                    <a:lnTo>
                      <a:pt x="6056" y="10135"/>
                    </a:lnTo>
                    <a:cubicBezTo>
                      <a:pt x="6224" y="10303"/>
                      <a:pt x="6450" y="10387"/>
                      <a:pt x="6676" y="10387"/>
                    </a:cubicBezTo>
                    <a:cubicBezTo>
                      <a:pt x="6902" y="10387"/>
                      <a:pt x="7128" y="10303"/>
                      <a:pt x="7296" y="10135"/>
                    </a:cubicBezTo>
                    <a:lnTo>
                      <a:pt x="8158" y="9273"/>
                    </a:lnTo>
                    <a:lnTo>
                      <a:pt x="10471" y="6960"/>
                    </a:lnTo>
                    <a:lnTo>
                      <a:pt x="35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12429;p102"/>
              <p:cNvSpPr/>
              <p:nvPr/>
            </p:nvSpPr>
            <p:spPr>
              <a:xfrm>
                <a:off x="890206" y="2158335"/>
                <a:ext cx="157091" cy="138840"/>
              </a:xfrm>
              <a:custGeom>
                <a:avLst/>
                <a:gdLst/>
                <a:ahLst/>
                <a:cxnLst/>
                <a:rect l="l" t="t" r="r" b="b"/>
                <a:pathLst>
                  <a:path w="10492" h="9273" extrusionOk="0">
                    <a:moveTo>
                      <a:pt x="3533" y="1"/>
                    </a:moveTo>
                    <a:lnTo>
                      <a:pt x="358" y="3176"/>
                    </a:lnTo>
                    <a:cubicBezTo>
                      <a:pt x="1" y="3512"/>
                      <a:pt x="1" y="4059"/>
                      <a:pt x="358" y="4416"/>
                    </a:cubicBezTo>
                    <a:lnTo>
                      <a:pt x="821" y="4878"/>
                    </a:lnTo>
                    <a:lnTo>
                      <a:pt x="1472" y="4227"/>
                    </a:lnTo>
                    <a:cubicBezTo>
                      <a:pt x="1704" y="3995"/>
                      <a:pt x="2003" y="3880"/>
                      <a:pt x="2303" y="3880"/>
                    </a:cubicBezTo>
                    <a:cubicBezTo>
                      <a:pt x="2602" y="3880"/>
                      <a:pt x="2902" y="3995"/>
                      <a:pt x="3133" y="4227"/>
                    </a:cubicBezTo>
                    <a:lnTo>
                      <a:pt x="8179" y="9273"/>
                    </a:lnTo>
                    <a:lnTo>
                      <a:pt x="10492" y="6960"/>
                    </a:lnTo>
                    <a:lnTo>
                      <a:pt x="3869" y="337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12430;p102"/>
              <p:cNvSpPr/>
              <p:nvPr/>
            </p:nvSpPr>
            <p:spPr>
              <a:xfrm>
                <a:off x="903741" y="1952074"/>
                <a:ext cx="352572" cy="349817"/>
              </a:xfrm>
              <a:custGeom>
                <a:avLst/>
                <a:gdLst/>
                <a:ahLst/>
                <a:cxnLst/>
                <a:rect l="l" t="t" r="r" b="b"/>
                <a:pathLst>
                  <a:path w="23548" h="23364" extrusionOk="0">
                    <a:moveTo>
                      <a:pt x="15086" y="1"/>
                    </a:moveTo>
                    <a:cubicBezTo>
                      <a:pt x="14607" y="1"/>
                      <a:pt x="14129" y="185"/>
                      <a:pt x="13772" y="552"/>
                    </a:cubicBezTo>
                    <a:lnTo>
                      <a:pt x="1" y="14323"/>
                    </a:lnTo>
                    <a:lnTo>
                      <a:pt x="9041" y="23364"/>
                    </a:lnTo>
                    <a:lnTo>
                      <a:pt x="22812" y="9593"/>
                    </a:lnTo>
                    <a:cubicBezTo>
                      <a:pt x="23548" y="8878"/>
                      <a:pt x="23548" y="7680"/>
                      <a:pt x="22812" y="6965"/>
                    </a:cubicBezTo>
                    <a:lnTo>
                      <a:pt x="16400" y="552"/>
                    </a:lnTo>
                    <a:cubicBezTo>
                      <a:pt x="16042" y="185"/>
                      <a:pt x="15564" y="1"/>
                      <a:pt x="15086" y="1"/>
                    </a:cubicBezTo>
                    <a:close/>
                  </a:path>
                </a:pathLst>
              </a:custGeom>
              <a:solidFill>
                <a:srgbClr val="F4BD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12431;p102"/>
              <p:cNvSpPr/>
              <p:nvPr/>
            </p:nvSpPr>
            <p:spPr>
              <a:xfrm>
                <a:off x="903741" y="1952074"/>
                <a:ext cx="258141" cy="227372"/>
              </a:xfrm>
              <a:custGeom>
                <a:avLst/>
                <a:gdLst/>
                <a:ahLst/>
                <a:cxnLst/>
                <a:rect l="l" t="t" r="r" b="b"/>
                <a:pathLst>
                  <a:path w="17241" h="15186" extrusionOk="0">
                    <a:moveTo>
                      <a:pt x="17235" y="1409"/>
                    </a:moveTo>
                    <a:lnTo>
                      <a:pt x="17241" y="1414"/>
                    </a:lnTo>
                    <a:cubicBezTo>
                      <a:pt x="17239" y="1413"/>
                      <a:pt x="17237" y="1411"/>
                      <a:pt x="17235" y="1409"/>
                    </a:cubicBezTo>
                    <a:close/>
                    <a:moveTo>
                      <a:pt x="15078" y="1"/>
                    </a:moveTo>
                    <a:cubicBezTo>
                      <a:pt x="14602" y="1"/>
                      <a:pt x="14129" y="185"/>
                      <a:pt x="13772" y="552"/>
                    </a:cubicBezTo>
                    <a:lnTo>
                      <a:pt x="1" y="14323"/>
                    </a:lnTo>
                    <a:lnTo>
                      <a:pt x="863" y="15185"/>
                    </a:lnTo>
                    <a:lnTo>
                      <a:pt x="14634" y="1414"/>
                    </a:lnTo>
                    <a:cubicBezTo>
                      <a:pt x="14991" y="1047"/>
                      <a:pt x="15464" y="863"/>
                      <a:pt x="15937" y="863"/>
                    </a:cubicBezTo>
                    <a:cubicBezTo>
                      <a:pt x="16408" y="863"/>
                      <a:pt x="16878" y="1045"/>
                      <a:pt x="17235" y="1409"/>
                    </a:cubicBezTo>
                    <a:lnTo>
                      <a:pt x="17235" y="1409"/>
                    </a:lnTo>
                    <a:lnTo>
                      <a:pt x="16400" y="552"/>
                    </a:lnTo>
                    <a:cubicBezTo>
                      <a:pt x="16032" y="185"/>
                      <a:pt x="15553" y="1"/>
                      <a:pt x="15078" y="1"/>
                    </a:cubicBezTo>
                    <a:close/>
                  </a:path>
                </a:pathLst>
              </a:custGeom>
              <a:solidFill>
                <a:srgbClr val="FBB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12432;p102"/>
              <p:cNvSpPr/>
              <p:nvPr/>
            </p:nvSpPr>
            <p:spPr>
              <a:xfrm>
                <a:off x="989054" y="2039274"/>
                <a:ext cx="178817" cy="175268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1706" extrusionOk="0">
                    <a:moveTo>
                      <a:pt x="8126" y="0"/>
                    </a:moveTo>
                    <a:cubicBezTo>
                      <a:pt x="7811" y="0"/>
                      <a:pt x="7495" y="121"/>
                      <a:pt x="7254" y="363"/>
                    </a:cubicBezTo>
                    <a:lnTo>
                      <a:pt x="484" y="7133"/>
                    </a:lnTo>
                    <a:cubicBezTo>
                      <a:pt x="0" y="7616"/>
                      <a:pt x="0" y="8394"/>
                      <a:pt x="484" y="8878"/>
                    </a:cubicBezTo>
                    <a:lnTo>
                      <a:pt x="2965" y="11359"/>
                    </a:lnTo>
                    <a:cubicBezTo>
                      <a:pt x="3207" y="11590"/>
                      <a:pt x="3522" y="11706"/>
                      <a:pt x="3837" y="11706"/>
                    </a:cubicBezTo>
                    <a:cubicBezTo>
                      <a:pt x="4153" y="11706"/>
                      <a:pt x="4468" y="11590"/>
                      <a:pt x="4710" y="11359"/>
                    </a:cubicBezTo>
                    <a:lnTo>
                      <a:pt x="11480" y="4589"/>
                    </a:lnTo>
                    <a:cubicBezTo>
                      <a:pt x="11942" y="4105"/>
                      <a:pt x="11942" y="3327"/>
                      <a:pt x="11480" y="2844"/>
                    </a:cubicBezTo>
                    <a:lnTo>
                      <a:pt x="8999" y="363"/>
                    </a:lnTo>
                    <a:cubicBezTo>
                      <a:pt x="8757" y="121"/>
                      <a:pt x="8442" y="0"/>
                      <a:pt x="8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33" name="Google Shape;12433;p102"/>
          <p:cNvGrpSpPr/>
          <p:nvPr/>
        </p:nvGrpSpPr>
        <p:grpSpPr>
          <a:xfrm>
            <a:off x="5022100" y="3866404"/>
            <a:ext cx="535800" cy="592331"/>
            <a:chOff x="7349425" y="1243454"/>
            <a:chExt cx="535800" cy="592331"/>
          </a:xfrm>
        </p:grpSpPr>
        <p:sp>
          <p:nvSpPr>
            <p:cNvPr id="12434" name="Google Shape;12434;p102"/>
            <p:cNvSpPr/>
            <p:nvPr/>
          </p:nvSpPr>
          <p:spPr>
            <a:xfrm>
              <a:off x="7349425" y="1299984"/>
              <a:ext cx="535800" cy="535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35" name="Google Shape;12435;p102"/>
            <p:cNvGrpSpPr/>
            <p:nvPr/>
          </p:nvGrpSpPr>
          <p:grpSpPr>
            <a:xfrm>
              <a:off x="7368183" y="1243454"/>
              <a:ext cx="498300" cy="367651"/>
              <a:chOff x="5223609" y="3731112"/>
              <a:chExt cx="371782" cy="274285"/>
            </a:xfrm>
          </p:grpSpPr>
          <p:sp>
            <p:nvSpPr>
              <p:cNvPr id="12436" name="Google Shape;12436;p102"/>
              <p:cNvSpPr/>
              <p:nvPr/>
            </p:nvSpPr>
            <p:spPr>
              <a:xfrm>
                <a:off x="5223609" y="3731112"/>
                <a:ext cx="371782" cy="274285"/>
              </a:xfrm>
              <a:custGeom>
                <a:avLst/>
                <a:gdLst/>
                <a:ahLst/>
                <a:cxnLst/>
                <a:rect l="l" t="t" r="r" b="b"/>
                <a:pathLst>
                  <a:path w="14151" h="10440" extrusionOk="0">
                    <a:moveTo>
                      <a:pt x="11972" y="1"/>
                    </a:moveTo>
                    <a:lnTo>
                      <a:pt x="5563" y="6410"/>
                    </a:lnTo>
                    <a:cubicBezTo>
                      <a:pt x="5477" y="6497"/>
                      <a:pt x="5364" y="6540"/>
                      <a:pt x="5251" y="6540"/>
                    </a:cubicBezTo>
                    <a:cubicBezTo>
                      <a:pt x="5138" y="6540"/>
                      <a:pt x="5026" y="6497"/>
                      <a:pt x="4939" y="6410"/>
                    </a:cubicBezTo>
                    <a:lnTo>
                      <a:pt x="2178" y="3649"/>
                    </a:lnTo>
                    <a:lnTo>
                      <a:pt x="0" y="5827"/>
                    </a:lnTo>
                    <a:lnTo>
                      <a:pt x="4162" y="9989"/>
                    </a:lnTo>
                    <a:cubicBezTo>
                      <a:pt x="4453" y="10280"/>
                      <a:pt x="4842" y="10440"/>
                      <a:pt x="5251" y="10440"/>
                    </a:cubicBezTo>
                    <a:cubicBezTo>
                      <a:pt x="5660" y="10440"/>
                      <a:pt x="6056" y="10280"/>
                      <a:pt x="6340" y="9989"/>
                    </a:cubicBezTo>
                    <a:lnTo>
                      <a:pt x="14150" y="2179"/>
                    </a:lnTo>
                    <a:lnTo>
                      <a:pt x="11972" y="1"/>
                    </a:lnTo>
                    <a:close/>
                  </a:path>
                </a:pathLst>
              </a:custGeom>
              <a:solidFill>
                <a:srgbClr val="6BA8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12437;p102"/>
              <p:cNvSpPr/>
              <p:nvPr/>
            </p:nvSpPr>
            <p:spPr>
              <a:xfrm>
                <a:off x="5338236" y="3769391"/>
                <a:ext cx="257155" cy="236006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8983" extrusionOk="0">
                    <a:moveTo>
                      <a:pt x="9066" y="0"/>
                    </a:moveTo>
                    <a:lnTo>
                      <a:pt x="826" y="8248"/>
                    </a:lnTo>
                    <a:cubicBezTo>
                      <a:pt x="597" y="8470"/>
                      <a:pt x="312" y="8629"/>
                      <a:pt x="0" y="8698"/>
                    </a:cubicBezTo>
                    <a:cubicBezTo>
                      <a:pt x="257" y="8886"/>
                      <a:pt x="569" y="8983"/>
                      <a:pt x="888" y="8983"/>
                    </a:cubicBezTo>
                    <a:cubicBezTo>
                      <a:pt x="1297" y="8983"/>
                      <a:pt x="1693" y="8823"/>
                      <a:pt x="1977" y="8532"/>
                    </a:cubicBezTo>
                    <a:lnTo>
                      <a:pt x="9787" y="722"/>
                    </a:lnTo>
                    <a:lnTo>
                      <a:pt x="9066" y="0"/>
                    </a:lnTo>
                    <a:close/>
                  </a:path>
                </a:pathLst>
              </a:custGeom>
              <a:solidFill>
                <a:srgbClr val="4B87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38" name="Google Shape;12438;p10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method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9" name="Google Shape;12439;p102"/>
          <p:cNvSpPr txBox="1">
            <a:spLocks noGrp="1"/>
          </p:cNvSpPr>
          <p:nvPr>
            <p:ph type="title" idx="6"/>
          </p:nvPr>
        </p:nvSpPr>
        <p:spPr>
          <a:xfrm>
            <a:off x="5948425" y="1768978"/>
            <a:ext cx="2130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Activities</a:t>
            </a:r>
            <a:endParaRPr/>
          </a:p>
        </p:txBody>
      </p:sp>
      <p:sp>
        <p:nvSpPr>
          <p:cNvPr id="12440" name="Google Shape;12440;p102"/>
          <p:cNvSpPr txBox="1">
            <a:spLocks noGrp="1"/>
          </p:cNvSpPr>
          <p:nvPr>
            <p:ph type="subTitle" idx="1"/>
          </p:nvPr>
        </p:nvSpPr>
        <p:spPr>
          <a:xfrm>
            <a:off x="1735100" y="21826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2441" name="Google Shape;12441;p102"/>
          <p:cNvSpPr txBox="1">
            <a:spLocks noGrp="1"/>
          </p:cNvSpPr>
          <p:nvPr>
            <p:ph type="subTitle" idx="2"/>
          </p:nvPr>
        </p:nvSpPr>
        <p:spPr>
          <a:xfrm>
            <a:off x="5948425" y="21826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2442" name="Google Shape;12442;p102"/>
          <p:cNvSpPr txBox="1">
            <a:spLocks noGrp="1"/>
          </p:cNvSpPr>
          <p:nvPr>
            <p:ph type="subTitle" idx="3"/>
          </p:nvPr>
        </p:nvSpPr>
        <p:spPr>
          <a:xfrm>
            <a:off x="1735100" y="38184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443" name="Google Shape;12443;p102"/>
          <p:cNvSpPr txBox="1">
            <a:spLocks noGrp="1"/>
          </p:cNvSpPr>
          <p:nvPr>
            <p:ph type="subTitle" idx="4"/>
          </p:nvPr>
        </p:nvSpPr>
        <p:spPr>
          <a:xfrm>
            <a:off x="5948425" y="3818475"/>
            <a:ext cx="22266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12444" name="Google Shape;12444;p102"/>
          <p:cNvSpPr txBox="1">
            <a:spLocks noGrp="1"/>
          </p:cNvSpPr>
          <p:nvPr>
            <p:ph type="title" idx="5"/>
          </p:nvPr>
        </p:nvSpPr>
        <p:spPr>
          <a:xfrm>
            <a:off x="1735100" y="1768978"/>
            <a:ext cx="22266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2445" name="Google Shape;12445;p102"/>
          <p:cNvSpPr txBox="1">
            <a:spLocks noGrp="1"/>
          </p:cNvSpPr>
          <p:nvPr>
            <p:ph type="title" idx="7"/>
          </p:nvPr>
        </p:nvSpPr>
        <p:spPr>
          <a:xfrm>
            <a:off x="1735100" y="3414321"/>
            <a:ext cx="21786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Corrections</a:t>
            </a:r>
            <a:endParaRPr/>
          </a:p>
        </p:txBody>
      </p:sp>
      <p:sp>
        <p:nvSpPr>
          <p:cNvPr id="12446" name="Google Shape;12446;p102"/>
          <p:cNvSpPr txBox="1">
            <a:spLocks noGrp="1"/>
          </p:cNvSpPr>
          <p:nvPr>
            <p:ph type="title" idx="8"/>
          </p:nvPr>
        </p:nvSpPr>
        <p:spPr>
          <a:xfrm>
            <a:off x="5948425" y="3414321"/>
            <a:ext cx="21309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2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2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12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1" name="Google Shape;12451;p10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method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2" name="Google Shape;12452;p103"/>
          <p:cNvSpPr txBox="1">
            <a:spLocks noGrp="1"/>
          </p:cNvSpPr>
          <p:nvPr>
            <p:ph type="subTitle" idx="1"/>
          </p:nvPr>
        </p:nvSpPr>
        <p:spPr>
          <a:xfrm>
            <a:off x="1883375" y="32062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12453" name="Google Shape;12453;p103"/>
          <p:cNvSpPr txBox="1">
            <a:spLocks noGrp="1"/>
          </p:cNvSpPr>
          <p:nvPr>
            <p:ph type="subTitle" idx="2"/>
          </p:nvPr>
        </p:nvSpPr>
        <p:spPr>
          <a:xfrm>
            <a:off x="4893556" y="3206250"/>
            <a:ext cx="2367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12454" name="Google Shape;12454;p103"/>
          <p:cNvSpPr txBox="1">
            <a:spLocks noGrp="1"/>
          </p:cNvSpPr>
          <p:nvPr>
            <p:ph type="title" idx="3"/>
          </p:nvPr>
        </p:nvSpPr>
        <p:spPr>
          <a:xfrm>
            <a:off x="1883375" y="28082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2455" name="Google Shape;12455;p103"/>
          <p:cNvSpPr txBox="1">
            <a:spLocks noGrp="1"/>
          </p:cNvSpPr>
          <p:nvPr>
            <p:ph type="title" idx="4"/>
          </p:nvPr>
        </p:nvSpPr>
        <p:spPr>
          <a:xfrm>
            <a:off x="4893556" y="2808250"/>
            <a:ext cx="23670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grpSp>
        <p:nvGrpSpPr>
          <p:cNvPr id="12456" name="Google Shape;12456;p103"/>
          <p:cNvGrpSpPr/>
          <p:nvPr/>
        </p:nvGrpSpPr>
        <p:grpSpPr>
          <a:xfrm>
            <a:off x="2667702" y="2063975"/>
            <a:ext cx="798346" cy="605303"/>
            <a:chOff x="2667700" y="1911575"/>
            <a:chExt cx="798346" cy="605303"/>
          </a:xfrm>
        </p:grpSpPr>
        <p:sp>
          <p:nvSpPr>
            <p:cNvPr id="12457" name="Google Shape;12457;p103"/>
            <p:cNvSpPr/>
            <p:nvPr/>
          </p:nvSpPr>
          <p:spPr>
            <a:xfrm>
              <a:off x="2752741" y="2134616"/>
              <a:ext cx="615014" cy="83962"/>
            </a:xfrm>
            <a:custGeom>
              <a:avLst/>
              <a:gdLst/>
              <a:ahLst/>
              <a:cxnLst/>
              <a:rect l="l" t="t" r="r" b="b"/>
              <a:pathLst>
                <a:path w="10812" h="1476" extrusionOk="0">
                  <a:moveTo>
                    <a:pt x="1" y="0"/>
                  </a:moveTo>
                  <a:lnTo>
                    <a:pt x="1" y="1475"/>
                  </a:lnTo>
                  <a:lnTo>
                    <a:pt x="10812" y="1475"/>
                  </a:lnTo>
                  <a:lnTo>
                    <a:pt x="108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03"/>
            <p:cNvSpPr/>
            <p:nvPr/>
          </p:nvSpPr>
          <p:spPr>
            <a:xfrm>
              <a:off x="2727428" y="2118518"/>
              <a:ext cx="665639" cy="115590"/>
            </a:xfrm>
            <a:custGeom>
              <a:avLst/>
              <a:gdLst/>
              <a:ahLst/>
              <a:cxnLst/>
              <a:rect l="l" t="t" r="r" b="b"/>
              <a:pathLst>
                <a:path w="11702" h="2032" extrusionOk="0">
                  <a:moveTo>
                    <a:pt x="11257" y="283"/>
                  </a:moveTo>
                  <a:lnTo>
                    <a:pt x="11257" y="1758"/>
                  </a:lnTo>
                  <a:lnTo>
                    <a:pt x="446" y="1758"/>
                  </a:lnTo>
                  <a:lnTo>
                    <a:pt x="446" y="283"/>
                  </a:lnTo>
                  <a:close/>
                  <a:moveTo>
                    <a:pt x="1" y="0"/>
                  </a:moveTo>
                  <a:lnTo>
                    <a:pt x="1" y="2031"/>
                  </a:lnTo>
                  <a:lnTo>
                    <a:pt x="11702" y="2031"/>
                  </a:lnTo>
                  <a:lnTo>
                    <a:pt x="11702" y="0"/>
                  </a:ln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03"/>
            <p:cNvSpPr/>
            <p:nvPr/>
          </p:nvSpPr>
          <p:spPr>
            <a:xfrm>
              <a:off x="2738349" y="2264482"/>
              <a:ext cx="697266" cy="106375"/>
            </a:xfrm>
            <a:custGeom>
              <a:avLst/>
              <a:gdLst/>
              <a:ahLst/>
              <a:cxnLst/>
              <a:rect l="l" t="t" r="r" b="b"/>
              <a:pathLst>
                <a:path w="12258" h="1870" extrusionOk="0">
                  <a:moveTo>
                    <a:pt x="1" y="1"/>
                  </a:moveTo>
                  <a:cubicBezTo>
                    <a:pt x="173" y="183"/>
                    <a:pt x="264" y="425"/>
                    <a:pt x="274" y="678"/>
                  </a:cubicBezTo>
                  <a:lnTo>
                    <a:pt x="274" y="1193"/>
                  </a:lnTo>
                  <a:cubicBezTo>
                    <a:pt x="264" y="1385"/>
                    <a:pt x="213" y="1587"/>
                    <a:pt x="102" y="1749"/>
                  </a:cubicBezTo>
                  <a:cubicBezTo>
                    <a:pt x="72" y="1789"/>
                    <a:pt x="41" y="1830"/>
                    <a:pt x="1" y="1870"/>
                  </a:cubicBezTo>
                  <a:lnTo>
                    <a:pt x="11510" y="1870"/>
                  </a:lnTo>
                  <a:cubicBezTo>
                    <a:pt x="11924" y="1870"/>
                    <a:pt x="12257" y="1537"/>
                    <a:pt x="12257" y="1122"/>
                  </a:cubicBezTo>
                  <a:lnTo>
                    <a:pt x="12257" y="748"/>
                  </a:lnTo>
                  <a:lnTo>
                    <a:pt x="12257" y="738"/>
                  </a:lnTo>
                  <a:cubicBezTo>
                    <a:pt x="12257" y="334"/>
                    <a:pt x="11924" y="1"/>
                    <a:pt x="11510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03"/>
            <p:cNvSpPr/>
            <p:nvPr/>
          </p:nvSpPr>
          <p:spPr>
            <a:xfrm>
              <a:off x="2705016" y="2234049"/>
              <a:ext cx="761031" cy="166730"/>
            </a:xfrm>
            <a:custGeom>
              <a:avLst/>
              <a:gdLst/>
              <a:ahLst/>
              <a:cxnLst/>
              <a:rect l="l" t="t" r="r" b="b"/>
              <a:pathLst>
                <a:path w="13379" h="2931" extrusionOk="0">
                  <a:moveTo>
                    <a:pt x="1" y="0"/>
                  </a:moveTo>
                  <a:lnTo>
                    <a:pt x="1" y="536"/>
                  </a:lnTo>
                  <a:lnTo>
                    <a:pt x="12096" y="536"/>
                  </a:lnTo>
                  <a:cubicBezTo>
                    <a:pt x="12510" y="536"/>
                    <a:pt x="12843" y="869"/>
                    <a:pt x="12843" y="1283"/>
                  </a:cubicBezTo>
                  <a:lnTo>
                    <a:pt x="12843" y="1657"/>
                  </a:lnTo>
                  <a:cubicBezTo>
                    <a:pt x="12843" y="2072"/>
                    <a:pt x="12510" y="2405"/>
                    <a:pt x="12096" y="2405"/>
                  </a:cubicBezTo>
                  <a:lnTo>
                    <a:pt x="62" y="2405"/>
                  </a:lnTo>
                  <a:lnTo>
                    <a:pt x="62" y="2930"/>
                  </a:lnTo>
                  <a:lnTo>
                    <a:pt x="12096" y="2930"/>
                  </a:lnTo>
                  <a:cubicBezTo>
                    <a:pt x="12803" y="2930"/>
                    <a:pt x="13379" y="2365"/>
                    <a:pt x="13379" y="1657"/>
                  </a:cubicBezTo>
                  <a:lnTo>
                    <a:pt x="13379" y="1283"/>
                  </a:lnTo>
                  <a:cubicBezTo>
                    <a:pt x="13379" y="576"/>
                    <a:pt x="12803" y="10"/>
                    <a:pt x="12106" y="0"/>
                  </a:cubicBez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03"/>
            <p:cNvSpPr/>
            <p:nvPr/>
          </p:nvSpPr>
          <p:spPr>
            <a:xfrm>
              <a:off x="2719407" y="2419661"/>
              <a:ext cx="498348" cy="78843"/>
            </a:xfrm>
            <a:custGeom>
              <a:avLst/>
              <a:gdLst/>
              <a:ahLst/>
              <a:cxnLst/>
              <a:rect l="l" t="t" r="r" b="b"/>
              <a:pathLst>
                <a:path w="8761" h="1386" extrusionOk="0">
                  <a:moveTo>
                    <a:pt x="0" y="1"/>
                  </a:moveTo>
                  <a:lnTo>
                    <a:pt x="0" y="1385"/>
                  </a:lnTo>
                  <a:lnTo>
                    <a:pt x="8761" y="1385"/>
                  </a:lnTo>
                  <a:lnTo>
                    <a:pt x="87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03"/>
            <p:cNvSpPr/>
            <p:nvPr/>
          </p:nvSpPr>
          <p:spPr>
            <a:xfrm>
              <a:off x="2676289" y="2401287"/>
              <a:ext cx="666208" cy="115590"/>
            </a:xfrm>
            <a:custGeom>
              <a:avLst/>
              <a:gdLst/>
              <a:ahLst/>
              <a:cxnLst/>
              <a:rect l="l" t="t" r="r" b="b"/>
              <a:pathLst>
                <a:path w="11712" h="2032" extrusionOk="0">
                  <a:moveTo>
                    <a:pt x="9519" y="324"/>
                  </a:moveTo>
                  <a:lnTo>
                    <a:pt x="9519" y="1718"/>
                  </a:lnTo>
                  <a:lnTo>
                    <a:pt x="758" y="1718"/>
                  </a:lnTo>
                  <a:lnTo>
                    <a:pt x="758" y="324"/>
                  </a:lnTo>
                  <a:close/>
                  <a:moveTo>
                    <a:pt x="11317" y="324"/>
                  </a:moveTo>
                  <a:lnTo>
                    <a:pt x="11317" y="1718"/>
                  </a:lnTo>
                  <a:lnTo>
                    <a:pt x="10893" y="1718"/>
                  </a:lnTo>
                  <a:lnTo>
                    <a:pt x="10893" y="324"/>
                  </a:lnTo>
                  <a:close/>
                  <a:moveTo>
                    <a:pt x="1" y="0"/>
                  </a:moveTo>
                  <a:lnTo>
                    <a:pt x="1" y="2031"/>
                  </a:lnTo>
                  <a:lnTo>
                    <a:pt x="11711" y="2031"/>
                  </a:lnTo>
                  <a:lnTo>
                    <a:pt x="11711" y="0"/>
                  </a:ln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03"/>
            <p:cNvSpPr/>
            <p:nvPr/>
          </p:nvSpPr>
          <p:spPr>
            <a:xfrm>
              <a:off x="2758486" y="2311070"/>
              <a:ext cx="674228" cy="2332"/>
            </a:xfrm>
            <a:custGeom>
              <a:avLst/>
              <a:gdLst/>
              <a:ahLst/>
              <a:cxnLst/>
              <a:rect l="l" t="t" r="r" b="b"/>
              <a:pathLst>
                <a:path w="11853" h="41" extrusionOk="0">
                  <a:moveTo>
                    <a:pt x="21" y="0"/>
                  </a:moveTo>
                  <a:cubicBezTo>
                    <a:pt x="11" y="0"/>
                    <a:pt x="1" y="10"/>
                    <a:pt x="1" y="20"/>
                  </a:cubicBezTo>
                  <a:cubicBezTo>
                    <a:pt x="1" y="30"/>
                    <a:pt x="11" y="41"/>
                    <a:pt x="21" y="41"/>
                  </a:cubicBezTo>
                  <a:lnTo>
                    <a:pt x="11833" y="41"/>
                  </a:lnTo>
                  <a:cubicBezTo>
                    <a:pt x="11843" y="41"/>
                    <a:pt x="11853" y="30"/>
                    <a:pt x="11853" y="20"/>
                  </a:cubicBezTo>
                  <a:cubicBezTo>
                    <a:pt x="11853" y="10"/>
                    <a:pt x="11843" y="0"/>
                    <a:pt x="11833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03"/>
            <p:cNvSpPr/>
            <p:nvPr/>
          </p:nvSpPr>
          <p:spPr>
            <a:xfrm>
              <a:off x="2754447" y="2350718"/>
              <a:ext cx="670815" cy="2332"/>
            </a:xfrm>
            <a:custGeom>
              <a:avLst/>
              <a:gdLst/>
              <a:ahLst/>
              <a:cxnLst/>
              <a:rect l="l" t="t" r="r" b="b"/>
              <a:pathLst>
                <a:path w="11793" h="41" extrusionOk="0">
                  <a:moveTo>
                    <a:pt x="31" y="0"/>
                  </a:moveTo>
                  <a:cubicBezTo>
                    <a:pt x="1" y="0"/>
                    <a:pt x="1" y="41"/>
                    <a:pt x="31" y="41"/>
                  </a:cubicBezTo>
                  <a:lnTo>
                    <a:pt x="11762" y="41"/>
                  </a:lnTo>
                  <a:cubicBezTo>
                    <a:pt x="11792" y="41"/>
                    <a:pt x="11792" y="0"/>
                    <a:pt x="11762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03"/>
            <p:cNvSpPr/>
            <p:nvPr/>
          </p:nvSpPr>
          <p:spPr>
            <a:xfrm>
              <a:off x="2757348" y="2325973"/>
              <a:ext cx="675935" cy="2389"/>
            </a:xfrm>
            <a:custGeom>
              <a:avLst/>
              <a:gdLst/>
              <a:ahLst/>
              <a:cxnLst/>
              <a:rect l="l" t="t" r="r" b="b"/>
              <a:pathLst>
                <a:path w="11883" h="42" extrusionOk="0">
                  <a:moveTo>
                    <a:pt x="21" y="1"/>
                  </a:moveTo>
                  <a:cubicBezTo>
                    <a:pt x="0" y="1"/>
                    <a:pt x="0" y="41"/>
                    <a:pt x="21" y="41"/>
                  </a:cubicBezTo>
                  <a:lnTo>
                    <a:pt x="11863" y="41"/>
                  </a:lnTo>
                  <a:cubicBezTo>
                    <a:pt x="11883" y="41"/>
                    <a:pt x="11883" y="1"/>
                    <a:pt x="11863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03"/>
            <p:cNvSpPr/>
            <p:nvPr/>
          </p:nvSpPr>
          <p:spPr>
            <a:xfrm>
              <a:off x="2757917" y="2302992"/>
              <a:ext cx="675366" cy="2389"/>
            </a:xfrm>
            <a:custGeom>
              <a:avLst/>
              <a:gdLst/>
              <a:ahLst/>
              <a:cxnLst/>
              <a:rect l="l" t="t" r="r" b="b"/>
              <a:pathLst>
                <a:path w="11873" h="42" extrusionOk="0">
                  <a:moveTo>
                    <a:pt x="21" y="1"/>
                  </a:moveTo>
                  <a:cubicBezTo>
                    <a:pt x="0" y="1"/>
                    <a:pt x="0" y="41"/>
                    <a:pt x="21" y="41"/>
                  </a:cubicBezTo>
                  <a:lnTo>
                    <a:pt x="11853" y="41"/>
                  </a:lnTo>
                  <a:cubicBezTo>
                    <a:pt x="11873" y="41"/>
                    <a:pt x="11873" y="1"/>
                    <a:pt x="11853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03"/>
            <p:cNvSpPr/>
            <p:nvPr/>
          </p:nvSpPr>
          <p:spPr>
            <a:xfrm>
              <a:off x="2753310" y="2273128"/>
              <a:ext cx="662169" cy="2332"/>
            </a:xfrm>
            <a:custGeom>
              <a:avLst/>
              <a:gdLst/>
              <a:ahLst/>
              <a:cxnLst/>
              <a:rect l="l" t="t" r="r" b="b"/>
              <a:pathLst>
                <a:path w="11641" h="41" extrusionOk="0">
                  <a:moveTo>
                    <a:pt x="21" y="0"/>
                  </a:moveTo>
                  <a:cubicBezTo>
                    <a:pt x="11" y="0"/>
                    <a:pt x="1" y="10"/>
                    <a:pt x="1" y="20"/>
                  </a:cubicBezTo>
                  <a:cubicBezTo>
                    <a:pt x="1" y="31"/>
                    <a:pt x="11" y="41"/>
                    <a:pt x="21" y="41"/>
                  </a:cubicBezTo>
                  <a:lnTo>
                    <a:pt x="11620" y="41"/>
                  </a:lnTo>
                  <a:cubicBezTo>
                    <a:pt x="11630" y="41"/>
                    <a:pt x="11641" y="31"/>
                    <a:pt x="11641" y="20"/>
                  </a:cubicBezTo>
                  <a:cubicBezTo>
                    <a:pt x="11641" y="10"/>
                    <a:pt x="11630" y="0"/>
                    <a:pt x="11620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03"/>
            <p:cNvSpPr/>
            <p:nvPr/>
          </p:nvSpPr>
          <p:spPr>
            <a:xfrm>
              <a:off x="2755016" y="2286325"/>
              <a:ext cx="675992" cy="4665"/>
            </a:xfrm>
            <a:custGeom>
              <a:avLst/>
              <a:gdLst/>
              <a:ahLst/>
              <a:cxnLst/>
              <a:rect l="l" t="t" r="r" b="b"/>
              <a:pathLst>
                <a:path w="11884" h="82" extrusionOk="0">
                  <a:moveTo>
                    <a:pt x="41" y="1"/>
                  </a:moveTo>
                  <a:cubicBezTo>
                    <a:pt x="21" y="1"/>
                    <a:pt x="1" y="21"/>
                    <a:pt x="1" y="41"/>
                  </a:cubicBezTo>
                  <a:cubicBezTo>
                    <a:pt x="1" y="61"/>
                    <a:pt x="21" y="81"/>
                    <a:pt x="41" y="81"/>
                  </a:cubicBezTo>
                  <a:lnTo>
                    <a:pt x="11843" y="81"/>
                  </a:lnTo>
                  <a:cubicBezTo>
                    <a:pt x="11863" y="81"/>
                    <a:pt x="11883" y="61"/>
                    <a:pt x="11883" y="41"/>
                  </a:cubicBezTo>
                  <a:cubicBezTo>
                    <a:pt x="11883" y="21"/>
                    <a:pt x="11863" y="1"/>
                    <a:pt x="11843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03"/>
            <p:cNvSpPr/>
            <p:nvPr/>
          </p:nvSpPr>
          <p:spPr>
            <a:xfrm>
              <a:off x="2747678" y="2360445"/>
              <a:ext cx="663193" cy="4721"/>
            </a:xfrm>
            <a:custGeom>
              <a:avLst/>
              <a:gdLst/>
              <a:ahLst/>
              <a:cxnLst/>
              <a:rect l="l" t="t" r="r" b="b"/>
              <a:pathLst>
                <a:path w="11659" h="83" extrusionOk="0">
                  <a:moveTo>
                    <a:pt x="42" y="0"/>
                  </a:moveTo>
                  <a:cubicBezTo>
                    <a:pt x="1" y="0"/>
                    <a:pt x="1" y="83"/>
                    <a:pt x="42" y="83"/>
                  </a:cubicBezTo>
                  <a:cubicBezTo>
                    <a:pt x="44" y="83"/>
                    <a:pt x="47" y="82"/>
                    <a:pt x="49" y="82"/>
                  </a:cubicBezTo>
                  <a:lnTo>
                    <a:pt x="11618" y="82"/>
                  </a:lnTo>
                  <a:cubicBezTo>
                    <a:pt x="11659" y="72"/>
                    <a:pt x="11659" y="11"/>
                    <a:pt x="11618" y="1"/>
                  </a:cubicBezTo>
                  <a:lnTo>
                    <a:pt x="49" y="1"/>
                  </a:lnTo>
                  <a:cubicBezTo>
                    <a:pt x="47" y="1"/>
                    <a:pt x="44" y="0"/>
                    <a:pt x="42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03"/>
            <p:cNvSpPr/>
            <p:nvPr/>
          </p:nvSpPr>
          <p:spPr>
            <a:xfrm>
              <a:off x="2740681" y="2022498"/>
              <a:ext cx="491465" cy="74804"/>
            </a:xfrm>
            <a:custGeom>
              <a:avLst/>
              <a:gdLst/>
              <a:ahLst/>
              <a:cxnLst/>
              <a:rect l="l" t="t" r="r" b="b"/>
              <a:pathLst>
                <a:path w="8640" h="1315" extrusionOk="0">
                  <a:moveTo>
                    <a:pt x="526" y="1"/>
                  </a:moveTo>
                  <a:cubicBezTo>
                    <a:pt x="233" y="1"/>
                    <a:pt x="0" y="233"/>
                    <a:pt x="0" y="516"/>
                  </a:cubicBezTo>
                  <a:lnTo>
                    <a:pt x="0" y="789"/>
                  </a:lnTo>
                  <a:cubicBezTo>
                    <a:pt x="0" y="1082"/>
                    <a:pt x="233" y="1314"/>
                    <a:pt x="526" y="1314"/>
                  </a:cubicBezTo>
                  <a:lnTo>
                    <a:pt x="8639" y="1314"/>
                  </a:lnTo>
                  <a:cubicBezTo>
                    <a:pt x="8619" y="1284"/>
                    <a:pt x="8589" y="1264"/>
                    <a:pt x="8569" y="1234"/>
                  </a:cubicBezTo>
                  <a:cubicBezTo>
                    <a:pt x="8488" y="1112"/>
                    <a:pt x="8447" y="981"/>
                    <a:pt x="8447" y="839"/>
                  </a:cubicBezTo>
                  <a:lnTo>
                    <a:pt x="8447" y="476"/>
                  </a:lnTo>
                  <a:cubicBezTo>
                    <a:pt x="8447" y="294"/>
                    <a:pt x="8508" y="122"/>
                    <a:pt x="8629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03"/>
            <p:cNvSpPr/>
            <p:nvPr/>
          </p:nvSpPr>
          <p:spPr>
            <a:xfrm>
              <a:off x="2719407" y="2000655"/>
              <a:ext cx="536288" cy="117923"/>
            </a:xfrm>
            <a:custGeom>
              <a:avLst/>
              <a:gdLst/>
              <a:ahLst/>
              <a:cxnLst/>
              <a:rect l="l" t="t" r="r" b="b"/>
              <a:pathLst>
                <a:path w="9428" h="2073" extrusionOk="0">
                  <a:moveTo>
                    <a:pt x="900" y="1"/>
                  </a:moveTo>
                  <a:cubicBezTo>
                    <a:pt x="395" y="1"/>
                    <a:pt x="0" y="405"/>
                    <a:pt x="0" y="900"/>
                  </a:cubicBezTo>
                  <a:lnTo>
                    <a:pt x="0" y="1173"/>
                  </a:lnTo>
                  <a:cubicBezTo>
                    <a:pt x="0" y="1668"/>
                    <a:pt x="405" y="2072"/>
                    <a:pt x="900" y="2072"/>
                  </a:cubicBezTo>
                  <a:lnTo>
                    <a:pt x="9387" y="2072"/>
                  </a:lnTo>
                  <a:lnTo>
                    <a:pt x="9387" y="1698"/>
                  </a:lnTo>
                  <a:lnTo>
                    <a:pt x="900" y="1698"/>
                  </a:lnTo>
                  <a:cubicBezTo>
                    <a:pt x="607" y="1698"/>
                    <a:pt x="374" y="1466"/>
                    <a:pt x="374" y="1173"/>
                  </a:cubicBezTo>
                  <a:lnTo>
                    <a:pt x="374" y="900"/>
                  </a:lnTo>
                  <a:cubicBezTo>
                    <a:pt x="374" y="617"/>
                    <a:pt x="607" y="375"/>
                    <a:pt x="900" y="375"/>
                  </a:cubicBezTo>
                  <a:lnTo>
                    <a:pt x="9428" y="375"/>
                  </a:lnTo>
                  <a:lnTo>
                    <a:pt x="94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03"/>
            <p:cNvSpPr/>
            <p:nvPr/>
          </p:nvSpPr>
          <p:spPr>
            <a:xfrm>
              <a:off x="2741819" y="2054695"/>
              <a:ext cx="476505" cy="2389"/>
            </a:xfrm>
            <a:custGeom>
              <a:avLst/>
              <a:gdLst/>
              <a:ahLst/>
              <a:cxnLst/>
              <a:rect l="l" t="t" r="r" b="b"/>
              <a:pathLst>
                <a:path w="8377" h="42" extrusionOk="0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1"/>
                    <a:pt x="21" y="41"/>
                  </a:cubicBezTo>
                  <a:lnTo>
                    <a:pt x="8357" y="41"/>
                  </a:lnTo>
                  <a:cubicBezTo>
                    <a:pt x="8367" y="41"/>
                    <a:pt x="8377" y="31"/>
                    <a:pt x="8377" y="21"/>
                  </a:cubicBezTo>
                  <a:cubicBezTo>
                    <a:pt x="8377" y="11"/>
                    <a:pt x="8367" y="1"/>
                    <a:pt x="8357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03"/>
            <p:cNvSpPr/>
            <p:nvPr/>
          </p:nvSpPr>
          <p:spPr>
            <a:xfrm>
              <a:off x="2747564" y="2082283"/>
              <a:ext cx="473092" cy="2389"/>
            </a:xfrm>
            <a:custGeom>
              <a:avLst/>
              <a:gdLst/>
              <a:ahLst/>
              <a:cxnLst/>
              <a:rect l="l" t="t" r="r" b="b"/>
              <a:pathLst>
                <a:path w="8317" h="42" extrusionOk="0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1"/>
                    <a:pt x="21" y="41"/>
                  </a:cubicBezTo>
                  <a:lnTo>
                    <a:pt x="8296" y="41"/>
                  </a:lnTo>
                  <a:cubicBezTo>
                    <a:pt x="8306" y="41"/>
                    <a:pt x="8316" y="31"/>
                    <a:pt x="8316" y="21"/>
                  </a:cubicBezTo>
                  <a:cubicBezTo>
                    <a:pt x="8316" y="11"/>
                    <a:pt x="8306" y="1"/>
                    <a:pt x="8296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03"/>
            <p:cNvSpPr/>
            <p:nvPr/>
          </p:nvSpPr>
          <p:spPr>
            <a:xfrm>
              <a:off x="2741250" y="2065616"/>
              <a:ext cx="478268" cy="1763"/>
            </a:xfrm>
            <a:custGeom>
              <a:avLst/>
              <a:gdLst/>
              <a:ahLst/>
              <a:cxnLst/>
              <a:rect l="l" t="t" r="r" b="b"/>
              <a:pathLst>
                <a:path w="8408" h="31" extrusionOk="0">
                  <a:moveTo>
                    <a:pt x="31" y="1"/>
                  </a:moveTo>
                  <a:cubicBezTo>
                    <a:pt x="0" y="1"/>
                    <a:pt x="0" y="31"/>
                    <a:pt x="31" y="31"/>
                  </a:cubicBezTo>
                  <a:lnTo>
                    <a:pt x="8387" y="31"/>
                  </a:lnTo>
                  <a:cubicBezTo>
                    <a:pt x="8407" y="31"/>
                    <a:pt x="8407" y="1"/>
                    <a:pt x="8387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03"/>
            <p:cNvSpPr/>
            <p:nvPr/>
          </p:nvSpPr>
          <p:spPr>
            <a:xfrm>
              <a:off x="2741819" y="2048949"/>
              <a:ext cx="477074" cy="2389"/>
            </a:xfrm>
            <a:custGeom>
              <a:avLst/>
              <a:gdLst/>
              <a:ahLst/>
              <a:cxnLst/>
              <a:rect l="l" t="t" r="r" b="b"/>
              <a:pathLst>
                <a:path w="8387" h="42" extrusionOk="0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1"/>
                    <a:pt x="21" y="41"/>
                  </a:cubicBezTo>
                  <a:lnTo>
                    <a:pt x="8367" y="41"/>
                  </a:lnTo>
                  <a:cubicBezTo>
                    <a:pt x="8377" y="41"/>
                    <a:pt x="8387" y="31"/>
                    <a:pt x="8387" y="21"/>
                  </a:cubicBezTo>
                  <a:cubicBezTo>
                    <a:pt x="8387" y="11"/>
                    <a:pt x="8377" y="1"/>
                    <a:pt x="8367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03"/>
            <p:cNvSpPr/>
            <p:nvPr/>
          </p:nvSpPr>
          <p:spPr>
            <a:xfrm>
              <a:off x="2753878" y="2028244"/>
              <a:ext cx="468484" cy="1820"/>
            </a:xfrm>
            <a:custGeom>
              <a:avLst/>
              <a:gdLst/>
              <a:ahLst/>
              <a:cxnLst/>
              <a:rect l="l" t="t" r="r" b="b"/>
              <a:pathLst>
                <a:path w="8236" h="32" extrusionOk="0">
                  <a:moveTo>
                    <a:pt x="31" y="1"/>
                  </a:moveTo>
                  <a:cubicBezTo>
                    <a:pt x="1" y="1"/>
                    <a:pt x="1" y="31"/>
                    <a:pt x="31" y="31"/>
                  </a:cubicBezTo>
                  <a:lnTo>
                    <a:pt x="8205" y="31"/>
                  </a:lnTo>
                  <a:cubicBezTo>
                    <a:pt x="8236" y="31"/>
                    <a:pt x="8236" y="1"/>
                    <a:pt x="8205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03"/>
            <p:cNvSpPr/>
            <p:nvPr/>
          </p:nvSpPr>
          <p:spPr>
            <a:xfrm>
              <a:off x="2742957" y="2036890"/>
              <a:ext cx="478268" cy="4665"/>
            </a:xfrm>
            <a:custGeom>
              <a:avLst/>
              <a:gdLst/>
              <a:ahLst/>
              <a:cxnLst/>
              <a:rect l="l" t="t" r="r" b="b"/>
              <a:pathLst>
                <a:path w="8408" h="82" extrusionOk="0">
                  <a:moveTo>
                    <a:pt x="41" y="0"/>
                  </a:moveTo>
                  <a:cubicBezTo>
                    <a:pt x="21" y="0"/>
                    <a:pt x="1" y="21"/>
                    <a:pt x="1" y="41"/>
                  </a:cubicBezTo>
                  <a:cubicBezTo>
                    <a:pt x="1" y="61"/>
                    <a:pt x="21" y="81"/>
                    <a:pt x="41" y="81"/>
                  </a:cubicBezTo>
                  <a:lnTo>
                    <a:pt x="8367" y="81"/>
                  </a:lnTo>
                  <a:cubicBezTo>
                    <a:pt x="8387" y="81"/>
                    <a:pt x="8407" y="61"/>
                    <a:pt x="8407" y="41"/>
                  </a:cubicBezTo>
                  <a:cubicBezTo>
                    <a:pt x="8407" y="21"/>
                    <a:pt x="8387" y="0"/>
                    <a:pt x="8367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03"/>
            <p:cNvSpPr/>
            <p:nvPr/>
          </p:nvSpPr>
          <p:spPr>
            <a:xfrm>
              <a:off x="2757348" y="2089166"/>
              <a:ext cx="468484" cy="4665"/>
            </a:xfrm>
            <a:custGeom>
              <a:avLst/>
              <a:gdLst/>
              <a:ahLst/>
              <a:cxnLst/>
              <a:rect l="l" t="t" r="r" b="b"/>
              <a:pathLst>
                <a:path w="8236" h="82" extrusionOk="0">
                  <a:moveTo>
                    <a:pt x="41" y="1"/>
                  </a:moveTo>
                  <a:cubicBezTo>
                    <a:pt x="10" y="1"/>
                    <a:pt x="0" y="21"/>
                    <a:pt x="0" y="41"/>
                  </a:cubicBezTo>
                  <a:cubicBezTo>
                    <a:pt x="0" y="62"/>
                    <a:pt x="10" y="82"/>
                    <a:pt x="41" y="82"/>
                  </a:cubicBezTo>
                  <a:lnTo>
                    <a:pt x="8205" y="82"/>
                  </a:lnTo>
                  <a:cubicBezTo>
                    <a:pt x="8225" y="82"/>
                    <a:pt x="8235" y="62"/>
                    <a:pt x="8235" y="41"/>
                  </a:cubicBezTo>
                  <a:cubicBezTo>
                    <a:pt x="8235" y="21"/>
                    <a:pt x="8225" y="1"/>
                    <a:pt x="8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03"/>
            <p:cNvSpPr/>
            <p:nvPr/>
          </p:nvSpPr>
          <p:spPr>
            <a:xfrm>
              <a:off x="2683798" y="1927673"/>
              <a:ext cx="623660" cy="56942"/>
            </a:xfrm>
            <a:custGeom>
              <a:avLst/>
              <a:gdLst/>
              <a:ahLst/>
              <a:cxnLst/>
              <a:rect l="l" t="t" r="r" b="b"/>
              <a:pathLst>
                <a:path w="10964" h="1001" extrusionOk="0">
                  <a:moveTo>
                    <a:pt x="404" y="1"/>
                  </a:moveTo>
                  <a:cubicBezTo>
                    <a:pt x="182" y="1"/>
                    <a:pt x="0" y="172"/>
                    <a:pt x="0" y="395"/>
                  </a:cubicBezTo>
                  <a:lnTo>
                    <a:pt x="0" y="607"/>
                  </a:lnTo>
                  <a:cubicBezTo>
                    <a:pt x="0" y="708"/>
                    <a:pt x="40" y="809"/>
                    <a:pt x="121" y="890"/>
                  </a:cubicBezTo>
                  <a:cubicBezTo>
                    <a:pt x="192" y="961"/>
                    <a:pt x="293" y="1001"/>
                    <a:pt x="404" y="1001"/>
                  </a:cubicBezTo>
                  <a:lnTo>
                    <a:pt x="10963" y="1001"/>
                  </a:lnTo>
                  <a:cubicBezTo>
                    <a:pt x="10943" y="981"/>
                    <a:pt x="10933" y="961"/>
                    <a:pt x="10913" y="940"/>
                  </a:cubicBezTo>
                  <a:cubicBezTo>
                    <a:pt x="10852" y="849"/>
                    <a:pt x="10822" y="748"/>
                    <a:pt x="10822" y="637"/>
                  </a:cubicBezTo>
                  <a:lnTo>
                    <a:pt x="10822" y="364"/>
                  </a:lnTo>
                  <a:cubicBezTo>
                    <a:pt x="10822" y="223"/>
                    <a:pt x="10872" y="102"/>
                    <a:pt x="10963" y="1"/>
                  </a:cubicBez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03"/>
            <p:cNvSpPr/>
            <p:nvPr/>
          </p:nvSpPr>
          <p:spPr>
            <a:xfrm>
              <a:off x="2667700" y="1911575"/>
              <a:ext cx="658131" cy="89139"/>
            </a:xfrm>
            <a:custGeom>
              <a:avLst/>
              <a:gdLst/>
              <a:ahLst/>
              <a:cxnLst/>
              <a:rect l="l" t="t" r="r" b="b"/>
              <a:pathLst>
                <a:path w="11570" h="1567" extrusionOk="0">
                  <a:moveTo>
                    <a:pt x="687" y="1"/>
                  </a:moveTo>
                  <a:cubicBezTo>
                    <a:pt x="303" y="1"/>
                    <a:pt x="0" y="304"/>
                    <a:pt x="0" y="678"/>
                  </a:cubicBezTo>
                  <a:lnTo>
                    <a:pt x="0" y="890"/>
                  </a:lnTo>
                  <a:cubicBezTo>
                    <a:pt x="0" y="1264"/>
                    <a:pt x="303" y="1567"/>
                    <a:pt x="687" y="1567"/>
                  </a:cubicBezTo>
                  <a:lnTo>
                    <a:pt x="11529" y="1567"/>
                  </a:lnTo>
                  <a:lnTo>
                    <a:pt x="11529" y="1284"/>
                  </a:lnTo>
                  <a:lnTo>
                    <a:pt x="687" y="1284"/>
                  </a:lnTo>
                  <a:cubicBezTo>
                    <a:pt x="576" y="1284"/>
                    <a:pt x="475" y="1244"/>
                    <a:pt x="404" y="1173"/>
                  </a:cubicBezTo>
                  <a:cubicBezTo>
                    <a:pt x="323" y="1092"/>
                    <a:pt x="283" y="991"/>
                    <a:pt x="283" y="890"/>
                  </a:cubicBezTo>
                  <a:lnTo>
                    <a:pt x="283" y="678"/>
                  </a:lnTo>
                  <a:cubicBezTo>
                    <a:pt x="283" y="455"/>
                    <a:pt x="465" y="284"/>
                    <a:pt x="687" y="284"/>
                  </a:cubicBezTo>
                  <a:lnTo>
                    <a:pt x="11569" y="284"/>
                  </a:lnTo>
                  <a:lnTo>
                    <a:pt x="11569" y="1"/>
                  </a:lnTo>
                  <a:close/>
                </a:path>
              </a:pathLst>
            </a:custGeom>
            <a:solidFill>
              <a:srgbClr val="3D88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03"/>
            <p:cNvSpPr/>
            <p:nvPr/>
          </p:nvSpPr>
          <p:spPr>
            <a:xfrm>
              <a:off x="2684936" y="1951849"/>
              <a:ext cx="612169" cy="2332"/>
            </a:xfrm>
            <a:custGeom>
              <a:avLst/>
              <a:gdLst/>
              <a:ahLst/>
              <a:cxnLst/>
              <a:rect l="l" t="t" r="r" b="b"/>
              <a:pathLst>
                <a:path w="10762" h="41" extrusionOk="0">
                  <a:moveTo>
                    <a:pt x="20" y="0"/>
                  </a:moveTo>
                  <a:cubicBezTo>
                    <a:pt x="10" y="0"/>
                    <a:pt x="0" y="10"/>
                    <a:pt x="0" y="20"/>
                  </a:cubicBezTo>
                  <a:cubicBezTo>
                    <a:pt x="0" y="30"/>
                    <a:pt x="10" y="40"/>
                    <a:pt x="20" y="40"/>
                  </a:cubicBezTo>
                  <a:lnTo>
                    <a:pt x="10751" y="40"/>
                  </a:lnTo>
                  <a:cubicBezTo>
                    <a:pt x="10761" y="40"/>
                    <a:pt x="10761" y="30"/>
                    <a:pt x="10761" y="20"/>
                  </a:cubicBezTo>
                  <a:cubicBezTo>
                    <a:pt x="10761" y="10"/>
                    <a:pt x="10761" y="0"/>
                    <a:pt x="10751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03"/>
            <p:cNvSpPr/>
            <p:nvPr/>
          </p:nvSpPr>
          <p:spPr>
            <a:xfrm>
              <a:off x="2688918" y="1973066"/>
              <a:ext cx="610463" cy="2389"/>
            </a:xfrm>
            <a:custGeom>
              <a:avLst/>
              <a:gdLst/>
              <a:ahLst/>
              <a:cxnLst/>
              <a:rect l="l" t="t" r="r" b="b"/>
              <a:pathLst>
                <a:path w="10732" h="42" extrusionOk="0">
                  <a:moveTo>
                    <a:pt x="21" y="1"/>
                  </a:moveTo>
                  <a:cubicBezTo>
                    <a:pt x="11" y="1"/>
                    <a:pt x="1" y="11"/>
                    <a:pt x="1" y="21"/>
                  </a:cubicBezTo>
                  <a:cubicBezTo>
                    <a:pt x="1" y="31"/>
                    <a:pt x="11" y="41"/>
                    <a:pt x="21" y="41"/>
                  </a:cubicBezTo>
                  <a:lnTo>
                    <a:pt x="10711" y="41"/>
                  </a:lnTo>
                  <a:cubicBezTo>
                    <a:pt x="10721" y="41"/>
                    <a:pt x="10732" y="31"/>
                    <a:pt x="10732" y="21"/>
                  </a:cubicBezTo>
                  <a:cubicBezTo>
                    <a:pt x="10732" y="11"/>
                    <a:pt x="10721" y="1"/>
                    <a:pt x="10711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03"/>
            <p:cNvSpPr/>
            <p:nvPr/>
          </p:nvSpPr>
          <p:spPr>
            <a:xfrm>
              <a:off x="2684936" y="1959869"/>
              <a:ext cx="612738" cy="2332"/>
            </a:xfrm>
            <a:custGeom>
              <a:avLst/>
              <a:gdLst/>
              <a:ahLst/>
              <a:cxnLst/>
              <a:rect l="l" t="t" r="r" b="b"/>
              <a:pathLst>
                <a:path w="10772" h="41" extrusionOk="0">
                  <a:moveTo>
                    <a:pt x="10" y="0"/>
                  </a:moveTo>
                  <a:cubicBezTo>
                    <a:pt x="0" y="0"/>
                    <a:pt x="0" y="11"/>
                    <a:pt x="0" y="21"/>
                  </a:cubicBezTo>
                  <a:cubicBezTo>
                    <a:pt x="0" y="31"/>
                    <a:pt x="0" y="41"/>
                    <a:pt x="10" y="41"/>
                  </a:cubicBezTo>
                  <a:lnTo>
                    <a:pt x="10761" y="41"/>
                  </a:lnTo>
                  <a:cubicBezTo>
                    <a:pt x="10771" y="41"/>
                    <a:pt x="10771" y="31"/>
                    <a:pt x="10771" y="21"/>
                  </a:cubicBezTo>
                  <a:cubicBezTo>
                    <a:pt x="10771" y="11"/>
                    <a:pt x="10771" y="0"/>
                    <a:pt x="10761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03"/>
            <p:cNvSpPr/>
            <p:nvPr/>
          </p:nvSpPr>
          <p:spPr>
            <a:xfrm>
              <a:off x="2684936" y="1947810"/>
              <a:ext cx="612738" cy="2332"/>
            </a:xfrm>
            <a:custGeom>
              <a:avLst/>
              <a:gdLst/>
              <a:ahLst/>
              <a:cxnLst/>
              <a:rect l="l" t="t" r="r" b="b"/>
              <a:pathLst>
                <a:path w="10772" h="41" extrusionOk="0">
                  <a:moveTo>
                    <a:pt x="20" y="0"/>
                  </a:moveTo>
                  <a:cubicBezTo>
                    <a:pt x="0" y="0"/>
                    <a:pt x="0" y="10"/>
                    <a:pt x="0" y="21"/>
                  </a:cubicBezTo>
                  <a:cubicBezTo>
                    <a:pt x="0" y="31"/>
                    <a:pt x="0" y="41"/>
                    <a:pt x="20" y="41"/>
                  </a:cubicBezTo>
                  <a:lnTo>
                    <a:pt x="10751" y="41"/>
                  </a:lnTo>
                  <a:cubicBezTo>
                    <a:pt x="10761" y="41"/>
                    <a:pt x="10771" y="31"/>
                    <a:pt x="10771" y="21"/>
                  </a:cubicBezTo>
                  <a:cubicBezTo>
                    <a:pt x="10771" y="10"/>
                    <a:pt x="10761" y="0"/>
                    <a:pt x="10751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03"/>
            <p:cNvSpPr/>
            <p:nvPr/>
          </p:nvSpPr>
          <p:spPr>
            <a:xfrm>
              <a:off x="2694720" y="1931712"/>
              <a:ext cx="605230" cy="2332"/>
            </a:xfrm>
            <a:custGeom>
              <a:avLst/>
              <a:gdLst/>
              <a:ahLst/>
              <a:cxnLst/>
              <a:rect l="l" t="t" r="r" b="b"/>
              <a:pathLst>
                <a:path w="10640" h="41" extrusionOk="0">
                  <a:moveTo>
                    <a:pt x="20" y="0"/>
                  </a:moveTo>
                  <a:cubicBezTo>
                    <a:pt x="0" y="0"/>
                    <a:pt x="0" y="10"/>
                    <a:pt x="0" y="21"/>
                  </a:cubicBezTo>
                  <a:cubicBezTo>
                    <a:pt x="0" y="31"/>
                    <a:pt x="0" y="41"/>
                    <a:pt x="20" y="41"/>
                  </a:cubicBezTo>
                  <a:lnTo>
                    <a:pt x="10630" y="41"/>
                  </a:lnTo>
                  <a:cubicBezTo>
                    <a:pt x="10640" y="41"/>
                    <a:pt x="10640" y="31"/>
                    <a:pt x="10640" y="21"/>
                  </a:cubicBezTo>
                  <a:cubicBezTo>
                    <a:pt x="10640" y="10"/>
                    <a:pt x="10640" y="0"/>
                    <a:pt x="10630" y="0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03"/>
            <p:cNvSpPr/>
            <p:nvPr/>
          </p:nvSpPr>
          <p:spPr>
            <a:xfrm>
              <a:off x="2684367" y="1938538"/>
              <a:ext cx="616151" cy="4153"/>
            </a:xfrm>
            <a:custGeom>
              <a:avLst/>
              <a:gdLst/>
              <a:ahLst/>
              <a:cxnLst/>
              <a:rect l="l" t="t" r="r" b="b"/>
              <a:pathLst>
                <a:path w="10832" h="73" extrusionOk="0">
                  <a:moveTo>
                    <a:pt x="10790" y="1"/>
                  </a:moveTo>
                  <a:cubicBezTo>
                    <a:pt x="10787" y="1"/>
                    <a:pt x="10784" y="1"/>
                    <a:pt x="10781" y="2"/>
                  </a:cubicBezTo>
                  <a:lnTo>
                    <a:pt x="51" y="2"/>
                  </a:lnTo>
                  <a:cubicBezTo>
                    <a:pt x="0" y="2"/>
                    <a:pt x="0" y="72"/>
                    <a:pt x="51" y="72"/>
                  </a:cubicBezTo>
                  <a:lnTo>
                    <a:pt x="10781" y="72"/>
                  </a:lnTo>
                  <a:cubicBezTo>
                    <a:pt x="10829" y="72"/>
                    <a:pt x="10832" y="1"/>
                    <a:pt x="10790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03"/>
            <p:cNvSpPr/>
            <p:nvPr/>
          </p:nvSpPr>
          <p:spPr>
            <a:xfrm>
              <a:off x="2695857" y="1978243"/>
              <a:ext cx="607562" cy="4096"/>
            </a:xfrm>
            <a:custGeom>
              <a:avLst/>
              <a:gdLst/>
              <a:ahLst/>
              <a:cxnLst/>
              <a:rect l="l" t="t" r="r" b="b"/>
              <a:pathLst>
                <a:path w="10681" h="72" extrusionOk="0">
                  <a:moveTo>
                    <a:pt x="41" y="1"/>
                  </a:moveTo>
                  <a:cubicBezTo>
                    <a:pt x="20" y="1"/>
                    <a:pt x="0" y="11"/>
                    <a:pt x="10" y="31"/>
                  </a:cubicBezTo>
                  <a:cubicBezTo>
                    <a:pt x="10" y="51"/>
                    <a:pt x="20" y="72"/>
                    <a:pt x="41" y="72"/>
                  </a:cubicBezTo>
                  <a:lnTo>
                    <a:pt x="10650" y="72"/>
                  </a:lnTo>
                  <a:cubicBezTo>
                    <a:pt x="10670" y="72"/>
                    <a:pt x="10680" y="51"/>
                    <a:pt x="10680" y="31"/>
                  </a:cubicBezTo>
                  <a:cubicBezTo>
                    <a:pt x="10680" y="11"/>
                    <a:pt x="10670" y="1"/>
                    <a:pt x="10650" y="1"/>
                  </a:cubicBez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8" name="Google Shape;12488;p103"/>
          <p:cNvGrpSpPr/>
          <p:nvPr/>
        </p:nvGrpSpPr>
        <p:grpSpPr>
          <a:xfrm>
            <a:off x="5756029" y="2063975"/>
            <a:ext cx="642055" cy="605300"/>
            <a:chOff x="5752513" y="1911575"/>
            <a:chExt cx="642055" cy="605300"/>
          </a:xfrm>
        </p:grpSpPr>
        <p:sp>
          <p:nvSpPr>
            <p:cNvPr id="12489" name="Google Shape;12489;p103"/>
            <p:cNvSpPr/>
            <p:nvPr/>
          </p:nvSpPr>
          <p:spPr>
            <a:xfrm>
              <a:off x="5777787" y="1913608"/>
              <a:ext cx="162353" cy="245156"/>
            </a:xfrm>
            <a:custGeom>
              <a:avLst/>
              <a:gdLst/>
              <a:ahLst/>
              <a:cxnLst/>
              <a:rect l="l" t="t" r="r" b="b"/>
              <a:pathLst>
                <a:path w="2396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2396" y="3618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03"/>
            <p:cNvSpPr/>
            <p:nvPr/>
          </p:nvSpPr>
          <p:spPr>
            <a:xfrm>
              <a:off x="5752513" y="1911575"/>
              <a:ext cx="213647" cy="605300"/>
            </a:xfrm>
            <a:custGeom>
              <a:avLst/>
              <a:gdLst/>
              <a:ahLst/>
              <a:cxnLst/>
              <a:rect l="l" t="t" r="r" b="b"/>
              <a:pathLst>
                <a:path w="3153" h="8933" extrusionOk="0">
                  <a:moveTo>
                    <a:pt x="0" y="0"/>
                  </a:moveTo>
                  <a:lnTo>
                    <a:pt x="0" y="8306"/>
                  </a:lnTo>
                  <a:lnTo>
                    <a:pt x="0" y="8932"/>
                  </a:lnTo>
                  <a:lnTo>
                    <a:pt x="3153" y="8932"/>
                  </a:lnTo>
                  <a:lnTo>
                    <a:pt x="3153" y="0"/>
                  </a:lnTo>
                  <a:lnTo>
                    <a:pt x="2779" y="0"/>
                  </a:lnTo>
                  <a:lnTo>
                    <a:pt x="2779" y="3648"/>
                  </a:lnTo>
                  <a:lnTo>
                    <a:pt x="374" y="3648"/>
                  </a:lnTo>
                  <a:lnTo>
                    <a:pt x="374" y="30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03"/>
            <p:cNvSpPr/>
            <p:nvPr/>
          </p:nvSpPr>
          <p:spPr>
            <a:xfrm>
              <a:off x="5786054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03"/>
            <p:cNvSpPr/>
            <p:nvPr/>
          </p:nvSpPr>
          <p:spPr>
            <a:xfrm>
              <a:off x="5820950" y="1913608"/>
              <a:ext cx="4879" cy="245156"/>
            </a:xfrm>
            <a:custGeom>
              <a:avLst/>
              <a:gdLst/>
              <a:ahLst/>
              <a:cxnLst/>
              <a:rect l="l" t="t" r="r" b="b"/>
              <a:pathLst>
                <a:path w="72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03"/>
            <p:cNvSpPr/>
            <p:nvPr/>
          </p:nvSpPr>
          <p:spPr>
            <a:xfrm>
              <a:off x="5854491" y="1913608"/>
              <a:ext cx="4879" cy="245156"/>
            </a:xfrm>
            <a:custGeom>
              <a:avLst/>
              <a:gdLst/>
              <a:ahLst/>
              <a:cxnLst/>
              <a:rect l="l" t="t" r="r" b="b"/>
              <a:pathLst>
                <a:path w="7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03"/>
            <p:cNvSpPr/>
            <p:nvPr/>
          </p:nvSpPr>
          <p:spPr>
            <a:xfrm>
              <a:off x="5929840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03"/>
            <p:cNvSpPr/>
            <p:nvPr/>
          </p:nvSpPr>
          <p:spPr>
            <a:xfrm>
              <a:off x="5794253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03"/>
            <p:cNvSpPr/>
            <p:nvPr/>
          </p:nvSpPr>
          <p:spPr>
            <a:xfrm>
              <a:off x="5869534" y="1913608"/>
              <a:ext cx="2168" cy="245156"/>
            </a:xfrm>
            <a:custGeom>
              <a:avLst/>
              <a:gdLst/>
              <a:ahLst/>
              <a:cxnLst/>
              <a:rect l="l" t="t" r="r" b="b"/>
              <a:pathLst>
                <a:path w="3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31" y="36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03"/>
            <p:cNvSpPr/>
            <p:nvPr/>
          </p:nvSpPr>
          <p:spPr>
            <a:xfrm>
              <a:off x="5844937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03"/>
            <p:cNvSpPr/>
            <p:nvPr/>
          </p:nvSpPr>
          <p:spPr>
            <a:xfrm>
              <a:off x="5838771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03"/>
            <p:cNvSpPr/>
            <p:nvPr/>
          </p:nvSpPr>
          <p:spPr>
            <a:xfrm>
              <a:off x="5895554" y="1913608"/>
              <a:ext cx="2846" cy="245156"/>
            </a:xfrm>
            <a:custGeom>
              <a:avLst/>
              <a:gdLst/>
              <a:ahLst/>
              <a:cxnLst/>
              <a:rect l="l" t="t" r="r" b="b"/>
              <a:pathLst>
                <a:path w="4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03"/>
            <p:cNvSpPr/>
            <p:nvPr/>
          </p:nvSpPr>
          <p:spPr>
            <a:xfrm>
              <a:off x="5919541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03"/>
            <p:cNvSpPr/>
            <p:nvPr/>
          </p:nvSpPr>
          <p:spPr>
            <a:xfrm>
              <a:off x="5992112" y="1913608"/>
              <a:ext cx="162353" cy="245156"/>
            </a:xfrm>
            <a:custGeom>
              <a:avLst/>
              <a:gdLst/>
              <a:ahLst/>
              <a:cxnLst/>
              <a:rect l="l" t="t" r="r" b="b"/>
              <a:pathLst>
                <a:path w="2396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2395" y="3618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03"/>
            <p:cNvSpPr/>
            <p:nvPr/>
          </p:nvSpPr>
          <p:spPr>
            <a:xfrm>
              <a:off x="5966770" y="1911575"/>
              <a:ext cx="213715" cy="605300"/>
            </a:xfrm>
            <a:custGeom>
              <a:avLst/>
              <a:gdLst/>
              <a:ahLst/>
              <a:cxnLst/>
              <a:rect l="l" t="t" r="r" b="b"/>
              <a:pathLst>
                <a:path w="3154" h="8933" extrusionOk="0">
                  <a:moveTo>
                    <a:pt x="1" y="0"/>
                  </a:moveTo>
                  <a:lnTo>
                    <a:pt x="1" y="8306"/>
                  </a:lnTo>
                  <a:lnTo>
                    <a:pt x="1" y="8932"/>
                  </a:lnTo>
                  <a:lnTo>
                    <a:pt x="3153" y="8932"/>
                  </a:lnTo>
                  <a:lnTo>
                    <a:pt x="3153" y="0"/>
                  </a:lnTo>
                  <a:lnTo>
                    <a:pt x="2779" y="0"/>
                  </a:lnTo>
                  <a:lnTo>
                    <a:pt x="2779" y="3648"/>
                  </a:lnTo>
                  <a:lnTo>
                    <a:pt x="375" y="3648"/>
                  </a:lnTo>
                  <a:lnTo>
                    <a:pt x="375" y="30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8A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03"/>
            <p:cNvSpPr/>
            <p:nvPr/>
          </p:nvSpPr>
          <p:spPr>
            <a:xfrm>
              <a:off x="6000311" y="1913608"/>
              <a:ext cx="4879" cy="245156"/>
            </a:xfrm>
            <a:custGeom>
              <a:avLst/>
              <a:gdLst/>
              <a:ahLst/>
              <a:cxnLst/>
              <a:rect l="l" t="t" r="r" b="b"/>
              <a:pathLst>
                <a:path w="7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03"/>
            <p:cNvSpPr/>
            <p:nvPr/>
          </p:nvSpPr>
          <p:spPr>
            <a:xfrm>
              <a:off x="6035275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03"/>
            <p:cNvSpPr/>
            <p:nvPr/>
          </p:nvSpPr>
          <p:spPr>
            <a:xfrm>
              <a:off x="6068816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03"/>
            <p:cNvSpPr/>
            <p:nvPr/>
          </p:nvSpPr>
          <p:spPr>
            <a:xfrm>
              <a:off x="6143420" y="1913608"/>
              <a:ext cx="5556" cy="245156"/>
            </a:xfrm>
            <a:custGeom>
              <a:avLst/>
              <a:gdLst/>
              <a:ahLst/>
              <a:cxnLst/>
              <a:rect l="l" t="t" r="r" b="b"/>
              <a:pathLst>
                <a:path w="8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81" y="3618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03"/>
            <p:cNvSpPr/>
            <p:nvPr/>
          </p:nvSpPr>
          <p:spPr>
            <a:xfrm>
              <a:off x="6008578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0" y="3618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03"/>
            <p:cNvSpPr/>
            <p:nvPr/>
          </p:nvSpPr>
          <p:spPr>
            <a:xfrm>
              <a:off x="6083181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03"/>
            <p:cNvSpPr/>
            <p:nvPr/>
          </p:nvSpPr>
          <p:spPr>
            <a:xfrm>
              <a:off x="6059194" y="1913608"/>
              <a:ext cx="2846" cy="245156"/>
            </a:xfrm>
            <a:custGeom>
              <a:avLst/>
              <a:gdLst/>
              <a:ahLst/>
              <a:cxnLst/>
              <a:rect l="l" t="t" r="r" b="b"/>
              <a:pathLst>
                <a:path w="4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03"/>
            <p:cNvSpPr/>
            <p:nvPr/>
          </p:nvSpPr>
          <p:spPr>
            <a:xfrm>
              <a:off x="6053028" y="1913608"/>
              <a:ext cx="2846" cy="245156"/>
            </a:xfrm>
            <a:custGeom>
              <a:avLst/>
              <a:gdLst/>
              <a:ahLst/>
              <a:cxnLst/>
              <a:rect l="l" t="t" r="r" b="b"/>
              <a:pathLst>
                <a:path w="4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03"/>
            <p:cNvSpPr/>
            <p:nvPr/>
          </p:nvSpPr>
          <p:spPr>
            <a:xfrm>
              <a:off x="6109879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03"/>
            <p:cNvSpPr/>
            <p:nvPr/>
          </p:nvSpPr>
          <p:spPr>
            <a:xfrm>
              <a:off x="6133866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0" y="3618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03"/>
            <p:cNvSpPr/>
            <p:nvPr/>
          </p:nvSpPr>
          <p:spPr>
            <a:xfrm>
              <a:off x="6206194" y="1913608"/>
              <a:ext cx="162353" cy="245156"/>
            </a:xfrm>
            <a:custGeom>
              <a:avLst/>
              <a:gdLst/>
              <a:ahLst/>
              <a:cxnLst/>
              <a:rect l="l" t="t" r="r" b="b"/>
              <a:pathLst>
                <a:path w="2396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2395" y="3618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rgbClr val="E9E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03"/>
            <p:cNvSpPr/>
            <p:nvPr/>
          </p:nvSpPr>
          <p:spPr>
            <a:xfrm>
              <a:off x="6180852" y="1911575"/>
              <a:ext cx="213715" cy="605300"/>
            </a:xfrm>
            <a:custGeom>
              <a:avLst/>
              <a:gdLst/>
              <a:ahLst/>
              <a:cxnLst/>
              <a:rect l="l" t="t" r="r" b="b"/>
              <a:pathLst>
                <a:path w="3154" h="8933" extrusionOk="0">
                  <a:moveTo>
                    <a:pt x="1" y="0"/>
                  </a:moveTo>
                  <a:lnTo>
                    <a:pt x="1" y="8306"/>
                  </a:lnTo>
                  <a:lnTo>
                    <a:pt x="1" y="8932"/>
                  </a:lnTo>
                  <a:lnTo>
                    <a:pt x="3153" y="8932"/>
                  </a:lnTo>
                  <a:lnTo>
                    <a:pt x="3153" y="0"/>
                  </a:lnTo>
                  <a:lnTo>
                    <a:pt x="2779" y="0"/>
                  </a:lnTo>
                  <a:lnTo>
                    <a:pt x="2779" y="3648"/>
                  </a:lnTo>
                  <a:lnTo>
                    <a:pt x="375" y="3648"/>
                  </a:lnTo>
                  <a:lnTo>
                    <a:pt x="375" y="30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03"/>
            <p:cNvSpPr/>
            <p:nvPr/>
          </p:nvSpPr>
          <p:spPr>
            <a:xfrm>
              <a:off x="6214393" y="1913608"/>
              <a:ext cx="4879" cy="245156"/>
            </a:xfrm>
            <a:custGeom>
              <a:avLst/>
              <a:gdLst/>
              <a:ahLst/>
              <a:cxnLst/>
              <a:rect l="l" t="t" r="r" b="b"/>
              <a:pathLst>
                <a:path w="7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03"/>
            <p:cNvSpPr/>
            <p:nvPr/>
          </p:nvSpPr>
          <p:spPr>
            <a:xfrm>
              <a:off x="6249358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03"/>
            <p:cNvSpPr/>
            <p:nvPr/>
          </p:nvSpPr>
          <p:spPr>
            <a:xfrm>
              <a:off x="6282899" y="1913608"/>
              <a:ext cx="4811" cy="245156"/>
            </a:xfrm>
            <a:custGeom>
              <a:avLst/>
              <a:gdLst/>
              <a:ahLst/>
              <a:cxnLst/>
              <a:rect l="l" t="t" r="r" b="b"/>
              <a:pathLst>
                <a:path w="7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71" y="36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03"/>
            <p:cNvSpPr/>
            <p:nvPr/>
          </p:nvSpPr>
          <p:spPr>
            <a:xfrm>
              <a:off x="6357503" y="1913608"/>
              <a:ext cx="5556" cy="245156"/>
            </a:xfrm>
            <a:custGeom>
              <a:avLst/>
              <a:gdLst/>
              <a:ahLst/>
              <a:cxnLst/>
              <a:rect l="l" t="t" r="r" b="b"/>
              <a:pathLst>
                <a:path w="8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81" y="3618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03"/>
            <p:cNvSpPr/>
            <p:nvPr/>
          </p:nvSpPr>
          <p:spPr>
            <a:xfrm>
              <a:off x="6222660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0" y="3618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03"/>
            <p:cNvSpPr/>
            <p:nvPr/>
          </p:nvSpPr>
          <p:spPr>
            <a:xfrm>
              <a:off x="6297264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03"/>
            <p:cNvSpPr/>
            <p:nvPr/>
          </p:nvSpPr>
          <p:spPr>
            <a:xfrm>
              <a:off x="6273277" y="1913608"/>
              <a:ext cx="2846" cy="245156"/>
            </a:xfrm>
            <a:custGeom>
              <a:avLst/>
              <a:gdLst/>
              <a:ahLst/>
              <a:cxnLst/>
              <a:rect l="l" t="t" r="r" b="b"/>
              <a:pathLst>
                <a:path w="4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03"/>
            <p:cNvSpPr/>
            <p:nvPr/>
          </p:nvSpPr>
          <p:spPr>
            <a:xfrm>
              <a:off x="6267111" y="1913608"/>
              <a:ext cx="2846" cy="245156"/>
            </a:xfrm>
            <a:custGeom>
              <a:avLst/>
              <a:gdLst/>
              <a:ahLst/>
              <a:cxnLst/>
              <a:rect l="l" t="t" r="r" b="b"/>
              <a:pathLst>
                <a:path w="42" h="3618" extrusionOk="0">
                  <a:moveTo>
                    <a:pt x="1" y="0"/>
                  </a:moveTo>
                  <a:lnTo>
                    <a:pt x="1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03"/>
            <p:cNvSpPr/>
            <p:nvPr/>
          </p:nvSpPr>
          <p:spPr>
            <a:xfrm>
              <a:off x="6323961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1" y="3618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03"/>
            <p:cNvSpPr/>
            <p:nvPr/>
          </p:nvSpPr>
          <p:spPr>
            <a:xfrm>
              <a:off x="6347948" y="1913608"/>
              <a:ext cx="2778" cy="245156"/>
            </a:xfrm>
            <a:custGeom>
              <a:avLst/>
              <a:gdLst/>
              <a:ahLst/>
              <a:cxnLst/>
              <a:rect l="l" t="t" r="r" b="b"/>
              <a:pathLst>
                <a:path w="41" h="3618" extrusionOk="0">
                  <a:moveTo>
                    <a:pt x="0" y="0"/>
                  </a:moveTo>
                  <a:lnTo>
                    <a:pt x="0" y="3618"/>
                  </a:lnTo>
                  <a:lnTo>
                    <a:pt x="40" y="3618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C2C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9" name="Google Shape;12529;p104"/>
          <p:cNvGrpSpPr/>
          <p:nvPr/>
        </p:nvGrpSpPr>
        <p:grpSpPr>
          <a:xfrm>
            <a:off x="2915262" y="540000"/>
            <a:ext cx="1727434" cy="1894806"/>
            <a:chOff x="759275" y="2621300"/>
            <a:chExt cx="1727434" cy="1894806"/>
          </a:xfrm>
        </p:grpSpPr>
        <p:sp>
          <p:nvSpPr>
            <p:cNvPr id="12530" name="Google Shape;12530;p104"/>
            <p:cNvSpPr/>
            <p:nvPr/>
          </p:nvSpPr>
          <p:spPr>
            <a:xfrm>
              <a:off x="759275" y="2621300"/>
              <a:ext cx="1727434" cy="1894806"/>
            </a:xfrm>
            <a:custGeom>
              <a:avLst/>
              <a:gdLst/>
              <a:ahLst/>
              <a:cxnLst/>
              <a:rect l="l" t="t" r="r" b="b"/>
              <a:pathLst>
                <a:path w="59500" h="6526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735" y="12582"/>
                    <a:pt x="5214" y="14061"/>
                    <a:pt x="5214" y="15865"/>
                  </a:cubicBezTo>
                  <a:cubicBezTo>
                    <a:pt x="5214" y="17695"/>
                    <a:pt x="3735" y="19149"/>
                    <a:pt x="1905" y="19149"/>
                  </a:cubicBezTo>
                  <a:cubicBezTo>
                    <a:pt x="1229" y="19149"/>
                    <a:pt x="577" y="18923"/>
                    <a:pt x="26" y="18572"/>
                  </a:cubicBezTo>
                  <a:lnTo>
                    <a:pt x="26" y="18572"/>
                  </a:lnTo>
                  <a:lnTo>
                    <a:pt x="51" y="23911"/>
                  </a:lnTo>
                  <a:cubicBezTo>
                    <a:pt x="577" y="23535"/>
                    <a:pt x="1229" y="23309"/>
                    <a:pt x="1905" y="23309"/>
                  </a:cubicBezTo>
                  <a:cubicBezTo>
                    <a:pt x="3735" y="23309"/>
                    <a:pt x="5214" y="24788"/>
                    <a:pt x="5214" y="26617"/>
                  </a:cubicBezTo>
                  <a:cubicBezTo>
                    <a:pt x="5214" y="28422"/>
                    <a:pt x="3735" y="29901"/>
                    <a:pt x="1905" y="29901"/>
                  </a:cubicBezTo>
                  <a:cubicBezTo>
                    <a:pt x="1229" y="29901"/>
                    <a:pt x="602" y="29675"/>
                    <a:pt x="51" y="29324"/>
                  </a:cubicBezTo>
                  <a:lnTo>
                    <a:pt x="51" y="29324"/>
                  </a:lnTo>
                  <a:lnTo>
                    <a:pt x="76" y="34612"/>
                  </a:lnTo>
                  <a:cubicBezTo>
                    <a:pt x="602" y="34261"/>
                    <a:pt x="1229" y="34061"/>
                    <a:pt x="1905" y="34061"/>
                  </a:cubicBezTo>
                  <a:cubicBezTo>
                    <a:pt x="3735" y="34061"/>
                    <a:pt x="5214" y="35540"/>
                    <a:pt x="5214" y="37344"/>
                  </a:cubicBezTo>
                  <a:cubicBezTo>
                    <a:pt x="5214" y="39174"/>
                    <a:pt x="3735" y="40627"/>
                    <a:pt x="1905" y="40627"/>
                  </a:cubicBezTo>
                  <a:cubicBezTo>
                    <a:pt x="1229" y="40627"/>
                    <a:pt x="602" y="40427"/>
                    <a:pt x="76" y="40076"/>
                  </a:cubicBezTo>
                  <a:lnTo>
                    <a:pt x="76" y="40076"/>
                  </a:lnTo>
                  <a:lnTo>
                    <a:pt x="101" y="45339"/>
                  </a:lnTo>
                  <a:cubicBezTo>
                    <a:pt x="627" y="45013"/>
                    <a:pt x="1254" y="44813"/>
                    <a:pt x="1905" y="44813"/>
                  </a:cubicBezTo>
                  <a:cubicBezTo>
                    <a:pt x="3735" y="44813"/>
                    <a:pt x="5214" y="46267"/>
                    <a:pt x="5214" y="48096"/>
                  </a:cubicBezTo>
                  <a:cubicBezTo>
                    <a:pt x="5214" y="49901"/>
                    <a:pt x="3735" y="51379"/>
                    <a:pt x="1905" y="51379"/>
                  </a:cubicBezTo>
                  <a:cubicBezTo>
                    <a:pt x="1254" y="51379"/>
                    <a:pt x="627" y="51179"/>
                    <a:pt x="101" y="50828"/>
                  </a:cubicBezTo>
                  <a:lnTo>
                    <a:pt x="101" y="50828"/>
                  </a:lnTo>
                  <a:lnTo>
                    <a:pt x="126" y="56066"/>
                  </a:lnTo>
                  <a:cubicBezTo>
                    <a:pt x="627" y="55740"/>
                    <a:pt x="1254" y="55540"/>
                    <a:pt x="1905" y="55540"/>
                  </a:cubicBezTo>
                  <a:cubicBezTo>
                    <a:pt x="3735" y="55540"/>
                    <a:pt x="5214" y="57018"/>
                    <a:pt x="5214" y="58823"/>
                  </a:cubicBezTo>
                  <a:cubicBezTo>
                    <a:pt x="5214" y="60653"/>
                    <a:pt x="3735" y="62131"/>
                    <a:pt x="1905" y="62131"/>
                  </a:cubicBezTo>
                  <a:cubicBezTo>
                    <a:pt x="1254" y="62131"/>
                    <a:pt x="652" y="61931"/>
                    <a:pt x="126" y="61605"/>
                  </a:cubicBezTo>
                  <a:lnTo>
                    <a:pt x="126" y="63084"/>
                  </a:lnTo>
                  <a:cubicBezTo>
                    <a:pt x="151" y="64287"/>
                    <a:pt x="1128" y="65264"/>
                    <a:pt x="2331" y="65264"/>
                  </a:cubicBezTo>
                  <a:lnTo>
                    <a:pt x="57319" y="65139"/>
                  </a:lnTo>
                  <a:cubicBezTo>
                    <a:pt x="58522" y="65139"/>
                    <a:pt x="59500" y="64161"/>
                    <a:pt x="59500" y="62958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04"/>
            <p:cNvSpPr/>
            <p:nvPr/>
          </p:nvSpPr>
          <p:spPr>
            <a:xfrm>
              <a:off x="759275" y="2621300"/>
              <a:ext cx="1723805" cy="571505"/>
            </a:xfrm>
            <a:custGeom>
              <a:avLst/>
              <a:gdLst/>
              <a:ahLst/>
              <a:cxnLst/>
              <a:rect l="l" t="t" r="r" b="b"/>
              <a:pathLst>
                <a:path w="59375" h="1968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534" y="12582"/>
                    <a:pt x="4863" y="13735"/>
                    <a:pt x="5139" y="15289"/>
                  </a:cubicBezTo>
                  <a:cubicBezTo>
                    <a:pt x="11276" y="17429"/>
                    <a:pt x="20166" y="19684"/>
                    <a:pt x="30463" y="19684"/>
                  </a:cubicBezTo>
                  <a:cubicBezTo>
                    <a:pt x="39342" y="19684"/>
                    <a:pt x="49267" y="18007"/>
                    <a:pt x="59374" y="13134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2" name="Google Shape;12532;p104"/>
          <p:cNvGrpSpPr/>
          <p:nvPr/>
        </p:nvGrpSpPr>
        <p:grpSpPr>
          <a:xfrm>
            <a:off x="720000" y="540000"/>
            <a:ext cx="1727434" cy="1894806"/>
            <a:chOff x="759275" y="2621300"/>
            <a:chExt cx="1727434" cy="1894806"/>
          </a:xfrm>
        </p:grpSpPr>
        <p:sp>
          <p:nvSpPr>
            <p:cNvPr id="12533" name="Google Shape;12533;p104"/>
            <p:cNvSpPr/>
            <p:nvPr/>
          </p:nvSpPr>
          <p:spPr>
            <a:xfrm>
              <a:off x="759275" y="2621300"/>
              <a:ext cx="1727434" cy="1894806"/>
            </a:xfrm>
            <a:custGeom>
              <a:avLst/>
              <a:gdLst/>
              <a:ahLst/>
              <a:cxnLst/>
              <a:rect l="l" t="t" r="r" b="b"/>
              <a:pathLst>
                <a:path w="59500" h="6526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735" y="12582"/>
                    <a:pt x="5214" y="14061"/>
                    <a:pt x="5214" y="15865"/>
                  </a:cubicBezTo>
                  <a:cubicBezTo>
                    <a:pt x="5214" y="17695"/>
                    <a:pt x="3735" y="19149"/>
                    <a:pt x="1905" y="19149"/>
                  </a:cubicBezTo>
                  <a:cubicBezTo>
                    <a:pt x="1229" y="19149"/>
                    <a:pt x="577" y="18923"/>
                    <a:pt x="26" y="18572"/>
                  </a:cubicBezTo>
                  <a:lnTo>
                    <a:pt x="26" y="18572"/>
                  </a:lnTo>
                  <a:lnTo>
                    <a:pt x="51" y="23911"/>
                  </a:lnTo>
                  <a:cubicBezTo>
                    <a:pt x="577" y="23535"/>
                    <a:pt x="1229" y="23309"/>
                    <a:pt x="1905" y="23309"/>
                  </a:cubicBezTo>
                  <a:cubicBezTo>
                    <a:pt x="3735" y="23309"/>
                    <a:pt x="5214" y="24788"/>
                    <a:pt x="5214" y="26617"/>
                  </a:cubicBezTo>
                  <a:cubicBezTo>
                    <a:pt x="5214" y="28422"/>
                    <a:pt x="3735" y="29901"/>
                    <a:pt x="1905" y="29901"/>
                  </a:cubicBezTo>
                  <a:cubicBezTo>
                    <a:pt x="1229" y="29901"/>
                    <a:pt x="602" y="29675"/>
                    <a:pt x="51" y="29324"/>
                  </a:cubicBezTo>
                  <a:lnTo>
                    <a:pt x="51" y="29324"/>
                  </a:lnTo>
                  <a:lnTo>
                    <a:pt x="76" y="34612"/>
                  </a:lnTo>
                  <a:cubicBezTo>
                    <a:pt x="602" y="34261"/>
                    <a:pt x="1229" y="34061"/>
                    <a:pt x="1905" y="34061"/>
                  </a:cubicBezTo>
                  <a:cubicBezTo>
                    <a:pt x="3735" y="34061"/>
                    <a:pt x="5214" y="35540"/>
                    <a:pt x="5214" y="37344"/>
                  </a:cubicBezTo>
                  <a:cubicBezTo>
                    <a:pt x="5214" y="39174"/>
                    <a:pt x="3735" y="40627"/>
                    <a:pt x="1905" y="40627"/>
                  </a:cubicBezTo>
                  <a:cubicBezTo>
                    <a:pt x="1229" y="40627"/>
                    <a:pt x="602" y="40427"/>
                    <a:pt x="76" y="40076"/>
                  </a:cubicBezTo>
                  <a:lnTo>
                    <a:pt x="76" y="40076"/>
                  </a:lnTo>
                  <a:lnTo>
                    <a:pt x="101" y="45339"/>
                  </a:lnTo>
                  <a:cubicBezTo>
                    <a:pt x="627" y="45013"/>
                    <a:pt x="1254" y="44813"/>
                    <a:pt x="1905" y="44813"/>
                  </a:cubicBezTo>
                  <a:cubicBezTo>
                    <a:pt x="3735" y="44813"/>
                    <a:pt x="5214" y="46267"/>
                    <a:pt x="5214" y="48096"/>
                  </a:cubicBezTo>
                  <a:cubicBezTo>
                    <a:pt x="5214" y="49901"/>
                    <a:pt x="3735" y="51379"/>
                    <a:pt x="1905" y="51379"/>
                  </a:cubicBezTo>
                  <a:cubicBezTo>
                    <a:pt x="1254" y="51379"/>
                    <a:pt x="627" y="51179"/>
                    <a:pt x="101" y="50828"/>
                  </a:cubicBezTo>
                  <a:lnTo>
                    <a:pt x="101" y="50828"/>
                  </a:lnTo>
                  <a:lnTo>
                    <a:pt x="126" y="56066"/>
                  </a:lnTo>
                  <a:cubicBezTo>
                    <a:pt x="627" y="55740"/>
                    <a:pt x="1254" y="55540"/>
                    <a:pt x="1905" y="55540"/>
                  </a:cubicBezTo>
                  <a:cubicBezTo>
                    <a:pt x="3735" y="55540"/>
                    <a:pt x="5214" y="57018"/>
                    <a:pt x="5214" y="58823"/>
                  </a:cubicBezTo>
                  <a:cubicBezTo>
                    <a:pt x="5214" y="60653"/>
                    <a:pt x="3735" y="62131"/>
                    <a:pt x="1905" y="62131"/>
                  </a:cubicBezTo>
                  <a:cubicBezTo>
                    <a:pt x="1254" y="62131"/>
                    <a:pt x="652" y="61931"/>
                    <a:pt x="126" y="61605"/>
                  </a:cubicBezTo>
                  <a:lnTo>
                    <a:pt x="126" y="63084"/>
                  </a:lnTo>
                  <a:cubicBezTo>
                    <a:pt x="151" y="64287"/>
                    <a:pt x="1128" y="65264"/>
                    <a:pt x="2331" y="65264"/>
                  </a:cubicBezTo>
                  <a:lnTo>
                    <a:pt x="57319" y="65139"/>
                  </a:lnTo>
                  <a:cubicBezTo>
                    <a:pt x="58522" y="65139"/>
                    <a:pt x="59500" y="64161"/>
                    <a:pt x="59500" y="62958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04"/>
            <p:cNvSpPr/>
            <p:nvPr/>
          </p:nvSpPr>
          <p:spPr>
            <a:xfrm>
              <a:off x="759275" y="2621300"/>
              <a:ext cx="1723805" cy="571505"/>
            </a:xfrm>
            <a:custGeom>
              <a:avLst/>
              <a:gdLst/>
              <a:ahLst/>
              <a:cxnLst/>
              <a:rect l="l" t="t" r="r" b="b"/>
              <a:pathLst>
                <a:path w="59375" h="1968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534" y="12582"/>
                    <a:pt x="4863" y="13735"/>
                    <a:pt x="5139" y="15289"/>
                  </a:cubicBezTo>
                  <a:cubicBezTo>
                    <a:pt x="11276" y="17429"/>
                    <a:pt x="20166" y="19684"/>
                    <a:pt x="30463" y="19684"/>
                  </a:cubicBezTo>
                  <a:cubicBezTo>
                    <a:pt x="39342" y="19684"/>
                    <a:pt x="49267" y="18007"/>
                    <a:pt x="59374" y="13134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5" name="Google Shape;12535;p104"/>
          <p:cNvGrpSpPr/>
          <p:nvPr/>
        </p:nvGrpSpPr>
        <p:grpSpPr>
          <a:xfrm>
            <a:off x="2915262" y="2708700"/>
            <a:ext cx="1727434" cy="1894806"/>
            <a:chOff x="759275" y="2621300"/>
            <a:chExt cx="1727434" cy="1894806"/>
          </a:xfrm>
        </p:grpSpPr>
        <p:sp>
          <p:nvSpPr>
            <p:cNvPr id="12536" name="Google Shape;12536;p104"/>
            <p:cNvSpPr/>
            <p:nvPr/>
          </p:nvSpPr>
          <p:spPr>
            <a:xfrm>
              <a:off x="759275" y="2621300"/>
              <a:ext cx="1727434" cy="1894806"/>
            </a:xfrm>
            <a:custGeom>
              <a:avLst/>
              <a:gdLst/>
              <a:ahLst/>
              <a:cxnLst/>
              <a:rect l="l" t="t" r="r" b="b"/>
              <a:pathLst>
                <a:path w="59500" h="6526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735" y="12582"/>
                    <a:pt x="5214" y="14061"/>
                    <a:pt x="5214" y="15865"/>
                  </a:cubicBezTo>
                  <a:cubicBezTo>
                    <a:pt x="5214" y="17695"/>
                    <a:pt x="3735" y="19149"/>
                    <a:pt x="1905" y="19149"/>
                  </a:cubicBezTo>
                  <a:cubicBezTo>
                    <a:pt x="1229" y="19149"/>
                    <a:pt x="577" y="18923"/>
                    <a:pt x="26" y="18572"/>
                  </a:cubicBezTo>
                  <a:lnTo>
                    <a:pt x="26" y="18572"/>
                  </a:lnTo>
                  <a:lnTo>
                    <a:pt x="51" y="23911"/>
                  </a:lnTo>
                  <a:cubicBezTo>
                    <a:pt x="577" y="23535"/>
                    <a:pt x="1229" y="23309"/>
                    <a:pt x="1905" y="23309"/>
                  </a:cubicBezTo>
                  <a:cubicBezTo>
                    <a:pt x="3735" y="23309"/>
                    <a:pt x="5214" y="24788"/>
                    <a:pt x="5214" y="26617"/>
                  </a:cubicBezTo>
                  <a:cubicBezTo>
                    <a:pt x="5214" y="28422"/>
                    <a:pt x="3735" y="29901"/>
                    <a:pt x="1905" y="29901"/>
                  </a:cubicBezTo>
                  <a:cubicBezTo>
                    <a:pt x="1229" y="29901"/>
                    <a:pt x="602" y="29675"/>
                    <a:pt x="51" y="29324"/>
                  </a:cubicBezTo>
                  <a:lnTo>
                    <a:pt x="51" y="29324"/>
                  </a:lnTo>
                  <a:lnTo>
                    <a:pt x="76" y="34612"/>
                  </a:lnTo>
                  <a:cubicBezTo>
                    <a:pt x="602" y="34261"/>
                    <a:pt x="1229" y="34061"/>
                    <a:pt x="1905" y="34061"/>
                  </a:cubicBezTo>
                  <a:cubicBezTo>
                    <a:pt x="3735" y="34061"/>
                    <a:pt x="5214" y="35540"/>
                    <a:pt x="5214" y="37344"/>
                  </a:cubicBezTo>
                  <a:cubicBezTo>
                    <a:pt x="5214" y="39174"/>
                    <a:pt x="3735" y="40627"/>
                    <a:pt x="1905" y="40627"/>
                  </a:cubicBezTo>
                  <a:cubicBezTo>
                    <a:pt x="1229" y="40627"/>
                    <a:pt x="602" y="40427"/>
                    <a:pt x="76" y="40076"/>
                  </a:cubicBezTo>
                  <a:lnTo>
                    <a:pt x="76" y="40076"/>
                  </a:lnTo>
                  <a:lnTo>
                    <a:pt x="101" y="45339"/>
                  </a:lnTo>
                  <a:cubicBezTo>
                    <a:pt x="627" y="45013"/>
                    <a:pt x="1254" y="44813"/>
                    <a:pt x="1905" y="44813"/>
                  </a:cubicBezTo>
                  <a:cubicBezTo>
                    <a:pt x="3735" y="44813"/>
                    <a:pt x="5214" y="46267"/>
                    <a:pt x="5214" y="48096"/>
                  </a:cubicBezTo>
                  <a:cubicBezTo>
                    <a:pt x="5214" y="49901"/>
                    <a:pt x="3735" y="51379"/>
                    <a:pt x="1905" y="51379"/>
                  </a:cubicBezTo>
                  <a:cubicBezTo>
                    <a:pt x="1254" y="51379"/>
                    <a:pt x="627" y="51179"/>
                    <a:pt x="101" y="50828"/>
                  </a:cubicBezTo>
                  <a:lnTo>
                    <a:pt x="101" y="50828"/>
                  </a:lnTo>
                  <a:lnTo>
                    <a:pt x="126" y="56066"/>
                  </a:lnTo>
                  <a:cubicBezTo>
                    <a:pt x="627" y="55740"/>
                    <a:pt x="1254" y="55540"/>
                    <a:pt x="1905" y="55540"/>
                  </a:cubicBezTo>
                  <a:cubicBezTo>
                    <a:pt x="3735" y="55540"/>
                    <a:pt x="5214" y="57018"/>
                    <a:pt x="5214" y="58823"/>
                  </a:cubicBezTo>
                  <a:cubicBezTo>
                    <a:pt x="5214" y="60653"/>
                    <a:pt x="3735" y="62131"/>
                    <a:pt x="1905" y="62131"/>
                  </a:cubicBezTo>
                  <a:cubicBezTo>
                    <a:pt x="1254" y="62131"/>
                    <a:pt x="652" y="61931"/>
                    <a:pt x="126" y="61605"/>
                  </a:cubicBezTo>
                  <a:lnTo>
                    <a:pt x="126" y="63084"/>
                  </a:lnTo>
                  <a:cubicBezTo>
                    <a:pt x="151" y="64287"/>
                    <a:pt x="1128" y="65264"/>
                    <a:pt x="2331" y="65264"/>
                  </a:cubicBezTo>
                  <a:lnTo>
                    <a:pt x="57319" y="65139"/>
                  </a:lnTo>
                  <a:cubicBezTo>
                    <a:pt x="58522" y="65139"/>
                    <a:pt x="59500" y="64161"/>
                    <a:pt x="59500" y="62958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04"/>
            <p:cNvSpPr/>
            <p:nvPr/>
          </p:nvSpPr>
          <p:spPr>
            <a:xfrm>
              <a:off x="759275" y="2621300"/>
              <a:ext cx="1723805" cy="571505"/>
            </a:xfrm>
            <a:custGeom>
              <a:avLst/>
              <a:gdLst/>
              <a:ahLst/>
              <a:cxnLst/>
              <a:rect l="l" t="t" r="r" b="b"/>
              <a:pathLst>
                <a:path w="59375" h="1968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534" y="12582"/>
                    <a:pt x="4863" y="13735"/>
                    <a:pt x="5139" y="15289"/>
                  </a:cubicBezTo>
                  <a:cubicBezTo>
                    <a:pt x="11276" y="17429"/>
                    <a:pt x="20166" y="19684"/>
                    <a:pt x="30463" y="19684"/>
                  </a:cubicBezTo>
                  <a:cubicBezTo>
                    <a:pt x="39342" y="19684"/>
                    <a:pt x="49267" y="18007"/>
                    <a:pt x="59374" y="13134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8" name="Google Shape;12538;p104"/>
          <p:cNvGrpSpPr/>
          <p:nvPr/>
        </p:nvGrpSpPr>
        <p:grpSpPr>
          <a:xfrm>
            <a:off x="720000" y="2708700"/>
            <a:ext cx="1727434" cy="1894806"/>
            <a:chOff x="759275" y="2621300"/>
            <a:chExt cx="1727434" cy="1894806"/>
          </a:xfrm>
        </p:grpSpPr>
        <p:sp>
          <p:nvSpPr>
            <p:cNvPr id="12539" name="Google Shape;12539;p104"/>
            <p:cNvSpPr/>
            <p:nvPr/>
          </p:nvSpPr>
          <p:spPr>
            <a:xfrm>
              <a:off x="759275" y="2621300"/>
              <a:ext cx="1727434" cy="1894806"/>
            </a:xfrm>
            <a:custGeom>
              <a:avLst/>
              <a:gdLst/>
              <a:ahLst/>
              <a:cxnLst/>
              <a:rect l="l" t="t" r="r" b="b"/>
              <a:pathLst>
                <a:path w="59500" h="6526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735" y="12582"/>
                    <a:pt x="5214" y="14061"/>
                    <a:pt x="5214" y="15865"/>
                  </a:cubicBezTo>
                  <a:cubicBezTo>
                    <a:pt x="5214" y="17695"/>
                    <a:pt x="3735" y="19149"/>
                    <a:pt x="1905" y="19149"/>
                  </a:cubicBezTo>
                  <a:cubicBezTo>
                    <a:pt x="1229" y="19149"/>
                    <a:pt x="577" y="18923"/>
                    <a:pt x="26" y="18572"/>
                  </a:cubicBezTo>
                  <a:lnTo>
                    <a:pt x="26" y="18572"/>
                  </a:lnTo>
                  <a:lnTo>
                    <a:pt x="51" y="23911"/>
                  </a:lnTo>
                  <a:cubicBezTo>
                    <a:pt x="577" y="23535"/>
                    <a:pt x="1229" y="23309"/>
                    <a:pt x="1905" y="23309"/>
                  </a:cubicBezTo>
                  <a:cubicBezTo>
                    <a:pt x="3735" y="23309"/>
                    <a:pt x="5214" y="24788"/>
                    <a:pt x="5214" y="26617"/>
                  </a:cubicBezTo>
                  <a:cubicBezTo>
                    <a:pt x="5214" y="28422"/>
                    <a:pt x="3735" y="29901"/>
                    <a:pt x="1905" y="29901"/>
                  </a:cubicBezTo>
                  <a:cubicBezTo>
                    <a:pt x="1229" y="29901"/>
                    <a:pt x="602" y="29675"/>
                    <a:pt x="51" y="29324"/>
                  </a:cubicBezTo>
                  <a:lnTo>
                    <a:pt x="51" y="29324"/>
                  </a:lnTo>
                  <a:lnTo>
                    <a:pt x="76" y="34612"/>
                  </a:lnTo>
                  <a:cubicBezTo>
                    <a:pt x="602" y="34261"/>
                    <a:pt x="1229" y="34061"/>
                    <a:pt x="1905" y="34061"/>
                  </a:cubicBezTo>
                  <a:cubicBezTo>
                    <a:pt x="3735" y="34061"/>
                    <a:pt x="5214" y="35540"/>
                    <a:pt x="5214" y="37344"/>
                  </a:cubicBezTo>
                  <a:cubicBezTo>
                    <a:pt x="5214" y="39174"/>
                    <a:pt x="3735" y="40627"/>
                    <a:pt x="1905" y="40627"/>
                  </a:cubicBezTo>
                  <a:cubicBezTo>
                    <a:pt x="1229" y="40627"/>
                    <a:pt x="602" y="40427"/>
                    <a:pt x="76" y="40076"/>
                  </a:cubicBezTo>
                  <a:lnTo>
                    <a:pt x="76" y="40076"/>
                  </a:lnTo>
                  <a:lnTo>
                    <a:pt x="101" y="45339"/>
                  </a:lnTo>
                  <a:cubicBezTo>
                    <a:pt x="627" y="45013"/>
                    <a:pt x="1254" y="44813"/>
                    <a:pt x="1905" y="44813"/>
                  </a:cubicBezTo>
                  <a:cubicBezTo>
                    <a:pt x="3735" y="44813"/>
                    <a:pt x="5214" y="46267"/>
                    <a:pt x="5214" y="48096"/>
                  </a:cubicBezTo>
                  <a:cubicBezTo>
                    <a:pt x="5214" y="49901"/>
                    <a:pt x="3735" y="51379"/>
                    <a:pt x="1905" y="51379"/>
                  </a:cubicBezTo>
                  <a:cubicBezTo>
                    <a:pt x="1254" y="51379"/>
                    <a:pt x="627" y="51179"/>
                    <a:pt x="101" y="50828"/>
                  </a:cubicBezTo>
                  <a:lnTo>
                    <a:pt x="101" y="50828"/>
                  </a:lnTo>
                  <a:lnTo>
                    <a:pt x="126" y="56066"/>
                  </a:lnTo>
                  <a:cubicBezTo>
                    <a:pt x="627" y="55740"/>
                    <a:pt x="1254" y="55540"/>
                    <a:pt x="1905" y="55540"/>
                  </a:cubicBezTo>
                  <a:cubicBezTo>
                    <a:pt x="3735" y="55540"/>
                    <a:pt x="5214" y="57018"/>
                    <a:pt x="5214" y="58823"/>
                  </a:cubicBezTo>
                  <a:cubicBezTo>
                    <a:pt x="5214" y="60653"/>
                    <a:pt x="3735" y="62131"/>
                    <a:pt x="1905" y="62131"/>
                  </a:cubicBezTo>
                  <a:cubicBezTo>
                    <a:pt x="1254" y="62131"/>
                    <a:pt x="652" y="61931"/>
                    <a:pt x="126" y="61605"/>
                  </a:cubicBezTo>
                  <a:lnTo>
                    <a:pt x="126" y="63084"/>
                  </a:lnTo>
                  <a:cubicBezTo>
                    <a:pt x="151" y="64287"/>
                    <a:pt x="1128" y="65264"/>
                    <a:pt x="2331" y="65264"/>
                  </a:cubicBezTo>
                  <a:lnTo>
                    <a:pt x="57319" y="65139"/>
                  </a:lnTo>
                  <a:cubicBezTo>
                    <a:pt x="58522" y="65139"/>
                    <a:pt x="59500" y="64161"/>
                    <a:pt x="59500" y="62958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04"/>
            <p:cNvSpPr/>
            <p:nvPr/>
          </p:nvSpPr>
          <p:spPr>
            <a:xfrm>
              <a:off x="759275" y="2621300"/>
              <a:ext cx="1723805" cy="571505"/>
            </a:xfrm>
            <a:custGeom>
              <a:avLst/>
              <a:gdLst/>
              <a:ahLst/>
              <a:cxnLst/>
              <a:rect l="l" t="t" r="r" b="b"/>
              <a:pathLst>
                <a:path w="59375" h="19685" extrusionOk="0">
                  <a:moveTo>
                    <a:pt x="57169" y="1"/>
                  </a:moveTo>
                  <a:lnTo>
                    <a:pt x="2181" y="126"/>
                  </a:lnTo>
                  <a:cubicBezTo>
                    <a:pt x="978" y="126"/>
                    <a:pt x="1" y="1103"/>
                    <a:pt x="1" y="2306"/>
                  </a:cubicBezTo>
                  <a:lnTo>
                    <a:pt x="1" y="2457"/>
                  </a:lnTo>
                  <a:cubicBezTo>
                    <a:pt x="552" y="2056"/>
                    <a:pt x="1204" y="1830"/>
                    <a:pt x="1905" y="1830"/>
                  </a:cubicBezTo>
                  <a:cubicBezTo>
                    <a:pt x="3735" y="1830"/>
                    <a:pt x="5214" y="3309"/>
                    <a:pt x="5214" y="5113"/>
                  </a:cubicBezTo>
                  <a:cubicBezTo>
                    <a:pt x="5214" y="6943"/>
                    <a:pt x="3735" y="8422"/>
                    <a:pt x="1905" y="8422"/>
                  </a:cubicBezTo>
                  <a:cubicBezTo>
                    <a:pt x="1204" y="8422"/>
                    <a:pt x="552" y="8196"/>
                    <a:pt x="1" y="7795"/>
                  </a:cubicBezTo>
                  <a:lnTo>
                    <a:pt x="1" y="7795"/>
                  </a:lnTo>
                  <a:lnTo>
                    <a:pt x="26" y="13184"/>
                  </a:lnTo>
                  <a:cubicBezTo>
                    <a:pt x="552" y="12808"/>
                    <a:pt x="1204" y="12582"/>
                    <a:pt x="1905" y="12582"/>
                  </a:cubicBezTo>
                  <a:cubicBezTo>
                    <a:pt x="3534" y="12582"/>
                    <a:pt x="4863" y="13735"/>
                    <a:pt x="5139" y="15289"/>
                  </a:cubicBezTo>
                  <a:cubicBezTo>
                    <a:pt x="11276" y="17429"/>
                    <a:pt x="20166" y="19684"/>
                    <a:pt x="30463" y="19684"/>
                  </a:cubicBezTo>
                  <a:cubicBezTo>
                    <a:pt x="39342" y="19684"/>
                    <a:pt x="49267" y="18007"/>
                    <a:pt x="59374" y="13134"/>
                  </a:cubicBezTo>
                  <a:lnTo>
                    <a:pt x="59349" y="2181"/>
                  </a:lnTo>
                  <a:cubicBezTo>
                    <a:pt x="59349" y="978"/>
                    <a:pt x="58372" y="1"/>
                    <a:pt x="57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1" name="Google Shape;12541;p104"/>
          <p:cNvGrpSpPr/>
          <p:nvPr/>
        </p:nvGrpSpPr>
        <p:grpSpPr>
          <a:xfrm>
            <a:off x="5733550" y="1711680"/>
            <a:ext cx="2353626" cy="2708260"/>
            <a:chOff x="4641750" y="3636625"/>
            <a:chExt cx="1421100" cy="1635225"/>
          </a:xfrm>
        </p:grpSpPr>
        <p:sp>
          <p:nvSpPr>
            <p:cNvPr id="12542" name="Google Shape;12542;p104"/>
            <p:cNvSpPr/>
            <p:nvPr/>
          </p:nvSpPr>
          <p:spPr>
            <a:xfrm>
              <a:off x="5282125" y="3636625"/>
              <a:ext cx="174200" cy="66450"/>
            </a:xfrm>
            <a:custGeom>
              <a:avLst/>
              <a:gdLst/>
              <a:ahLst/>
              <a:cxnLst/>
              <a:rect l="l" t="t" r="r" b="b"/>
              <a:pathLst>
                <a:path w="6968" h="2658" extrusionOk="0">
                  <a:moveTo>
                    <a:pt x="0" y="1"/>
                  </a:moveTo>
                  <a:lnTo>
                    <a:pt x="0" y="2206"/>
                  </a:lnTo>
                  <a:lnTo>
                    <a:pt x="6266" y="2657"/>
                  </a:lnTo>
                  <a:lnTo>
                    <a:pt x="6967" y="1"/>
                  </a:lnTo>
                  <a:close/>
                </a:path>
              </a:pathLst>
            </a:custGeom>
            <a:solidFill>
              <a:srgbClr val="914B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43" name="Google Shape;12543;p104"/>
            <p:cNvGrpSpPr/>
            <p:nvPr/>
          </p:nvGrpSpPr>
          <p:grpSpPr>
            <a:xfrm>
              <a:off x="4641750" y="3636625"/>
              <a:ext cx="1421100" cy="1635225"/>
              <a:chOff x="4641750" y="3636625"/>
              <a:chExt cx="1421100" cy="1635225"/>
            </a:xfrm>
          </p:grpSpPr>
          <p:sp>
            <p:nvSpPr>
              <p:cNvPr id="12544" name="Google Shape;12544;p104"/>
              <p:cNvSpPr/>
              <p:nvPr/>
            </p:nvSpPr>
            <p:spPr>
              <a:xfrm>
                <a:off x="4810925" y="5072100"/>
                <a:ext cx="708675" cy="199750"/>
              </a:xfrm>
              <a:custGeom>
                <a:avLst/>
                <a:gdLst/>
                <a:ahLst/>
                <a:cxnLst/>
                <a:rect l="l" t="t" r="r" b="b"/>
                <a:pathLst>
                  <a:path w="28347" h="7990" extrusionOk="0">
                    <a:moveTo>
                      <a:pt x="13810" y="0"/>
                    </a:moveTo>
                    <a:lnTo>
                      <a:pt x="13810" y="151"/>
                    </a:lnTo>
                    <a:cubicBezTo>
                      <a:pt x="11329" y="652"/>
                      <a:pt x="3109" y="2532"/>
                      <a:pt x="1" y="5940"/>
                    </a:cubicBezTo>
                    <a:cubicBezTo>
                      <a:pt x="4625" y="7306"/>
                      <a:pt x="9399" y="7989"/>
                      <a:pt x="14174" y="7989"/>
                    </a:cubicBezTo>
                    <a:cubicBezTo>
                      <a:pt x="18948" y="7989"/>
                      <a:pt x="23723" y="7306"/>
                      <a:pt x="28347" y="5940"/>
                    </a:cubicBezTo>
                    <a:cubicBezTo>
                      <a:pt x="25264" y="2532"/>
                      <a:pt x="17044" y="652"/>
                      <a:pt x="14537" y="151"/>
                    </a:cubicBezTo>
                    <a:lnTo>
                      <a:pt x="14537" y="0"/>
                    </a:lnTo>
                    <a:cubicBezTo>
                      <a:pt x="14537" y="0"/>
                      <a:pt x="14412" y="26"/>
                      <a:pt x="14186" y="76"/>
                    </a:cubicBezTo>
                    <a:cubicBezTo>
                      <a:pt x="13936" y="26"/>
                      <a:pt x="13810" y="0"/>
                      <a:pt x="13810" y="0"/>
                    </a:cubicBezTo>
                    <a:close/>
                  </a:path>
                </a:pathLst>
              </a:custGeom>
              <a:solidFill>
                <a:srgbClr val="703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5" name="Google Shape;12545;p104"/>
              <p:cNvSpPr/>
              <p:nvPr/>
            </p:nvSpPr>
            <p:spPr>
              <a:xfrm>
                <a:off x="5082250" y="4981250"/>
                <a:ext cx="147875" cy="142100"/>
              </a:xfrm>
              <a:custGeom>
                <a:avLst/>
                <a:gdLst/>
                <a:ahLst/>
                <a:cxnLst/>
                <a:rect l="l" t="t" r="r" b="b"/>
                <a:pathLst>
                  <a:path w="5915" h="5684" extrusionOk="0">
                    <a:moveTo>
                      <a:pt x="2957" y="0"/>
                    </a:moveTo>
                    <a:lnTo>
                      <a:pt x="0" y="201"/>
                    </a:lnTo>
                    <a:cubicBezTo>
                      <a:pt x="201" y="978"/>
                      <a:pt x="752" y="1604"/>
                      <a:pt x="1504" y="1905"/>
                    </a:cubicBezTo>
                    <a:lnTo>
                      <a:pt x="2105" y="2131"/>
                    </a:lnTo>
                    <a:lnTo>
                      <a:pt x="1980" y="3910"/>
                    </a:lnTo>
                    <a:lnTo>
                      <a:pt x="501" y="4812"/>
                    </a:lnTo>
                    <a:lnTo>
                      <a:pt x="376" y="5213"/>
                    </a:lnTo>
                    <a:cubicBezTo>
                      <a:pt x="1203" y="5527"/>
                      <a:pt x="2080" y="5683"/>
                      <a:pt x="2961" y="5683"/>
                    </a:cubicBezTo>
                    <a:cubicBezTo>
                      <a:pt x="3841" y="5683"/>
                      <a:pt x="4724" y="5527"/>
                      <a:pt x="5564" y="5213"/>
                    </a:cubicBezTo>
                    <a:lnTo>
                      <a:pt x="5414" y="4812"/>
                    </a:lnTo>
                    <a:lnTo>
                      <a:pt x="3935" y="3910"/>
                    </a:lnTo>
                    <a:lnTo>
                      <a:pt x="3810" y="2131"/>
                    </a:lnTo>
                    <a:lnTo>
                      <a:pt x="4436" y="1905"/>
                    </a:lnTo>
                    <a:cubicBezTo>
                      <a:pt x="5163" y="1604"/>
                      <a:pt x="5714" y="978"/>
                      <a:pt x="5915" y="201"/>
                    </a:cubicBezTo>
                    <a:lnTo>
                      <a:pt x="2957" y="0"/>
                    </a:lnTo>
                    <a:close/>
                  </a:path>
                </a:pathLst>
              </a:custGeom>
              <a:solidFill>
                <a:srgbClr val="4A24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6" name="Google Shape;12546;p104"/>
              <p:cNvSpPr/>
              <p:nvPr/>
            </p:nvSpPr>
            <p:spPr>
              <a:xfrm>
                <a:off x="4811550" y="3636625"/>
                <a:ext cx="1229375" cy="1353700"/>
              </a:xfrm>
              <a:custGeom>
                <a:avLst/>
                <a:gdLst/>
                <a:ahLst/>
                <a:cxnLst/>
                <a:rect l="l" t="t" r="r" b="b"/>
                <a:pathLst>
                  <a:path w="49175" h="54148" extrusionOk="0">
                    <a:moveTo>
                      <a:pt x="24888" y="1"/>
                    </a:moveTo>
                    <a:lnTo>
                      <a:pt x="18823" y="2206"/>
                    </a:lnTo>
                    <a:cubicBezTo>
                      <a:pt x="18823" y="2206"/>
                      <a:pt x="45941" y="11855"/>
                      <a:pt x="43585" y="32708"/>
                    </a:cubicBezTo>
                    <a:cubicBezTo>
                      <a:pt x="42013" y="46775"/>
                      <a:pt x="25668" y="50873"/>
                      <a:pt x="13213" y="50873"/>
                    </a:cubicBezTo>
                    <a:cubicBezTo>
                      <a:pt x="7207" y="50873"/>
                      <a:pt x="2105" y="49920"/>
                      <a:pt x="1" y="48673"/>
                    </a:cubicBezTo>
                    <a:lnTo>
                      <a:pt x="1" y="48673"/>
                    </a:lnTo>
                    <a:lnTo>
                      <a:pt x="4136" y="53259"/>
                    </a:lnTo>
                    <a:cubicBezTo>
                      <a:pt x="4136" y="53259"/>
                      <a:pt x="8509" y="54148"/>
                      <a:pt x="14402" y="54148"/>
                    </a:cubicBezTo>
                    <a:cubicBezTo>
                      <a:pt x="25680" y="54148"/>
                      <a:pt x="42527" y="50893"/>
                      <a:pt x="44964" y="31931"/>
                    </a:cubicBezTo>
                    <a:cubicBezTo>
                      <a:pt x="44964" y="31931"/>
                      <a:pt x="49174" y="13409"/>
                      <a:pt x="24888" y="1"/>
                    </a:cubicBezTo>
                    <a:close/>
                  </a:path>
                </a:pathLst>
              </a:custGeom>
              <a:solidFill>
                <a:srgbClr val="914B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7" name="Google Shape;12547;p104"/>
              <p:cNvSpPr/>
              <p:nvPr/>
            </p:nvSpPr>
            <p:spPr>
              <a:xfrm>
                <a:off x="4937500" y="3636625"/>
                <a:ext cx="1125350" cy="1361075"/>
              </a:xfrm>
              <a:custGeom>
                <a:avLst/>
                <a:gdLst/>
                <a:ahLst/>
                <a:cxnLst/>
                <a:rect l="l" t="t" r="r" b="b"/>
                <a:pathLst>
                  <a:path w="45014" h="54443" extrusionOk="0">
                    <a:moveTo>
                      <a:pt x="20752" y="1"/>
                    </a:moveTo>
                    <a:lnTo>
                      <a:pt x="20051" y="2657"/>
                    </a:lnTo>
                    <a:cubicBezTo>
                      <a:pt x="20051" y="2657"/>
                      <a:pt x="41780" y="11855"/>
                      <a:pt x="39449" y="32708"/>
                    </a:cubicBezTo>
                    <a:cubicBezTo>
                      <a:pt x="37737" y="47861"/>
                      <a:pt x="21081" y="52625"/>
                      <a:pt x="9634" y="52625"/>
                    </a:cubicBezTo>
                    <a:cubicBezTo>
                      <a:pt x="5329" y="52625"/>
                      <a:pt x="1761" y="51951"/>
                      <a:pt x="1" y="50903"/>
                    </a:cubicBezTo>
                    <a:lnTo>
                      <a:pt x="1" y="53660"/>
                    </a:lnTo>
                    <a:cubicBezTo>
                      <a:pt x="1" y="53660"/>
                      <a:pt x="4065" y="54443"/>
                      <a:pt x="9637" y="54443"/>
                    </a:cubicBezTo>
                    <a:cubicBezTo>
                      <a:pt x="20899" y="54443"/>
                      <a:pt x="38321" y="51246"/>
                      <a:pt x="40803" y="31931"/>
                    </a:cubicBezTo>
                    <a:cubicBezTo>
                      <a:pt x="40803" y="31931"/>
                      <a:pt x="45013" y="13409"/>
                      <a:pt x="20752" y="1"/>
                    </a:cubicBezTo>
                    <a:close/>
                  </a:path>
                </a:pathLst>
              </a:custGeom>
              <a:solidFill>
                <a:srgbClr val="CD6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8" name="Google Shape;12548;p104"/>
              <p:cNvSpPr/>
              <p:nvPr/>
            </p:nvSpPr>
            <p:spPr>
              <a:xfrm>
                <a:off x="4780225" y="4853425"/>
                <a:ext cx="157300" cy="124725"/>
              </a:xfrm>
              <a:custGeom>
                <a:avLst/>
                <a:gdLst/>
                <a:ahLst/>
                <a:cxnLst/>
                <a:rect l="l" t="t" r="r" b="b"/>
                <a:pathLst>
                  <a:path w="6292" h="4989" extrusionOk="0">
                    <a:moveTo>
                      <a:pt x="1254" y="1"/>
                    </a:moveTo>
                    <a:lnTo>
                      <a:pt x="1" y="2557"/>
                    </a:lnTo>
                    <a:lnTo>
                      <a:pt x="6292" y="4988"/>
                    </a:lnTo>
                    <a:lnTo>
                      <a:pt x="6292" y="2231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914B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9" name="Google Shape;12549;p104"/>
              <p:cNvSpPr/>
              <p:nvPr/>
            </p:nvSpPr>
            <p:spPr>
              <a:xfrm>
                <a:off x="4641750" y="3795775"/>
                <a:ext cx="1258175" cy="1084950"/>
              </a:xfrm>
              <a:custGeom>
                <a:avLst/>
                <a:gdLst/>
                <a:ahLst/>
                <a:cxnLst/>
                <a:rect l="l" t="t" r="r" b="b"/>
                <a:pathLst>
                  <a:path w="50327" h="43398" extrusionOk="0">
                    <a:moveTo>
                      <a:pt x="22156" y="1"/>
                    </a:moveTo>
                    <a:cubicBezTo>
                      <a:pt x="15114" y="26"/>
                      <a:pt x="10201" y="2507"/>
                      <a:pt x="6768" y="5790"/>
                    </a:cubicBezTo>
                    <a:cubicBezTo>
                      <a:pt x="2758" y="9625"/>
                      <a:pt x="678" y="14587"/>
                      <a:pt x="402" y="19625"/>
                    </a:cubicBezTo>
                    <a:cubicBezTo>
                      <a:pt x="1" y="26793"/>
                      <a:pt x="3234" y="34111"/>
                      <a:pt x="9750" y="38522"/>
                    </a:cubicBezTo>
                    <a:cubicBezTo>
                      <a:pt x="14590" y="41804"/>
                      <a:pt x="19243" y="43398"/>
                      <a:pt x="24305" y="43398"/>
                    </a:cubicBezTo>
                    <a:cubicBezTo>
                      <a:pt x="26897" y="43398"/>
                      <a:pt x="29596" y="42980"/>
                      <a:pt x="32482" y="42156"/>
                    </a:cubicBezTo>
                    <a:cubicBezTo>
                      <a:pt x="35615" y="41254"/>
                      <a:pt x="38347" y="39725"/>
                      <a:pt x="40628" y="37745"/>
                    </a:cubicBezTo>
                    <a:cubicBezTo>
                      <a:pt x="47771" y="31555"/>
                      <a:pt x="50327" y="20953"/>
                      <a:pt x="45540" y="12006"/>
                    </a:cubicBezTo>
                    <a:cubicBezTo>
                      <a:pt x="43861" y="8848"/>
                      <a:pt x="41254" y="5865"/>
                      <a:pt x="37244" y="3635"/>
                    </a:cubicBezTo>
                    <a:cubicBezTo>
                      <a:pt x="34537" y="2131"/>
                      <a:pt x="31204" y="978"/>
                      <a:pt x="27094" y="326"/>
                    </a:cubicBezTo>
                    <a:lnTo>
                      <a:pt x="27094" y="351"/>
                    </a:lnTo>
                    <a:cubicBezTo>
                      <a:pt x="25339" y="101"/>
                      <a:pt x="23685" y="1"/>
                      <a:pt x="22156" y="1"/>
                    </a:cubicBezTo>
                    <a:close/>
                  </a:path>
                </a:pathLst>
              </a:custGeom>
              <a:solidFill>
                <a:srgbClr val="00B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0" name="Google Shape;12550;p104"/>
              <p:cNvSpPr/>
              <p:nvPr/>
            </p:nvSpPr>
            <p:spPr>
              <a:xfrm>
                <a:off x="5404925" y="3886625"/>
                <a:ext cx="495000" cy="852800"/>
              </a:xfrm>
              <a:custGeom>
                <a:avLst/>
                <a:gdLst/>
                <a:ahLst/>
                <a:cxnLst/>
                <a:rect l="l" t="t" r="r" b="b"/>
                <a:pathLst>
                  <a:path w="19800" h="34112" extrusionOk="0">
                    <a:moveTo>
                      <a:pt x="6717" y="1"/>
                    </a:moveTo>
                    <a:cubicBezTo>
                      <a:pt x="6266" y="251"/>
                      <a:pt x="5865" y="527"/>
                      <a:pt x="5539" y="928"/>
                    </a:cubicBezTo>
                    <a:cubicBezTo>
                      <a:pt x="4812" y="1855"/>
                      <a:pt x="4587" y="3259"/>
                      <a:pt x="5138" y="4337"/>
                    </a:cubicBezTo>
                    <a:cubicBezTo>
                      <a:pt x="6166" y="6442"/>
                      <a:pt x="8998" y="6743"/>
                      <a:pt x="10978" y="8021"/>
                    </a:cubicBezTo>
                    <a:cubicBezTo>
                      <a:pt x="12005" y="8722"/>
                      <a:pt x="12807" y="9700"/>
                      <a:pt x="13259" y="10853"/>
                    </a:cubicBezTo>
                    <a:cubicBezTo>
                      <a:pt x="13434" y="11304"/>
                      <a:pt x="13559" y="11805"/>
                      <a:pt x="13459" y="12281"/>
                    </a:cubicBezTo>
                    <a:cubicBezTo>
                      <a:pt x="13384" y="12657"/>
                      <a:pt x="13158" y="12983"/>
                      <a:pt x="13008" y="13334"/>
                    </a:cubicBezTo>
                    <a:cubicBezTo>
                      <a:pt x="12131" y="15189"/>
                      <a:pt x="12732" y="17344"/>
                      <a:pt x="13409" y="19274"/>
                    </a:cubicBezTo>
                    <a:cubicBezTo>
                      <a:pt x="13685" y="20026"/>
                      <a:pt x="13885" y="21028"/>
                      <a:pt x="13284" y="21530"/>
                    </a:cubicBezTo>
                    <a:cubicBezTo>
                      <a:pt x="12983" y="21780"/>
                      <a:pt x="12607" y="21830"/>
                      <a:pt x="12256" y="21880"/>
                    </a:cubicBezTo>
                    <a:cubicBezTo>
                      <a:pt x="11454" y="21981"/>
                      <a:pt x="10646" y="22031"/>
                      <a:pt x="9841" y="22031"/>
                    </a:cubicBezTo>
                    <a:cubicBezTo>
                      <a:pt x="9035" y="22031"/>
                      <a:pt x="8233" y="21981"/>
                      <a:pt x="7444" y="21880"/>
                    </a:cubicBezTo>
                    <a:cubicBezTo>
                      <a:pt x="6577" y="21776"/>
                      <a:pt x="5699" y="21612"/>
                      <a:pt x="4833" y="21612"/>
                    </a:cubicBezTo>
                    <a:cubicBezTo>
                      <a:pt x="4447" y="21612"/>
                      <a:pt x="4063" y="21645"/>
                      <a:pt x="3685" y="21730"/>
                    </a:cubicBezTo>
                    <a:cubicBezTo>
                      <a:pt x="2406" y="22006"/>
                      <a:pt x="1279" y="22858"/>
                      <a:pt x="677" y="24011"/>
                    </a:cubicBezTo>
                    <a:cubicBezTo>
                      <a:pt x="76" y="25164"/>
                      <a:pt x="0" y="26567"/>
                      <a:pt x="502" y="27770"/>
                    </a:cubicBezTo>
                    <a:cubicBezTo>
                      <a:pt x="1103" y="29249"/>
                      <a:pt x="2431" y="30276"/>
                      <a:pt x="3760" y="31129"/>
                    </a:cubicBezTo>
                    <a:cubicBezTo>
                      <a:pt x="5715" y="32407"/>
                      <a:pt x="7845" y="33510"/>
                      <a:pt x="10101" y="34111"/>
                    </a:cubicBezTo>
                    <a:cubicBezTo>
                      <a:pt x="17244" y="27921"/>
                      <a:pt x="19800" y="17319"/>
                      <a:pt x="15013" y="8372"/>
                    </a:cubicBezTo>
                    <a:cubicBezTo>
                      <a:pt x="13334" y="5214"/>
                      <a:pt x="10727" y="2231"/>
                      <a:pt x="6717" y="1"/>
                    </a:cubicBezTo>
                    <a:close/>
                  </a:path>
                </a:pathLst>
              </a:custGeom>
              <a:solidFill>
                <a:srgbClr val="00B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1" name="Google Shape;12551;p104"/>
              <p:cNvSpPr/>
              <p:nvPr/>
            </p:nvSpPr>
            <p:spPr>
              <a:xfrm>
                <a:off x="4651775" y="3795775"/>
                <a:ext cx="613450" cy="650850"/>
              </a:xfrm>
              <a:custGeom>
                <a:avLst/>
                <a:gdLst/>
                <a:ahLst/>
                <a:cxnLst/>
                <a:rect l="l" t="t" r="r" b="b"/>
                <a:pathLst>
                  <a:path w="24538" h="26034" extrusionOk="0">
                    <a:moveTo>
                      <a:pt x="21755" y="1"/>
                    </a:moveTo>
                    <a:cubicBezTo>
                      <a:pt x="14713" y="26"/>
                      <a:pt x="9800" y="2507"/>
                      <a:pt x="6367" y="5790"/>
                    </a:cubicBezTo>
                    <a:cubicBezTo>
                      <a:pt x="2357" y="9625"/>
                      <a:pt x="277" y="14587"/>
                      <a:pt x="1" y="19625"/>
                    </a:cubicBezTo>
                    <a:cubicBezTo>
                      <a:pt x="201" y="19550"/>
                      <a:pt x="402" y="19474"/>
                      <a:pt x="602" y="19399"/>
                    </a:cubicBezTo>
                    <a:cubicBezTo>
                      <a:pt x="1805" y="18873"/>
                      <a:pt x="2908" y="18096"/>
                      <a:pt x="4161" y="17645"/>
                    </a:cubicBezTo>
                    <a:cubicBezTo>
                      <a:pt x="4682" y="17464"/>
                      <a:pt x="5258" y="17355"/>
                      <a:pt x="5822" y="17355"/>
                    </a:cubicBezTo>
                    <a:cubicBezTo>
                      <a:pt x="6588" y="17355"/>
                      <a:pt x="7333" y="17555"/>
                      <a:pt x="7896" y="18046"/>
                    </a:cubicBezTo>
                    <a:cubicBezTo>
                      <a:pt x="8948" y="18998"/>
                      <a:pt x="9049" y="20577"/>
                      <a:pt x="9625" y="21855"/>
                    </a:cubicBezTo>
                    <a:cubicBezTo>
                      <a:pt x="10803" y="24437"/>
                      <a:pt x="13861" y="25540"/>
                      <a:pt x="16668" y="25966"/>
                    </a:cubicBezTo>
                    <a:cubicBezTo>
                      <a:pt x="16950" y="26006"/>
                      <a:pt x="17253" y="26034"/>
                      <a:pt x="17554" y="26034"/>
                    </a:cubicBezTo>
                    <a:cubicBezTo>
                      <a:pt x="18371" y="26034"/>
                      <a:pt x="19170" y="25828"/>
                      <a:pt x="19500" y="25113"/>
                    </a:cubicBezTo>
                    <a:cubicBezTo>
                      <a:pt x="19700" y="24662"/>
                      <a:pt x="19625" y="24111"/>
                      <a:pt x="19650" y="23585"/>
                    </a:cubicBezTo>
                    <a:cubicBezTo>
                      <a:pt x="19675" y="21504"/>
                      <a:pt x="21179" y="19750"/>
                      <a:pt x="22833" y="18497"/>
                    </a:cubicBezTo>
                    <a:cubicBezTo>
                      <a:pt x="23309" y="18171"/>
                      <a:pt x="23785" y="17845"/>
                      <a:pt x="24086" y="17369"/>
                    </a:cubicBezTo>
                    <a:cubicBezTo>
                      <a:pt x="24412" y="16818"/>
                      <a:pt x="24462" y="16166"/>
                      <a:pt x="24487" y="15539"/>
                    </a:cubicBezTo>
                    <a:cubicBezTo>
                      <a:pt x="24537" y="13961"/>
                      <a:pt x="24262" y="12206"/>
                      <a:pt x="23034" y="11179"/>
                    </a:cubicBezTo>
                    <a:cubicBezTo>
                      <a:pt x="22608" y="10803"/>
                      <a:pt x="22031" y="10527"/>
                      <a:pt x="21730" y="10026"/>
                    </a:cubicBezTo>
                    <a:cubicBezTo>
                      <a:pt x="21204" y="9098"/>
                      <a:pt x="21856" y="7945"/>
                      <a:pt x="22307" y="6943"/>
                    </a:cubicBezTo>
                    <a:cubicBezTo>
                      <a:pt x="23259" y="4813"/>
                      <a:pt x="23109" y="2256"/>
                      <a:pt x="21906" y="251"/>
                    </a:cubicBezTo>
                    <a:cubicBezTo>
                      <a:pt x="21856" y="176"/>
                      <a:pt x="21805" y="76"/>
                      <a:pt x="21755" y="1"/>
                    </a:cubicBezTo>
                    <a:close/>
                  </a:path>
                </a:pathLst>
              </a:custGeom>
              <a:solidFill>
                <a:srgbClr val="00B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2" name="Google Shape;12552;p104"/>
              <p:cNvSpPr/>
              <p:nvPr/>
            </p:nvSpPr>
            <p:spPr>
              <a:xfrm>
                <a:off x="4970700" y="4480150"/>
                <a:ext cx="352800" cy="342750"/>
              </a:xfrm>
              <a:custGeom>
                <a:avLst/>
                <a:gdLst/>
                <a:ahLst/>
                <a:cxnLst/>
                <a:rect l="l" t="t" r="r" b="b"/>
                <a:pathLst>
                  <a:path w="14112" h="13710" extrusionOk="0">
                    <a:moveTo>
                      <a:pt x="10373" y="1"/>
                    </a:moveTo>
                    <a:cubicBezTo>
                      <a:pt x="8210" y="1"/>
                      <a:pt x="7294" y="3627"/>
                      <a:pt x="5013" y="4305"/>
                    </a:cubicBezTo>
                    <a:cubicBezTo>
                      <a:pt x="3535" y="4731"/>
                      <a:pt x="1555" y="4631"/>
                      <a:pt x="577" y="6059"/>
                    </a:cubicBezTo>
                    <a:cubicBezTo>
                      <a:pt x="1" y="6861"/>
                      <a:pt x="26" y="7964"/>
                      <a:pt x="402" y="8866"/>
                    </a:cubicBezTo>
                    <a:cubicBezTo>
                      <a:pt x="803" y="9769"/>
                      <a:pt x="1530" y="10495"/>
                      <a:pt x="2282" y="11122"/>
                    </a:cubicBezTo>
                    <a:cubicBezTo>
                      <a:pt x="4433" y="12791"/>
                      <a:pt x="7162" y="13709"/>
                      <a:pt x="9894" y="13709"/>
                    </a:cubicBezTo>
                    <a:cubicBezTo>
                      <a:pt x="10281" y="13709"/>
                      <a:pt x="10668" y="13691"/>
                      <a:pt x="11054" y="13653"/>
                    </a:cubicBezTo>
                    <a:cubicBezTo>
                      <a:pt x="11755" y="13578"/>
                      <a:pt x="12507" y="13428"/>
                      <a:pt x="13059" y="12977"/>
                    </a:cubicBezTo>
                    <a:cubicBezTo>
                      <a:pt x="14086" y="12124"/>
                      <a:pt x="14111" y="10495"/>
                      <a:pt x="13510" y="9292"/>
                    </a:cubicBezTo>
                    <a:cubicBezTo>
                      <a:pt x="13109" y="8490"/>
                      <a:pt x="12407" y="7663"/>
                      <a:pt x="12507" y="6711"/>
                    </a:cubicBezTo>
                    <a:cubicBezTo>
                      <a:pt x="12582" y="5759"/>
                      <a:pt x="13409" y="4982"/>
                      <a:pt x="13585" y="4029"/>
                    </a:cubicBezTo>
                    <a:cubicBezTo>
                      <a:pt x="13835" y="2676"/>
                      <a:pt x="13109" y="1347"/>
                      <a:pt x="12006" y="596"/>
                    </a:cubicBezTo>
                    <a:cubicBezTo>
                      <a:pt x="11383" y="176"/>
                      <a:pt x="10848" y="1"/>
                      <a:pt x="10373" y="1"/>
                    </a:cubicBezTo>
                    <a:close/>
                  </a:path>
                </a:pathLst>
              </a:custGeom>
              <a:solidFill>
                <a:srgbClr val="00B0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3" name="Google Shape;12553;p104"/>
              <p:cNvSpPr/>
              <p:nvPr/>
            </p:nvSpPr>
            <p:spPr>
              <a:xfrm>
                <a:off x="4641750" y="3930500"/>
                <a:ext cx="1156675" cy="950225"/>
              </a:xfrm>
              <a:custGeom>
                <a:avLst/>
                <a:gdLst/>
                <a:ahLst/>
                <a:cxnLst/>
                <a:rect l="l" t="t" r="r" b="b"/>
                <a:pathLst>
                  <a:path w="46267" h="38009" extrusionOk="0">
                    <a:moveTo>
                      <a:pt x="7219" y="0"/>
                    </a:moveTo>
                    <a:lnTo>
                      <a:pt x="7219" y="0"/>
                    </a:lnTo>
                    <a:cubicBezTo>
                      <a:pt x="7069" y="125"/>
                      <a:pt x="6893" y="276"/>
                      <a:pt x="6768" y="401"/>
                    </a:cubicBezTo>
                    <a:cubicBezTo>
                      <a:pt x="2758" y="4236"/>
                      <a:pt x="678" y="9198"/>
                      <a:pt x="402" y="14236"/>
                    </a:cubicBezTo>
                    <a:cubicBezTo>
                      <a:pt x="1" y="21404"/>
                      <a:pt x="3234" y="28722"/>
                      <a:pt x="9750" y="33133"/>
                    </a:cubicBezTo>
                    <a:cubicBezTo>
                      <a:pt x="14590" y="36415"/>
                      <a:pt x="19243" y="38009"/>
                      <a:pt x="24305" y="38009"/>
                    </a:cubicBezTo>
                    <a:cubicBezTo>
                      <a:pt x="26897" y="38009"/>
                      <a:pt x="29596" y="37591"/>
                      <a:pt x="32482" y="36767"/>
                    </a:cubicBezTo>
                    <a:cubicBezTo>
                      <a:pt x="35615" y="35865"/>
                      <a:pt x="38347" y="34336"/>
                      <a:pt x="40628" y="32356"/>
                    </a:cubicBezTo>
                    <a:cubicBezTo>
                      <a:pt x="43084" y="30226"/>
                      <a:pt x="45014" y="27544"/>
                      <a:pt x="46267" y="24612"/>
                    </a:cubicBezTo>
                    <a:lnTo>
                      <a:pt x="46267" y="24612"/>
                    </a:lnTo>
                    <a:cubicBezTo>
                      <a:pt x="46141" y="24737"/>
                      <a:pt x="46016" y="24862"/>
                      <a:pt x="45866" y="24988"/>
                    </a:cubicBezTo>
                    <a:cubicBezTo>
                      <a:pt x="43585" y="26968"/>
                      <a:pt x="40853" y="28496"/>
                      <a:pt x="37720" y="29399"/>
                    </a:cubicBezTo>
                    <a:cubicBezTo>
                      <a:pt x="34834" y="30222"/>
                      <a:pt x="32138" y="30640"/>
                      <a:pt x="29550" y="30640"/>
                    </a:cubicBezTo>
                    <a:cubicBezTo>
                      <a:pt x="24496" y="30640"/>
                      <a:pt x="19853" y="29046"/>
                      <a:pt x="15013" y="25765"/>
                    </a:cubicBezTo>
                    <a:cubicBezTo>
                      <a:pt x="8472" y="21328"/>
                      <a:pt x="5239" y="14010"/>
                      <a:pt x="5640" y="6842"/>
                    </a:cubicBezTo>
                    <a:cubicBezTo>
                      <a:pt x="5765" y="4511"/>
                      <a:pt x="6292" y="2206"/>
                      <a:pt x="7219" y="0"/>
                    </a:cubicBezTo>
                    <a:close/>
                  </a:path>
                </a:pathLst>
              </a:custGeom>
              <a:solidFill>
                <a:srgbClr val="00B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54" name="Google Shape;12554;p104"/>
          <p:cNvSpPr txBox="1">
            <a:spLocks noGrp="1"/>
          </p:cNvSpPr>
          <p:nvPr>
            <p:ph type="title"/>
          </p:nvPr>
        </p:nvSpPr>
        <p:spPr>
          <a:xfrm>
            <a:off x="4892350" y="561431"/>
            <a:ext cx="35316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facts</a:t>
            </a:r>
            <a:endParaRPr/>
          </a:p>
        </p:txBody>
      </p:sp>
      <p:sp>
        <p:nvSpPr>
          <p:cNvPr id="12555" name="Google Shape;12555;p104"/>
          <p:cNvSpPr txBox="1">
            <a:spLocks noGrp="1"/>
          </p:cNvSpPr>
          <p:nvPr>
            <p:ph type="subTitle" idx="1"/>
          </p:nvPr>
        </p:nvSpPr>
        <p:spPr>
          <a:xfrm>
            <a:off x="3087675" y="1139275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2556" name="Google Shape;12556;p104"/>
          <p:cNvSpPr txBox="1">
            <a:spLocks noGrp="1"/>
          </p:cNvSpPr>
          <p:nvPr>
            <p:ph type="title" idx="2"/>
          </p:nvPr>
        </p:nvSpPr>
        <p:spPr>
          <a:xfrm>
            <a:off x="3507825" y="593900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B.</a:t>
            </a:r>
            <a:endParaRPr/>
          </a:p>
        </p:txBody>
      </p:sp>
      <p:sp>
        <p:nvSpPr>
          <p:cNvPr id="12557" name="Google Shape;12557;p104"/>
          <p:cNvSpPr txBox="1">
            <a:spLocks noGrp="1"/>
          </p:cNvSpPr>
          <p:nvPr>
            <p:ph type="subTitle" idx="3"/>
          </p:nvPr>
        </p:nvSpPr>
        <p:spPr>
          <a:xfrm>
            <a:off x="3087675" y="3336900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558" name="Google Shape;12558;p104"/>
          <p:cNvSpPr txBox="1">
            <a:spLocks noGrp="1"/>
          </p:cNvSpPr>
          <p:nvPr>
            <p:ph type="title" idx="4"/>
          </p:nvPr>
        </p:nvSpPr>
        <p:spPr>
          <a:xfrm>
            <a:off x="3507825" y="2759025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D.</a:t>
            </a:r>
            <a:endParaRPr/>
          </a:p>
        </p:txBody>
      </p:sp>
      <p:sp>
        <p:nvSpPr>
          <p:cNvPr id="12559" name="Google Shape;12559;p104"/>
          <p:cNvSpPr txBox="1">
            <a:spLocks noGrp="1"/>
          </p:cNvSpPr>
          <p:nvPr>
            <p:ph type="subTitle" idx="5"/>
          </p:nvPr>
        </p:nvSpPr>
        <p:spPr>
          <a:xfrm>
            <a:off x="924225" y="1139275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hot</a:t>
            </a:r>
            <a:endParaRPr/>
          </a:p>
        </p:txBody>
      </p:sp>
      <p:sp>
        <p:nvSpPr>
          <p:cNvPr id="12560" name="Google Shape;12560;p104"/>
          <p:cNvSpPr txBox="1">
            <a:spLocks noGrp="1"/>
          </p:cNvSpPr>
          <p:nvPr>
            <p:ph type="title" idx="6"/>
          </p:nvPr>
        </p:nvSpPr>
        <p:spPr>
          <a:xfrm>
            <a:off x="1344375" y="593900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</a:t>
            </a:r>
            <a:endParaRPr/>
          </a:p>
        </p:txBody>
      </p:sp>
      <p:sp>
        <p:nvSpPr>
          <p:cNvPr id="12561" name="Google Shape;12561;p104"/>
          <p:cNvSpPr txBox="1">
            <a:spLocks noGrp="1"/>
          </p:cNvSpPr>
          <p:nvPr>
            <p:ph type="subTitle" idx="7"/>
          </p:nvPr>
        </p:nvSpPr>
        <p:spPr>
          <a:xfrm>
            <a:off x="924225" y="3336900"/>
            <a:ext cx="1400100" cy="12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12562" name="Google Shape;12562;p104"/>
          <p:cNvSpPr txBox="1">
            <a:spLocks noGrp="1"/>
          </p:cNvSpPr>
          <p:nvPr>
            <p:ph type="title" idx="8"/>
          </p:nvPr>
        </p:nvSpPr>
        <p:spPr>
          <a:xfrm>
            <a:off x="1344375" y="2759025"/>
            <a:ext cx="5598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6" name="Google Shape;9676;p59"/>
          <p:cNvSpPr txBox="1">
            <a:spLocks noGrp="1"/>
          </p:cNvSpPr>
          <p:nvPr>
            <p:ph type="title"/>
          </p:nvPr>
        </p:nvSpPr>
        <p:spPr>
          <a:xfrm>
            <a:off x="5263500" y="144832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9677" name="Google Shape;9677;p59"/>
          <p:cNvSpPr txBox="1">
            <a:spLocks noGrp="1"/>
          </p:cNvSpPr>
          <p:nvPr>
            <p:ph type="body" idx="1"/>
          </p:nvPr>
        </p:nvSpPr>
        <p:spPr>
          <a:xfrm>
            <a:off x="5263500" y="2431275"/>
            <a:ext cx="2808000" cy="12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sp>
        <p:nvSpPr>
          <p:cNvPr id="9825" name="Google Shape;9825;p59"/>
          <p:cNvSpPr/>
          <p:nvPr/>
        </p:nvSpPr>
        <p:spPr>
          <a:xfrm>
            <a:off x="2515691" y="1695846"/>
            <a:ext cx="82370" cy="153253"/>
          </a:xfrm>
          <a:custGeom>
            <a:avLst/>
            <a:gdLst/>
            <a:ahLst/>
            <a:cxnLst/>
            <a:rect l="l" t="t" r="r" b="b"/>
            <a:pathLst>
              <a:path w="3234" h="6017" extrusionOk="0">
                <a:moveTo>
                  <a:pt x="76" y="1"/>
                </a:moveTo>
                <a:cubicBezTo>
                  <a:pt x="26" y="1"/>
                  <a:pt x="1" y="51"/>
                  <a:pt x="1" y="101"/>
                </a:cubicBezTo>
                <a:cubicBezTo>
                  <a:pt x="51" y="502"/>
                  <a:pt x="126" y="903"/>
                  <a:pt x="251" y="1304"/>
                </a:cubicBezTo>
                <a:cubicBezTo>
                  <a:pt x="301" y="1479"/>
                  <a:pt x="376" y="1655"/>
                  <a:pt x="452" y="1805"/>
                </a:cubicBezTo>
                <a:cubicBezTo>
                  <a:pt x="552" y="2006"/>
                  <a:pt x="677" y="2206"/>
                  <a:pt x="803" y="2381"/>
                </a:cubicBezTo>
                <a:cubicBezTo>
                  <a:pt x="1028" y="2707"/>
                  <a:pt x="1304" y="2958"/>
                  <a:pt x="1605" y="3209"/>
                </a:cubicBezTo>
                <a:cubicBezTo>
                  <a:pt x="1880" y="3384"/>
                  <a:pt x="2156" y="3559"/>
                  <a:pt x="2407" y="3760"/>
                </a:cubicBezTo>
                <a:cubicBezTo>
                  <a:pt x="2507" y="3860"/>
                  <a:pt x="2607" y="3960"/>
                  <a:pt x="2682" y="4061"/>
                </a:cubicBezTo>
                <a:cubicBezTo>
                  <a:pt x="2732" y="4136"/>
                  <a:pt x="2757" y="4186"/>
                  <a:pt x="2782" y="4261"/>
                </a:cubicBezTo>
                <a:cubicBezTo>
                  <a:pt x="2808" y="4311"/>
                  <a:pt x="2808" y="4386"/>
                  <a:pt x="2833" y="4437"/>
                </a:cubicBezTo>
                <a:cubicBezTo>
                  <a:pt x="2833" y="4537"/>
                  <a:pt x="2808" y="4612"/>
                  <a:pt x="2808" y="4687"/>
                </a:cubicBezTo>
                <a:cubicBezTo>
                  <a:pt x="2782" y="4787"/>
                  <a:pt x="2757" y="4863"/>
                  <a:pt x="2732" y="4938"/>
                </a:cubicBezTo>
                <a:cubicBezTo>
                  <a:pt x="2682" y="4988"/>
                  <a:pt x="2657" y="5063"/>
                  <a:pt x="2607" y="5138"/>
                </a:cubicBezTo>
                <a:cubicBezTo>
                  <a:pt x="2532" y="5214"/>
                  <a:pt x="2457" y="5264"/>
                  <a:pt x="2381" y="5339"/>
                </a:cubicBezTo>
                <a:cubicBezTo>
                  <a:pt x="2256" y="5414"/>
                  <a:pt x="2131" y="5464"/>
                  <a:pt x="2006" y="5514"/>
                </a:cubicBezTo>
                <a:cubicBezTo>
                  <a:pt x="1880" y="5564"/>
                  <a:pt x="1755" y="5590"/>
                  <a:pt x="1605" y="5615"/>
                </a:cubicBezTo>
                <a:lnTo>
                  <a:pt x="1379" y="5615"/>
                </a:lnTo>
                <a:cubicBezTo>
                  <a:pt x="1368" y="5612"/>
                  <a:pt x="1358" y="5611"/>
                  <a:pt x="1348" y="5611"/>
                </a:cubicBezTo>
                <a:cubicBezTo>
                  <a:pt x="1263" y="5611"/>
                  <a:pt x="1201" y="5700"/>
                  <a:pt x="1178" y="5790"/>
                </a:cubicBezTo>
                <a:cubicBezTo>
                  <a:pt x="1178" y="5840"/>
                  <a:pt x="1204" y="5890"/>
                  <a:pt x="1229" y="5940"/>
                </a:cubicBezTo>
                <a:cubicBezTo>
                  <a:pt x="1279" y="5965"/>
                  <a:pt x="1329" y="5991"/>
                  <a:pt x="1379" y="5991"/>
                </a:cubicBezTo>
                <a:cubicBezTo>
                  <a:pt x="1459" y="6008"/>
                  <a:pt x="1539" y="6017"/>
                  <a:pt x="1619" y="6017"/>
                </a:cubicBezTo>
                <a:cubicBezTo>
                  <a:pt x="1764" y="6017"/>
                  <a:pt x="1910" y="5989"/>
                  <a:pt x="2056" y="5940"/>
                </a:cubicBezTo>
                <a:cubicBezTo>
                  <a:pt x="2281" y="5890"/>
                  <a:pt x="2507" y="5765"/>
                  <a:pt x="2707" y="5590"/>
                </a:cubicBezTo>
                <a:cubicBezTo>
                  <a:pt x="2782" y="5514"/>
                  <a:pt x="2858" y="5439"/>
                  <a:pt x="2933" y="5364"/>
                </a:cubicBezTo>
                <a:cubicBezTo>
                  <a:pt x="3008" y="5264"/>
                  <a:pt x="3058" y="5163"/>
                  <a:pt x="3108" y="5038"/>
                </a:cubicBezTo>
                <a:cubicBezTo>
                  <a:pt x="3158" y="4938"/>
                  <a:pt x="3183" y="4813"/>
                  <a:pt x="3209" y="4687"/>
                </a:cubicBezTo>
                <a:cubicBezTo>
                  <a:pt x="3234" y="4562"/>
                  <a:pt x="3209" y="4462"/>
                  <a:pt x="3209" y="4336"/>
                </a:cubicBezTo>
                <a:cubicBezTo>
                  <a:pt x="3183" y="4261"/>
                  <a:pt x="3158" y="4161"/>
                  <a:pt x="3133" y="4086"/>
                </a:cubicBezTo>
                <a:cubicBezTo>
                  <a:pt x="3083" y="3985"/>
                  <a:pt x="3033" y="3910"/>
                  <a:pt x="2983" y="3835"/>
                </a:cubicBezTo>
                <a:cubicBezTo>
                  <a:pt x="2908" y="3735"/>
                  <a:pt x="2858" y="3685"/>
                  <a:pt x="2782" y="3610"/>
                </a:cubicBezTo>
                <a:cubicBezTo>
                  <a:pt x="2682" y="3534"/>
                  <a:pt x="2607" y="3459"/>
                  <a:pt x="2532" y="3409"/>
                </a:cubicBezTo>
                <a:cubicBezTo>
                  <a:pt x="2356" y="3284"/>
                  <a:pt x="2156" y="3183"/>
                  <a:pt x="1980" y="3058"/>
                </a:cubicBezTo>
                <a:cubicBezTo>
                  <a:pt x="1880" y="3008"/>
                  <a:pt x="1805" y="2958"/>
                  <a:pt x="1705" y="2908"/>
                </a:cubicBezTo>
                <a:cubicBezTo>
                  <a:pt x="1605" y="2833"/>
                  <a:pt x="1529" y="2757"/>
                  <a:pt x="1429" y="2682"/>
                </a:cubicBezTo>
                <a:cubicBezTo>
                  <a:pt x="1204" y="2482"/>
                  <a:pt x="1003" y="2281"/>
                  <a:pt x="828" y="2031"/>
                </a:cubicBezTo>
                <a:lnTo>
                  <a:pt x="828" y="2031"/>
                </a:lnTo>
                <a:lnTo>
                  <a:pt x="853" y="2056"/>
                </a:lnTo>
                <a:cubicBezTo>
                  <a:pt x="677" y="1805"/>
                  <a:pt x="527" y="1529"/>
                  <a:pt x="427" y="1229"/>
                </a:cubicBezTo>
                <a:cubicBezTo>
                  <a:pt x="301" y="853"/>
                  <a:pt x="226" y="452"/>
                  <a:pt x="176" y="51"/>
                </a:cubicBezTo>
                <a:cubicBezTo>
                  <a:pt x="176" y="26"/>
                  <a:pt x="126" y="1"/>
                  <a:pt x="76" y="1"/>
                </a:cubicBezTo>
                <a:close/>
              </a:path>
            </a:pathLst>
          </a:custGeom>
          <a:solidFill>
            <a:srgbClr val="BB61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7" name="Google Shape;12567;p10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facts</a:t>
            </a:r>
            <a:endParaRPr/>
          </a:p>
        </p:txBody>
      </p:sp>
      <p:sp>
        <p:nvSpPr>
          <p:cNvPr id="12568" name="Google Shape;12568;p105"/>
          <p:cNvSpPr txBox="1">
            <a:spLocks noGrp="1"/>
          </p:cNvSpPr>
          <p:nvPr>
            <p:ph type="subTitle" idx="1"/>
          </p:nvPr>
        </p:nvSpPr>
        <p:spPr>
          <a:xfrm>
            <a:off x="3513898" y="2377532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</a:t>
            </a:r>
            <a:endParaRPr/>
          </a:p>
        </p:txBody>
      </p:sp>
      <p:sp>
        <p:nvSpPr>
          <p:cNvPr id="12569" name="Google Shape;12569;p105"/>
          <p:cNvSpPr txBox="1">
            <a:spLocks noGrp="1"/>
          </p:cNvSpPr>
          <p:nvPr>
            <p:ph type="title" idx="2"/>
          </p:nvPr>
        </p:nvSpPr>
        <p:spPr>
          <a:xfrm>
            <a:off x="4148964" y="1832163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B.</a:t>
            </a:r>
            <a:endParaRPr/>
          </a:p>
        </p:txBody>
      </p:sp>
      <p:sp>
        <p:nvSpPr>
          <p:cNvPr id="12570" name="Google Shape;12570;p105"/>
          <p:cNvSpPr txBox="1">
            <a:spLocks noGrp="1"/>
          </p:cNvSpPr>
          <p:nvPr>
            <p:ph type="subTitle" idx="3"/>
          </p:nvPr>
        </p:nvSpPr>
        <p:spPr>
          <a:xfrm>
            <a:off x="1024850" y="2377532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very hot </a:t>
            </a:r>
            <a:endParaRPr/>
          </a:p>
        </p:txBody>
      </p:sp>
      <p:sp>
        <p:nvSpPr>
          <p:cNvPr id="12571" name="Google Shape;12571;p105"/>
          <p:cNvSpPr txBox="1">
            <a:spLocks noGrp="1"/>
          </p:cNvSpPr>
          <p:nvPr>
            <p:ph type="title" idx="4"/>
          </p:nvPr>
        </p:nvSpPr>
        <p:spPr>
          <a:xfrm>
            <a:off x="1659922" y="1832163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</a:t>
            </a:r>
            <a:endParaRPr/>
          </a:p>
        </p:txBody>
      </p:sp>
      <p:sp>
        <p:nvSpPr>
          <p:cNvPr id="12572" name="Google Shape;12572;p105"/>
          <p:cNvSpPr txBox="1">
            <a:spLocks noGrp="1"/>
          </p:cNvSpPr>
          <p:nvPr>
            <p:ph type="subTitle" idx="5"/>
          </p:nvPr>
        </p:nvSpPr>
        <p:spPr>
          <a:xfrm>
            <a:off x="6002945" y="2377523"/>
            <a:ext cx="21162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73" name="Google Shape;12573;p105"/>
          <p:cNvSpPr txBox="1">
            <a:spLocks noGrp="1"/>
          </p:cNvSpPr>
          <p:nvPr>
            <p:ph type="title" idx="6"/>
          </p:nvPr>
        </p:nvSpPr>
        <p:spPr>
          <a:xfrm>
            <a:off x="6638006" y="1832150"/>
            <a:ext cx="8463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</a:t>
            </a:r>
            <a:endParaRPr/>
          </a:p>
        </p:txBody>
      </p:sp>
      <p:sp>
        <p:nvSpPr>
          <p:cNvPr id="12574" name="Google Shape;12574;p105"/>
          <p:cNvSpPr/>
          <p:nvPr/>
        </p:nvSpPr>
        <p:spPr>
          <a:xfrm>
            <a:off x="4804874" y="5189635"/>
            <a:ext cx="409080" cy="259950"/>
          </a:xfrm>
          <a:custGeom>
            <a:avLst/>
            <a:gdLst/>
            <a:ahLst/>
            <a:cxnLst/>
            <a:rect l="l" t="t" r="r" b="b"/>
            <a:pathLst>
              <a:path w="4474" h="2843" extrusionOk="0">
                <a:moveTo>
                  <a:pt x="718" y="0"/>
                </a:moveTo>
                <a:cubicBezTo>
                  <a:pt x="718" y="0"/>
                  <a:pt x="304" y="647"/>
                  <a:pt x="0" y="1152"/>
                </a:cubicBezTo>
                <a:cubicBezTo>
                  <a:pt x="506" y="1476"/>
                  <a:pt x="1951" y="2355"/>
                  <a:pt x="2688" y="2668"/>
                </a:cubicBezTo>
                <a:cubicBezTo>
                  <a:pt x="2959" y="2782"/>
                  <a:pt x="3242" y="2842"/>
                  <a:pt x="3493" y="2842"/>
                </a:cubicBezTo>
                <a:cubicBezTo>
                  <a:pt x="4065" y="2842"/>
                  <a:pt x="4474" y="2528"/>
                  <a:pt x="4214" y="1819"/>
                </a:cubicBezTo>
                <a:lnTo>
                  <a:pt x="4214" y="1819"/>
                </a:lnTo>
                <a:cubicBezTo>
                  <a:pt x="4197" y="1822"/>
                  <a:pt x="4178" y="1824"/>
                  <a:pt x="4157" y="1824"/>
                </a:cubicBezTo>
                <a:cubicBezTo>
                  <a:pt x="3439" y="1824"/>
                  <a:pt x="718" y="0"/>
                  <a:pt x="718" y="0"/>
                </a:cubicBezTo>
                <a:close/>
              </a:path>
            </a:pathLst>
          </a:custGeom>
          <a:solidFill>
            <a:srgbClr val="3D88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7" name="Google Shape;12617;p106"/>
          <p:cNvSpPr/>
          <p:nvPr/>
        </p:nvSpPr>
        <p:spPr>
          <a:xfrm flipH="1">
            <a:off x="720100" y="1297825"/>
            <a:ext cx="5076300" cy="3305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8" name="Google Shape;12618;p10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teacher</a:t>
            </a:r>
            <a:endParaRPr/>
          </a:p>
        </p:txBody>
      </p:sp>
      <p:sp>
        <p:nvSpPr>
          <p:cNvPr id="12619" name="Google Shape;12619;p106"/>
          <p:cNvSpPr txBox="1">
            <a:spLocks noGrp="1"/>
          </p:cNvSpPr>
          <p:nvPr>
            <p:ph type="subTitle" idx="1"/>
          </p:nvPr>
        </p:nvSpPr>
        <p:spPr>
          <a:xfrm flipH="1">
            <a:off x="952500" y="1780925"/>
            <a:ext cx="42933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52799" lvl="0" indent="-224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1" name="Google Shape;12661;p107"/>
          <p:cNvSpPr/>
          <p:nvPr/>
        </p:nvSpPr>
        <p:spPr>
          <a:xfrm flipH="1">
            <a:off x="720000" y="1297825"/>
            <a:ext cx="3680700" cy="3305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2" name="Google Shape;12662;p107"/>
          <p:cNvSpPr/>
          <p:nvPr/>
        </p:nvSpPr>
        <p:spPr>
          <a:xfrm flipH="1">
            <a:off x="4791750" y="1297825"/>
            <a:ext cx="3680700" cy="3305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3" name="Google Shape;12663;p10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you can use two columns</a:t>
            </a:r>
            <a:endParaRPr/>
          </a:p>
        </p:txBody>
      </p:sp>
      <p:sp>
        <p:nvSpPr>
          <p:cNvPr id="12664" name="Google Shape;12664;p107"/>
          <p:cNvSpPr txBox="1">
            <a:spLocks noGrp="1"/>
          </p:cNvSpPr>
          <p:nvPr>
            <p:ph type="subTitle" idx="1"/>
          </p:nvPr>
        </p:nvSpPr>
        <p:spPr>
          <a:xfrm flipH="1">
            <a:off x="888699" y="1666625"/>
            <a:ext cx="33552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52799" lvl="0" indent="-224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</p:txBody>
      </p:sp>
      <p:sp>
        <p:nvSpPr>
          <p:cNvPr id="12665" name="Google Shape;12665;p107"/>
          <p:cNvSpPr txBox="1">
            <a:spLocks noGrp="1"/>
          </p:cNvSpPr>
          <p:nvPr>
            <p:ph type="subTitle" idx="2"/>
          </p:nvPr>
        </p:nvSpPr>
        <p:spPr>
          <a:xfrm flipH="1">
            <a:off x="4960425" y="1666625"/>
            <a:ext cx="3355200" cy="25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52799" lvl="0" indent="-224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  <a:p>
            <a:pPr marL="352799" lvl="0" indent="-224000" algn="l" rtl="0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/>
              <a:t>You can give a brief description of the topic you want to talk about here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2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0" name="Google Shape;12670;p108"/>
          <p:cNvSpPr txBox="1">
            <a:spLocks noGrp="1"/>
          </p:cNvSpPr>
          <p:nvPr>
            <p:ph type="subTitle" idx="1"/>
          </p:nvPr>
        </p:nvSpPr>
        <p:spPr>
          <a:xfrm>
            <a:off x="1212250" y="2571750"/>
            <a:ext cx="31062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sp>
        <p:nvSpPr>
          <p:cNvPr id="12671" name="Google Shape;12671;p108"/>
          <p:cNvSpPr txBox="1">
            <a:spLocks noGrp="1"/>
          </p:cNvSpPr>
          <p:nvPr>
            <p:ph type="title"/>
          </p:nvPr>
        </p:nvSpPr>
        <p:spPr>
          <a:xfrm>
            <a:off x="1212250" y="1416150"/>
            <a:ext cx="2041500" cy="9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Desktop mockup</a:t>
            </a:r>
            <a:endParaRPr/>
          </a:p>
        </p:txBody>
      </p:sp>
      <p:grpSp>
        <p:nvGrpSpPr>
          <p:cNvPr id="12672" name="Google Shape;12672;p108"/>
          <p:cNvGrpSpPr/>
          <p:nvPr/>
        </p:nvGrpSpPr>
        <p:grpSpPr>
          <a:xfrm>
            <a:off x="5028600" y="1278427"/>
            <a:ext cx="3395409" cy="2586725"/>
            <a:chOff x="3842846" y="930704"/>
            <a:chExt cx="4311631" cy="3284730"/>
          </a:xfrm>
        </p:grpSpPr>
        <p:grpSp>
          <p:nvGrpSpPr>
            <p:cNvPr id="12673" name="Google Shape;12673;p108"/>
            <p:cNvGrpSpPr/>
            <p:nvPr/>
          </p:nvGrpSpPr>
          <p:grpSpPr>
            <a:xfrm>
              <a:off x="3842846" y="930704"/>
              <a:ext cx="4311631" cy="3284730"/>
              <a:chOff x="3463106" y="728568"/>
              <a:chExt cx="4831500" cy="3680782"/>
            </a:xfrm>
          </p:grpSpPr>
          <p:sp>
            <p:nvSpPr>
              <p:cNvPr id="12674" name="Google Shape;12674;p108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rgbClr val="CCE1D8"/>
              </a:solidFill>
              <a:ln w="19050" cap="flat" cmpd="sng">
                <a:solidFill>
                  <a:srgbClr val="674EA7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675" name="Google Shape;12675;p108"/>
              <p:cNvSpPr/>
              <p:nvPr/>
            </p:nvSpPr>
            <p:spPr>
              <a:xfrm>
                <a:off x="3463106" y="728568"/>
                <a:ext cx="4831500" cy="3056700"/>
              </a:xfrm>
              <a:prstGeom prst="roundRect">
                <a:avLst>
                  <a:gd name="adj" fmla="val 3857"/>
                </a:avLst>
              </a:pr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676" name="Google Shape;12676;p108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2677" name="Google Shape;12677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0025" y="1403400"/>
            <a:ext cx="3272549" cy="1840801"/>
          </a:xfrm>
          <a:prstGeom prst="rect">
            <a:avLst/>
          </a:prstGeom>
          <a:noFill/>
          <a:ln w="19050" cap="flat" cmpd="sng">
            <a:solidFill>
              <a:srgbClr val="674EA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2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2" name="Google Shape;12682;p109"/>
          <p:cNvSpPr txBox="1">
            <a:spLocks noGrp="1"/>
          </p:cNvSpPr>
          <p:nvPr>
            <p:ph type="subTitle" idx="1"/>
          </p:nvPr>
        </p:nvSpPr>
        <p:spPr>
          <a:xfrm>
            <a:off x="5109511" y="2571750"/>
            <a:ext cx="3106200" cy="16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3" name="Google Shape;12683;p109"/>
          <p:cNvSpPr txBox="1">
            <a:spLocks noGrp="1"/>
          </p:cNvSpPr>
          <p:nvPr>
            <p:ph type="title"/>
          </p:nvPr>
        </p:nvSpPr>
        <p:spPr>
          <a:xfrm>
            <a:off x="6162186" y="1416150"/>
            <a:ext cx="20535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mockup</a:t>
            </a:r>
            <a:endParaRPr/>
          </a:p>
        </p:txBody>
      </p:sp>
      <p:grpSp>
        <p:nvGrpSpPr>
          <p:cNvPr id="12684" name="Google Shape;12684;p109"/>
          <p:cNvGrpSpPr/>
          <p:nvPr/>
        </p:nvGrpSpPr>
        <p:grpSpPr>
          <a:xfrm flipH="1">
            <a:off x="1153881" y="1240493"/>
            <a:ext cx="2388309" cy="3283958"/>
            <a:chOff x="-734425" y="725975"/>
            <a:chExt cx="2684700" cy="3691500"/>
          </a:xfrm>
        </p:grpSpPr>
        <p:sp>
          <p:nvSpPr>
            <p:cNvPr id="12685" name="Google Shape;12685;p109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109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109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109"/>
            <p:cNvSpPr/>
            <p:nvPr/>
          </p:nvSpPr>
          <p:spPr>
            <a:xfrm>
              <a:off x="-537613" y="1090079"/>
              <a:ext cx="2291100" cy="2997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689" name="Google Shape;12689;p109"/>
          <p:cNvPicPr preferRelativeResize="0"/>
          <p:nvPr/>
        </p:nvPicPr>
        <p:blipFill rotWithShape="1">
          <a:blip r:embed="rId3">
            <a:alphaModFix/>
          </a:blip>
          <a:srcRect l="98" r="57179"/>
          <a:stretch/>
        </p:blipFill>
        <p:spPr>
          <a:xfrm>
            <a:off x="1342975" y="1572375"/>
            <a:ext cx="2006501" cy="2641826"/>
          </a:xfrm>
          <a:prstGeom prst="rect">
            <a:avLst/>
          </a:prstGeom>
          <a:noFill/>
          <a:ln w="19050" cap="flat" cmpd="sng">
            <a:solidFill>
              <a:srgbClr val="674EA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2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2" name="Google Shape;12702;p111"/>
          <p:cNvSpPr txBox="1">
            <a:spLocks noGrp="1"/>
          </p:cNvSpPr>
          <p:nvPr>
            <p:ph type="subTitle" idx="1"/>
          </p:nvPr>
        </p:nvSpPr>
        <p:spPr>
          <a:xfrm>
            <a:off x="5109511" y="2571750"/>
            <a:ext cx="3106200" cy="16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  <p:sp>
        <p:nvSpPr>
          <p:cNvPr id="12703" name="Google Shape;12703;p111"/>
          <p:cNvSpPr txBox="1">
            <a:spLocks noGrp="1"/>
          </p:cNvSpPr>
          <p:nvPr>
            <p:ph type="title"/>
          </p:nvPr>
        </p:nvSpPr>
        <p:spPr>
          <a:xfrm>
            <a:off x="6162186" y="1416150"/>
            <a:ext cx="20535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 mockup</a:t>
            </a:r>
            <a:endParaRPr/>
          </a:p>
        </p:txBody>
      </p:sp>
      <p:grpSp>
        <p:nvGrpSpPr>
          <p:cNvPr id="12704" name="Google Shape;12704;p111"/>
          <p:cNvGrpSpPr/>
          <p:nvPr/>
        </p:nvGrpSpPr>
        <p:grpSpPr>
          <a:xfrm>
            <a:off x="928289" y="1201426"/>
            <a:ext cx="4061626" cy="2740654"/>
            <a:chOff x="1293506" y="2959057"/>
            <a:chExt cx="374730" cy="252870"/>
          </a:xfrm>
        </p:grpSpPr>
        <p:sp>
          <p:nvSpPr>
            <p:cNvPr id="12705" name="Google Shape;12705;p111"/>
            <p:cNvSpPr/>
            <p:nvPr/>
          </p:nvSpPr>
          <p:spPr>
            <a:xfrm>
              <a:off x="1311599" y="2959057"/>
              <a:ext cx="338544" cy="228735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111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111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111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1" name="Google Shape;12741;p114"/>
          <p:cNvSpPr txBox="1">
            <a:spLocks noGrp="1"/>
          </p:cNvSpPr>
          <p:nvPr>
            <p:ph type="title"/>
          </p:nvPr>
        </p:nvSpPr>
        <p:spPr>
          <a:xfrm>
            <a:off x="5238900" y="692400"/>
            <a:ext cx="3337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742" name="Google Shape;12742;p114"/>
          <p:cNvSpPr txBox="1">
            <a:spLocks noGrp="1"/>
          </p:cNvSpPr>
          <p:nvPr>
            <p:ph type="subTitle" idx="1"/>
          </p:nvPr>
        </p:nvSpPr>
        <p:spPr>
          <a:xfrm>
            <a:off x="5646300" y="2118450"/>
            <a:ext cx="2930100" cy="15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 +91  620 421 838 yourcompany.com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43" name="Google Shape;12743;p114"/>
          <p:cNvGrpSpPr/>
          <p:nvPr/>
        </p:nvGrpSpPr>
        <p:grpSpPr>
          <a:xfrm>
            <a:off x="6715542" y="1641865"/>
            <a:ext cx="362920" cy="356865"/>
            <a:chOff x="2866317" y="3817357"/>
            <a:chExt cx="362920" cy="356865"/>
          </a:xfrm>
        </p:grpSpPr>
        <p:sp>
          <p:nvSpPr>
            <p:cNvPr id="12744" name="Google Shape;12744;p114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6BA8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114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4B8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114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7" name="Google Shape;12747;p114"/>
          <p:cNvGrpSpPr/>
          <p:nvPr/>
        </p:nvGrpSpPr>
        <p:grpSpPr>
          <a:xfrm>
            <a:off x="7163975" y="1641865"/>
            <a:ext cx="362920" cy="356865"/>
            <a:chOff x="3314750" y="3817357"/>
            <a:chExt cx="362920" cy="356865"/>
          </a:xfrm>
        </p:grpSpPr>
        <p:sp>
          <p:nvSpPr>
            <p:cNvPr id="12748" name="Google Shape;12748;p114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BA8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114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4B8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114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114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114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3" name="Google Shape;12753;p114"/>
          <p:cNvGrpSpPr/>
          <p:nvPr/>
        </p:nvGrpSpPr>
        <p:grpSpPr>
          <a:xfrm>
            <a:off x="7612409" y="1641865"/>
            <a:ext cx="363314" cy="356576"/>
            <a:chOff x="3763184" y="3817357"/>
            <a:chExt cx="363314" cy="356576"/>
          </a:xfrm>
        </p:grpSpPr>
        <p:sp>
          <p:nvSpPr>
            <p:cNvPr id="12754" name="Google Shape;12754;p114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BA8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114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4B8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114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114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114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9" name="Google Shape;12759;p114"/>
          <p:cNvGrpSpPr/>
          <p:nvPr/>
        </p:nvGrpSpPr>
        <p:grpSpPr>
          <a:xfrm>
            <a:off x="8061210" y="1641865"/>
            <a:ext cx="362947" cy="356576"/>
            <a:chOff x="4211985" y="3817357"/>
            <a:chExt cx="362947" cy="356576"/>
          </a:xfrm>
        </p:grpSpPr>
        <p:sp>
          <p:nvSpPr>
            <p:cNvPr id="12760" name="Google Shape;12760;p114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6BA8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114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4B87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114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" name="Google Shape;9830;p60"/>
          <p:cNvSpPr txBox="1">
            <a:spLocks noGrp="1"/>
          </p:cNvSpPr>
          <p:nvPr>
            <p:ph type="title"/>
          </p:nvPr>
        </p:nvSpPr>
        <p:spPr>
          <a:xfrm>
            <a:off x="5204100" y="2991850"/>
            <a:ext cx="32199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1" name="Google Shape;9831;p60"/>
          <p:cNvSpPr txBox="1">
            <a:spLocks noGrp="1"/>
          </p:cNvSpPr>
          <p:nvPr>
            <p:ph type="subTitle" idx="1"/>
          </p:nvPr>
        </p:nvSpPr>
        <p:spPr>
          <a:xfrm>
            <a:off x="4572000" y="1988538"/>
            <a:ext cx="38520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2" name="Google Shape;9832;p60"/>
          <p:cNvGrpSpPr/>
          <p:nvPr/>
        </p:nvGrpSpPr>
        <p:grpSpPr>
          <a:xfrm>
            <a:off x="491522" y="1917518"/>
            <a:ext cx="3275737" cy="2678556"/>
            <a:chOff x="4667125" y="2922463"/>
            <a:chExt cx="2716200" cy="2221025"/>
          </a:xfrm>
        </p:grpSpPr>
        <p:sp>
          <p:nvSpPr>
            <p:cNvPr id="9833" name="Google Shape;9833;p60"/>
            <p:cNvSpPr/>
            <p:nvPr/>
          </p:nvSpPr>
          <p:spPr>
            <a:xfrm>
              <a:off x="4768625" y="3663938"/>
              <a:ext cx="469950" cy="1231875"/>
            </a:xfrm>
            <a:custGeom>
              <a:avLst/>
              <a:gdLst/>
              <a:ahLst/>
              <a:cxnLst/>
              <a:rect l="l" t="t" r="r" b="b"/>
              <a:pathLst>
                <a:path w="18798" h="49275" extrusionOk="0">
                  <a:moveTo>
                    <a:pt x="10402" y="1"/>
                  </a:moveTo>
                  <a:lnTo>
                    <a:pt x="7795" y="11956"/>
                  </a:lnTo>
                  <a:lnTo>
                    <a:pt x="1" y="49274"/>
                  </a:lnTo>
                  <a:lnTo>
                    <a:pt x="2081" y="49274"/>
                  </a:lnTo>
                  <a:lnTo>
                    <a:pt x="11003" y="22958"/>
                  </a:lnTo>
                  <a:lnTo>
                    <a:pt x="18798" y="1"/>
                  </a:lnTo>
                  <a:close/>
                </a:path>
              </a:pathLst>
            </a:custGeom>
            <a:solidFill>
              <a:srgbClr val="BA3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60"/>
            <p:cNvSpPr/>
            <p:nvPr/>
          </p:nvSpPr>
          <p:spPr>
            <a:xfrm>
              <a:off x="4963500" y="3663938"/>
              <a:ext cx="275075" cy="573975"/>
            </a:xfrm>
            <a:custGeom>
              <a:avLst/>
              <a:gdLst/>
              <a:ahLst/>
              <a:cxnLst/>
              <a:rect l="l" t="t" r="r" b="b"/>
              <a:pathLst>
                <a:path w="11003" h="22959" extrusionOk="0">
                  <a:moveTo>
                    <a:pt x="2607" y="1"/>
                  </a:moveTo>
                  <a:lnTo>
                    <a:pt x="0" y="11956"/>
                  </a:lnTo>
                  <a:cubicBezTo>
                    <a:pt x="552" y="11379"/>
                    <a:pt x="1178" y="10978"/>
                    <a:pt x="1830" y="10928"/>
                  </a:cubicBezTo>
                  <a:cubicBezTo>
                    <a:pt x="1863" y="10926"/>
                    <a:pt x="1897" y="10926"/>
                    <a:pt x="1930" y="10926"/>
                  </a:cubicBezTo>
                  <a:cubicBezTo>
                    <a:pt x="2376" y="10926"/>
                    <a:pt x="2834" y="11083"/>
                    <a:pt x="3183" y="11480"/>
                  </a:cubicBezTo>
                  <a:cubicBezTo>
                    <a:pt x="3710" y="12056"/>
                    <a:pt x="3935" y="13033"/>
                    <a:pt x="4060" y="13986"/>
                  </a:cubicBezTo>
                  <a:cubicBezTo>
                    <a:pt x="4436" y="16993"/>
                    <a:pt x="3810" y="19951"/>
                    <a:pt x="3208" y="22958"/>
                  </a:cubicBezTo>
                  <a:lnTo>
                    <a:pt x="11003" y="1"/>
                  </a:lnTo>
                  <a:close/>
                </a:path>
              </a:pathLst>
            </a:custGeom>
            <a:solidFill>
              <a:srgbClr val="A12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60"/>
            <p:cNvSpPr/>
            <p:nvPr/>
          </p:nvSpPr>
          <p:spPr>
            <a:xfrm>
              <a:off x="6065000" y="3663938"/>
              <a:ext cx="469950" cy="1231875"/>
            </a:xfrm>
            <a:custGeom>
              <a:avLst/>
              <a:gdLst/>
              <a:ahLst/>
              <a:cxnLst/>
              <a:rect l="l" t="t" r="r" b="b"/>
              <a:pathLst>
                <a:path w="18798" h="49275" extrusionOk="0">
                  <a:moveTo>
                    <a:pt x="1" y="1"/>
                  </a:moveTo>
                  <a:lnTo>
                    <a:pt x="7795" y="22958"/>
                  </a:lnTo>
                  <a:lnTo>
                    <a:pt x="16718" y="49274"/>
                  </a:lnTo>
                  <a:lnTo>
                    <a:pt x="18798" y="49274"/>
                  </a:lnTo>
                  <a:lnTo>
                    <a:pt x="11028" y="11956"/>
                  </a:lnTo>
                  <a:lnTo>
                    <a:pt x="8422" y="1"/>
                  </a:lnTo>
                  <a:close/>
                </a:path>
              </a:pathLst>
            </a:custGeom>
            <a:solidFill>
              <a:srgbClr val="BA3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0"/>
            <p:cNvSpPr/>
            <p:nvPr/>
          </p:nvSpPr>
          <p:spPr>
            <a:xfrm>
              <a:off x="6065000" y="3663938"/>
              <a:ext cx="275725" cy="573975"/>
            </a:xfrm>
            <a:custGeom>
              <a:avLst/>
              <a:gdLst/>
              <a:ahLst/>
              <a:cxnLst/>
              <a:rect l="l" t="t" r="r" b="b"/>
              <a:pathLst>
                <a:path w="11029" h="22959" extrusionOk="0">
                  <a:moveTo>
                    <a:pt x="1" y="1"/>
                  </a:moveTo>
                  <a:lnTo>
                    <a:pt x="7795" y="22958"/>
                  </a:lnTo>
                  <a:cubicBezTo>
                    <a:pt x="7219" y="19951"/>
                    <a:pt x="6567" y="16993"/>
                    <a:pt x="6943" y="13986"/>
                  </a:cubicBezTo>
                  <a:cubicBezTo>
                    <a:pt x="7068" y="13033"/>
                    <a:pt x="7319" y="12056"/>
                    <a:pt x="7820" y="11480"/>
                  </a:cubicBezTo>
                  <a:cubicBezTo>
                    <a:pt x="8193" y="11083"/>
                    <a:pt x="8631" y="10926"/>
                    <a:pt x="9074" y="10926"/>
                  </a:cubicBezTo>
                  <a:cubicBezTo>
                    <a:pt x="9107" y="10926"/>
                    <a:pt x="9140" y="10926"/>
                    <a:pt x="9174" y="10928"/>
                  </a:cubicBezTo>
                  <a:cubicBezTo>
                    <a:pt x="9850" y="10978"/>
                    <a:pt x="10452" y="11379"/>
                    <a:pt x="11028" y="11956"/>
                  </a:cubicBezTo>
                  <a:lnTo>
                    <a:pt x="8422" y="1"/>
                  </a:lnTo>
                  <a:close/>
                </a:path>
              </a:pathLst>
            </a:custGeom>
            <a:solidFill>
              <a:srgbClr val="A12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0"/>
            <p:cNvSpPr/>
            <p:nvPr/>
          </p:nvSpPr>
          <p:spPr>
            <a:xfrm>
              <a:off x="5595700" y="3663938"/>
              <a:ext cx="209925" cy="1458050"/>
            </a:xfrm>
            <a:custGeom>
              <a:avLst/>
              <a:gdLst/>
              <a:ahLst/>
              <a:cxnLst/>
              <a:rect l="l" t="t" r="r" b="b"/>
              <a:pathLst>
                <a:path w="8397" h="58322" extrusionOk="0">
                  <a:moveTo>
                    <a:pt x="1" y="1"/>
                  </a:moveTo>
                  <a:lnTo>
                    <a:pt x="352" y="27169"/>
                  </a:lnTo>
                  <a:lnTo>
                    <a:pt x="753" y="58322"/>
                  </a:lnTo>
                  <a:lnTo>
                    <a:pt x="2833" y="58322"/>
                  </a:lnTo>
                  <a:lnTo>
                    <a:pt x="7119" y="14136"/>
                  </a:lnTo>
                  <a:lnTo>
                    <a:pt x="8397" y="1"/>
                  </a:lnTo>
                  <a:close/>
                </a:path>
              </a:pathLst>
            </a:custGeom>
            <a:solidFill>
              <a:srgbClr val="BA3A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0"/>
            <p:cNvSpPr/>
            <p:nvPr/>
          </p:nvSpPr>
          <p:spPr>
            <a:xfrm>
              <a:off x="5595700" y="3663938"/>
              <a:ext cx="209925" cy="679225"/>
            </a:xfrm>
            <a:custGeom>
              <a:avLst/>
              <a:gdLst/>
              <a:ahLst/>
              <a:cxnLst/>
              <a:rect l="l" t="t" r="r" b="b"/>
              <a:pathLst>
                <a:path w="8397" h="27169" extrusionOk="0">
                  <a:moveTo>
                    <a:pt x="1" y="1"/>
                  </a:moveTo>
                  <a:lnTo>
                    <a:pt x="352" y="27169"/>
                  </a:lnTo>
                  <a:cubicBezTo>
                    <a:pt x="728" y="23635"/>
                    <a:pt x="1053" y="20126"/>
                    <a:pt x="2407" y="16542"/>
                  </a:cubicBezTo>
                  <a:cubicBezTo>
                    <a:pt x="2833" y="15414"/>
                    <a:pt x="3384" y="14262"/>
                    <a:pt x="4086" y="13585"/>
                  </a:cubicBezTo>
                  <a:cubicBezTo>
                    <a:pt x="4555" y="13138"/>
                    <a:pt x="5044" y="12950"/>
                    <a:pt x="5465" y="12950"/>
                  </a:cubicBezTo>
                  <a:cubicBezTo>
                    <a:pt x="5516" y="12950"/>
                    <a:pt x="5566" y="12953"/>
                    <a:pt x="5615" y="12958"/>
                  </a:cubicBezTo>
                  <a:cubicBezTo>
                    <a:pt x="6266" y="13008"/>
                    <a:pt x="6768" y="13460"/>
                    <a:pt x="7119" y="14136"/>
                  </a:cubicBezTo>
                  <a:lnTo>
                    <a:pt x="8397" y="1"/>
                  </a:lnTo>
                  <a:close/>
                </a:path>
              </a:pathLst>
            </a:custGeom>
            <a:solidFill>
              <a:srgbClr val="A12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0"/>
            <p:cNvSpPr/>
            <p:nvPr/>
          </p:nvSpPr>
          <p:spPr>
            <a:xfrm>
              <a:off x="4672150" y="3395363"/>
              <a:ext cx="1961175" cy="478100"/>
            </a:xfrm>
            <a:custGeom>
              <a:avLst/>
              <a:gdLst/>
              <a:ahLst/>
              <a:cxnLst/>
              <a:rect l="l" t="t" r="r" b="b"/>
              <a:pathLst>
                <a:path w="78447" h="19124" extrusionOk="0">
                  <a:moveTo>
                    <a:pt x="41569" y="0"/>
                  </a:moveTo>
                  <a:cubicBezTo>
                    <a:pt x="25565" y="0"/>
                    <a:pt x="8619" y="1492"/>
                    <a:pt x="501" y="6483"/>
                  </a:cubicBezTo>
                  <a:cubicBezTo>
                    <a:pt x="226" y="6659"/>
                    <a:pt x="75" y="6934"/>
                    <a:pt x="50" y="7235"/>
                  </a:cubicBezTo>
                  <a:cubicBezTo>
                    <a:pt x="50" y="7260"/>
                    <a:pt x="50" y="7260"/>
                    <a:pt x="50" y="7285"/>
                  </a:cubicBezTo>
                  <a:cubicBezTo>
                    <a:pt x="50" y="7310"/>
                    <a:pt x="50" y="7335"/>
                    <a:pt x="50" y="7335"/>
                  </a:cubicBezTo>
                  <a:cubicBezTo>
                    <a:pt x="50" y="7360"/>
                    <a:pt x="50" y="7385"/>
                    <a:pt x="50" y="7410"/>
                  </a:cubicBezTo>
                  <a:cubicBezTo>
                    <a:pt x="50" y="7410"/>
                    <a:pt x="50" y="7436"/>
                    <a:pt x="50" y="7461"/>
                  </a:cubicBezTo>
                  <a:cubicBezTo>
                    <a:pt x="50" y="7486"/>
                    <a:pt x="50" y="7486"/>
                    <a:pt x="50" y="7511"/>
                  </a:cubicBezTo>
                  <a:cubicBezTo>
                    <a:pt x="50" y="7536"/>
                    <a:pt x="50" y="7561"/>
                    <a:pt x="50" y="7561"/>
                  </a:cubicBezTo>
                  <a:cubicBezTo>
                    <a:pt x="50" y="7586"/>
                    <a:pt x="50" y="7611"/>
                    <a:pt x="50" y="7636"/>
                  </a:cubicBezTo>
                  <a:cubicBezTo>
                    <a:pt x="50" y="7636"/>
                    <a:pt x="50" y="7661"/>
                    <a:pt x="50" y="7686"/>
                  </a:cubicBezTo>
                  <a:cubicBezTo>
                    <a:pt x="50" y="7711"/>
                    <a:pt x="50" y="7711"/>
                    <a:pt x="50" y="7736"/>
                  </a:cubicBezTo>
                  <a:cubicBezTo>
                    <a:pt x="50" y="7761"/>
                    <a:pt x="50" y="7786"/>
                    <a:pt x="50" y="7811"/>
                  </a:cubicBezTo>
                  <a:cubicBezTo>
                    <a:pt x="50" y="7811"/>
                    <a:pt x="50" y="7837"/>
                    <a:pt x="50" y="7862"/>
                  </a:cubicBezTo>
                  <a:cubicBezTo>
                    <a:pt x="50" y="7887"/>
                    <a:pt x="50" y="7887"/>
                    <a:pt x="50" y="7912"/>
                  </a:cubicBezTo>
                  <a:cubicBezTo>
                    <a:pt x="50" y="7937"/>
                    <a:pt x="50" y="7962"/>
                    <a:pt x="50" y="7962"/>
                  </a:cubicBezTo>
                  <a:cubicBezTo>
                    <a:pt x="50" y="7987"/>
                    <a:pt x="50" y="8012"/>
                    <a:pt x="50" y="8037"/>
                  </a:cubicBezTo>
                  <a:cubicBezTo>
                    <a:pt x="50" y="8037"/>
                    <a:pt x="50" y="8062"/>
                    <a:pt x="50" y="8087"/>
                  </a:cubicBezTo>
                  <a:cubicBezTo>
                    <a:pt x="50" y="8112"/>
                    <a:pt x="50" y="8112"/>
                    <a:pt x="50" y="8137"/>
                  </a:cubicBezTo>
                  <a:cubicBezTo>
                    <a:pt x="50" y="8162"/>
                    <a:pt x="50" y="8187"/>
                    <a:pt x="50" y="8187"/>
                  </a:cubicBezTo>
                  <a:cubicBezTo>
                    <a:pt x="50" y="8212"/>
                    <a:pt x="50" y="8238"/>
                    <a:pt x="50" y="8263"/>
                  </a:cubicBezTo>
                  <a:cubicBezTo>
                    <a:pt x="50" y="8263"/>
                    <a:pt x="50" y="8288"/>
                    <a:pt x="50" y="8313"/>
                  </a:cubicBezTo>
                  <a:cubicBezTo>
                    <a:pt x="50" y="8338"/>
                    <a:pt x="50" y="8338"/>
                    <a:pt x="50" y="8363"/>
                  </a:cubicBezTo>
                  <a:cubicBezTo>
                    <a:pt x="50" y="8388"/>
                    <a:pt x="50" y="8413"/>
                    <a:pt x="50" y="8413"/>
                  </a:cubicBezTo>
                  <a:cubicBezTo>
                    <a:pt x="50" y="8438"/>
                    <a:pt x="50" y="8463"/>
                    <a:pt x="50" y="8488"/>
                  </a:cubicBezTo>
                  <a:cubicBezTo>
                    <a:pt x="50" y="8488"/>
                    <a:pt x="50" y="8513"/>
                    <a:pt x="50" y="8538"/>
                  </a:cubicBezTo>
                  <a:cubicBezTo>
                    <a:pt x="50" y="8563"/>
                    <a:pt x="50" y="8563"/>
                    <a:pt x="50" y="8588"/>
                  </a:cubicBezTo>
                  <a:cubicBezTo>
                    <a:pt x="50" y="8613"/>
                    <a:pt x="50" y="8639"/>
                    <a:pt x="50" y="8639"/>
                  </a:cubicBezTo>
                  <a:cubicBezTo>
                    <a:pt x="50" y="8664"/>
                    <a:pt x="50" y="8689"/>
                    <a:pt x="50" y="8714"/>
                  </a:cubicBezTo>
                  <a:cubicBezTo>
                    <a:pt x="50" y="8714"/>
                    <a:pt x="50" y="8739"/>
                    <a:pt x="50" y="8764"/>
                  </a:cubicBezTo>
                  <a:cubicBezTo>
                    <a:pt x="50" y="8789"/>
                    <a:pt x="50" y="8789"/>
                    <a:pt x="50" y="8814"/>
                  </a:cubicBezTo>
                  <a:cubicBezTo>
                    <a:pt x="50" y="8839"/>
                    <a:pt x="50" y="8864"/>
                    <a:pt x="50" y="8864"/>
                  </a:cubicBezTo>
                  <a:cubicBezTo>
                    <a:pt x="50" y="8889"/>
                    <a:pt x="50" y="8914"/>
                    <a:pt x="50" y="8939"/>
                  </a:cubicBezTo>
                  <a:cubicBezTo>
                    <a:pt x="50" y="8939"/>
                    <a:pt x="50" y="8964"/>
                    <a:pt x="50" y="8989"/>
                  </a:cubicBezTo>
                  <a:cubicBezTo>
                    <a:pt x="50" y="9014"/>
                    <a:pt x="50" y="9040"/>
                    <a:pt x="50" y="9040"/>
                  </a:cubicBezTo>
                  <a:cubicBezTo>
                    <a:pt x="50" y="9065"/>
                    <a:pt x="50" y="9090"/>
                    <a:pt x="50" y="9115"/>
                  </a:cubicBezTo>
                  <a:cubicBezTo>
                    <a:pt x="50" y="9115"/>
                    <a:pt x="50" y="9140"/>
                    <a:pt x="50" y="9165"/>
                  </a:cubicBezTo>
                  <a:cubicBezTo>
                    <a:pt x="50" y="9190"/>
                    <a:pt x="50" y="9190"/>
                    <a:pt x="50" y="9215"/>
                  </a:cubicBezTo>
                  <a:cubicBezTo>
                    <a:pt x="50" y="9240"/>
                    <a:pt x="50" y="9265"/>
                    <a:pt x="50" y="9265"/>
                  </a:cubicBezTo>
                  <a:cubicBezTo>
                    <a:pt x="50" y="9290"/>
                    <a:pt x="50" y="9315"/>
                    <a:pt x="50" y="9340"/>
                  </a:cubicBezTo>
                  <a:cubicBezTo>
                    <a:pt x="50" y="9340"/>
                    <a:pt x="50" y="9365"/>
                    <a:pt x="50" y="9390"/>
                  </a:cubicBezTo>
                  <a:cubicBezTo>
                    <a:pt x="50" y="9415"/>
                    <a:pt x="50" y="9415"/>
                    <a:pt x="50" y="9441"/>
                  </a:cubicBezTo>
                  <a:cubicBezTo>
                    <a:pt x="50" y="9466"/>
                    <a:pt x="50" y="9491"/>
                    <a:pt x="50" y="9491"/>
                  </a:cubicBezTo>
                  <a:cubicBezTo>
                    <a:pt x="50" y="9516"/>
                    <a:pt x="50" y="9541"/>
                    <a:pt x="50" y="9566"/>
                  </a:cubicBezTo>
                  <a:cubicBezTo>
                    <a:pt x="50" y="9566"/>
                    <a:pt x="50" y="9591"/>
                    <a:pt x="50" y="9616"/>
                  </a:cubicBezTo>
                  <a:cubicBezTo>
                    <a:pt x="50" y="9641"/>
                    <a:pt x="50" y="9641"/>
                    <a:pt x="50" y="9666"/>
                  </a:cubicBezTo>
                  <a:cubicBezTo>
                    <a:pt x="50" y="9691"/>
                    <a:pt x="50" y="9716"/>
                    <a:pt x="50" y="9716"/>
                  </a:cubicBezTo>
                  <a:cubicBezTo>
                    <a:pt x="50" y="9741"/>
                    <a:pt x="50" y="9766"/>
                    <a:pt x="50" y="9791"/>
                  </a:cubicBezTo>
                  <a:cubicBezTo>
                    <a:pt x="50" y="9791"/>
                    <a:pt x="50" y="9816"/>
                    <a:pt x="50" y="9842"/>
                  </a:cubicBezTo>
                  <a:cubicBezTo>
                    <a:pt x="50" y="9867"/>
                    <a:pt x="50" y="9867"/>
                    <a:pt x="50" y="9892"/>
                  </a:cubicBezTo>
                  <a:cubicBezTo>
                    <a:pt x="50" y="9917"/>
                    <a:pt x="50" y="9942"/>
                    <a:pt x="50" y="9942"/>
                  </a:cubicBezTo>
                  <a:cubicBezTo>
                    <a:pt x="50" y="9967"/>
                    <a:pt x="50" y="9992"/>
                    <a:pt x="50" y="10017"/>
                  </a:cubicBezTo>
                  <a:cubicBezTo>
                    <a:pt x="50" y="10017"/>
                    <a:pt x="50" y="10042"/>
                    <a:pt x="50" y="10067"/>
                  </a:cubicBezTo>
                  <a:cubicBezTo>
                    <a:pt x="0" y="10518"/>
                    <a:pt x="251" y="10994"/>
                    <a:pt x="752" y="11170"/>
                  </a:cubicBezTo>
                  <a:cubicBezTo>
                    <a:pt x="6691" y="13192"/>
                    <a:pt x="25635" y="19124"/>
                    <a:pt x="41885" y="19124"/>
                  </a:cubicBezTo>
                  <a:cubicBezTo>
                    <a:pt x="44974" y="19124"/>
                    <a:pt x="47966" y="18909"/>
                    <a:pt x="50752" y="18413"/>
                  </a:cubicBezTo>
                  <a:cubicBezTo>
                    <a:pt x="69950" y="14979"/>
                    <a:pt x="78447" y="8313"/>
                    <a:pt x="78321" y="6132"/>
                  </a:cubicBezTo>
                  <a:cubicBezTo>
                    <a:pt x="78321" y="6132"/>
                    <a:pt x="78321" y="6107"/>
                    <a:pt x="78321" y="6082"/>
                  </a:cubicBezTo>
                  <a:cubicBezTo>
                    <a:pt x="78321" y="6057"/>
                    <a:pt x="78321" y="6057"/>
                    <a:pt x="78321" y="6032"/>
                  </a:cubicBezTo>
                  <a:cubicBezTo>
                    <a:pt x="78321" y="6007"/>
                    <a:pt x="78321" y="5982"/>
                    <a:pt x="78321" y="5982"/>
                  </a:cubicBezTo>
                  <a:cubicBezTo>
                    <a:pt x="78321" y="5957"/>
                    <a:pt x="78321" y="5932"/>
                    <a:pt x="78321" y="5907"/>
                  </a:cubicBezTo>
                  <a:cubicBezTo>
                    <a:pt x="78321" y="5882"/>
                    <a:pt x="78321" y="5882"/>
                    <a:pt x="78321" y="5857"/>
                  </a:cubicBezTo>
                  <a:cubicBezTo>
                    <a:pt x="78321" y="5832"/>
                    <a:pt x="78321" y="5806"/>
                    <a:pt x="78321" y="5806"/>
                  </a:cubicBezTo>
                  <a:cubicBezTo>
                    <a:pt x="78321" y="5781"/>
                    <a:pt x="78321" y="5756"/>
                    <a:pt x="78321" y="5731"/>
                  </a:cubicBezTo>
                  <a:cubicBezTo>
                    <a:pt x="78321" y="5731"/>
                    <a:pt x="78321" y="5706"/>
                    <a:pt x="78321" y="5681"/>
                  </a:cubicBezTo>
                  <a:cubicBezTo>
                    <a:pt x="78321" y="5656"/>
                    <a:pt x="78321" y="5656"/>
                    <a:pt x="78321" y="5631"/>
                  </a:cubicBezTo>
                  <a:cubicBezTo>
                    <a:pt x="78321" y="5606"/>
                    <a:pt x="78321" y="5581"/>
                    <a:pt x="78321" y="5581"/>
                  </a:cubicBezTo>
                  <a:cubicBezTo>
                    <a:pt x="78321" y="5556"/>
                    <a:pt x="78321" y="5531"/>
                    <a:pt x="78321" y="5506"/>
                  </a:cubicBezTo>
                  <a:cubicBezTo>
                    <a:pt x="78321" y="5506"/>
                    <a:pt x="78321" y="5481"/>
                    <a:pt x="78321" y="5456"/>
                  </a:cubicBezTo>
                  <a:cubicBezTo>
                    <a:pt x="78321" y="5430"/>
                    <a:pt x="78321" y="5430"/>
                    <a:pt x="78321" y="5405"/>
                  </a:cubicBezTo>
                  <a:cubicBezTo>
                    <a:pt x="78321" y="5380"/>
                    <a:pt x="78321" y="5355"/>
                    <a:pt x="78321" y="5355"/>
                  </a:cubicBezTo>
                  <a:cubicBezTo>
                    <a:pt x="78321" y="5330"/>
                    <a:pt x="78321" y="5305"/>
                    <a:pt x="78321" y="5280"/>
                  </a:cubicBezTo>
                  <a:cubicBezTo>
                    <a:pt x="78321" y="5280"/>
                    <a:pt x="78321" y="5255"/>
                    <a:pt x="78321" y="5230"/>
                  </a:cubicBezTo>
                  <a:cubicBezTo>
                    <a:pt x="78321" y="5205"/>
                    <a:pt x="78321" y="5205"/>
                    <a:pt x="78321" y="5180"/>
                  </a:cubicBezTo>
                  <a:cubicBezTo>
                    <a:pt x="78321" y="5155"/>
                    <a:pt x="78321" y="5130"/>
                    <a:pt x="78321" y="5130"/>
                  </a:cubicBezTo>
                  <a:cubicBezTo>
                    <a:pt x="78321" y="5105"/>
                    <a:pt x="78321" y="5080"/>
                    <a:pt x="78321" y="5055"/>
                  </a:cubicBezTo>
                  <a:cubicBezTo>
                    <a:pt x="78321" y="5055"/>
                    <a:pt x="78321" y="5029"/>
                    <a:pt x="78321" y="5004"/>
                  </a:cubicBezTo>
                  <a:cubicBezTo>
                    <a:pt x="78321" y="4979"/>
                    <a:pt x="78321" y="4979"/>
                    <a:pt x="78321" y="4954"/>
                  </a:cubicBezTo>
                  <a:cubicBezTo>
                    <a:pt x="78321" y="4929"/>
                    <a:pt x="78321" y="4904"/>
                    <a:pt x="78321" y="4904"/>
                  </a:cubicBezTo>
                  <a:cubicBezTo>
                    <a:pt x="78321" y="4879"/>
                    <a:pt x="78321" y="4854"/>
                    <a:pt x="78321" y="4829"/>
                  </a:cubicBezTo>
                  <a:cubicBezTo>
                    <a:pt x="78321" y="4829"/>
                    <a:pt x="78321" y="4804"/>
                    <a:pt x="78321" y="4779"/>
                  </a:cubicBezTo>
                  <a:cubicBezTo>
                    <a:pt x="78321" y="4754"/>
                    <a:pt x="78321" y="4729"/>
                    <a:pt x="78321" y="4729"/>
                  </a:cubicBezTo>
                  <a:cubicBezTo>
                    <a:pt x="78321" y="4704"/>
                    <a:pt x="78321" y="4679"/>
                    <a:pt x="78321" y="4654"/>
                  </a:cubicBezTo>
                  <a:cubicBezTo>
                    <a:pt x="78321" y="4654"/>
                    <a:pt x="78321" y="4628"/>
                    <a:pt x="78321" y="4603"/>
                  </a:cubicBezTo>
                  <a:cubicBezTo>
                    <a:pt x="78321" y="4578"/>
                    <a:pt x="78321" y="4578"/>
                    <a:pt x="78321" y="4553"/>
                  </a:cubicBezTo>
                  <a:cubicBezTo>
                    <a:pt x="78321" y="4528"/>
                    <a:pt x="78321" y="4503"/>
                    <a:pt x="78321" y="4503"/>
                  </a:cubicBezTo>
                  <a:cubicBezTo>
                    <a:pt x="78321" y="4478"/>
                    <a:pt x="78321" y="4453"/>
                    <a:pt x="78321" y="4428"/>
                  </a:cubicBezTo>
                  <a:cubicBezTo>
                    <a:pt x="78321" y="4428"/>
                    <a:pt x="78321" y="4403"/>
                    <a:pt x="78321" y="4378"/>
                  </a:cubicBezTo>
                  <a:cubicBezTo>
                    <a:pt x="78321" y="4353"/>
                    <a:pt x="78321" y="4353"/>
                    <a:pt x="78321" y="4328"/>
                  </a:cubicBezTo>
                  <a:cubicBezTo>
                    <a:pt x="78321" y="4303"/>
                    <a:pt x="78321" y="4278"/>
                    <a:pt x="78321" y="4278"/>
                  </a:cubicBezTo>
                  <a:cubicBezTo>
                    <a:pt x="78321" y="4253"/>
                    <a:pt x="78321" y="4227"/>
                    <a:pt x="78321" y="4202"/>
                  </a:cubicBezTo>
                  <a:cubicBezTo>
                    <a:pt x="78321" y="4202"/>
                    <a:pt x="78321" y="4177"/>
                    <a:pt x="78321" y="4152"/>
                  </a:cubicBezTo>
                  <a:cubicBezTo>
                    <a:pt x="78321" y="4127"/>
                    <a:pt x="78321" y="4127"/>
                    <a:pt x="78321" y="4102"/>
                  </a:cubicBezTo>
                  <a:cubicBezTo>
                    <a:pt x="78321" y="4077"/>
                    <a:pt x="78321" y="4052"/>
                    <a:pt x="78321" y="4052"/>
                  </a:cubicBezTo>
                  <a:cubicBezTo>
                    <a:pt x="78321" y="4027"/>
                    <a:pt x="78321" y="4002"/>
                    <a:pt x="78321" y="3977"/>
                  </a:cubicBezTo>
                  <a:cubicBezTo>
                    <a:pt x="78321" y="3977"/>
                    <a:pt x="78321" y="3952"/>
                    <a:pt x="78321" y="3927"/>
                  </a:cubicBezTo>
                  <a:cubicBezTo>
                    <a:pt x="78321" y="3902"/>
                    <a:pt x="78321" y="3902"/>
                    <a:pt x="78321" y="3877"/>
                  </a:cubicBezTo>
                  <a:cubicBezTo>
                    <a:pt x="78321" y="3852"/>
                    <a:pt x="78321" y="3826"/>
                    <a:pt x="78321" y="3826"/>
                  </a:cubicBezTo>
                  <a:cubicBezTo>
                    <a:pt x="78321" y="3801"/>
                    <a:pt x="78321" y="3776"/>
                    <a:pt x="78321" y="3751"/>
                  </a:cubicBezTo>
                  <a:cubicBezTo>
                    <a:pt x="78321" y="3751"/>
                    <a:pt x="78321" y="3726"/>
                    <a:pt x="78321" y="3701"/>
                  </a:cubicBezTo>
                  <a:cubicBezTo>
                    <a:pt x="78321" y="3676"/>
                    <a:pt x="78321" y="3676"/>
                    <a:pt x="78321" y="3651"/>
                  </a:cubicBezTo>
                  <a:cubicBezTo>
                    <a:pt x="78321" y="3626"/>
                    <a:pt x="78321" y="3601"/>
                    <a:pt x="78321" y="3601"/>
                  </a:cubicBezTo>
                  <a:cubicBezTo>
                    <a:pt x="78321" y="3576"/>
                    <a:pt x="78321" y="3551"/>
                    <a:pt x="78321" y="3526"/>
                  </a:cubicBezTo>
                  <a:cubicBezTo>
                    <a:pt x="78321" y="3501"/>
                    <a:pt x="78321" y="3501"/>
                    <a:pt x="78321" y="3476"/>
                  </a:cubicBezTo>
                  <a:cubicBezTo>
                    <a:pt x="78321" y="3451"/>
                    <a:pt x="78321" y="3425"/>
                    <a:pt x="78321" y="3425"/>
                  </a:cubicBezTo>
                  <a:cubicBezTo>
                    <a:pt x="78321" y="3400"/>
                    <a:pt x="78321" y="3375"/>
                    <a:pt x="78321" y="3350"/>
                  </a:cubicBezTo>
                  <a:cubicBezTo>
                    <a:pt x="78321" y="3350"/>
                    <a:pt x="78321" y="3325"/>
                    <a:pt x="78321" y="3300"/>
                  </a:cubicBezTo>
                  <a:cubicBezTo>
                    <a:pt x="78321" y="3150"/>
                    <a:pt x="78296" y="2999"/>
                    <a:pt x="78221" y="2899"/>
                  </a:cubicBezTo>
                  <a:cubicBezTo>
                    <a:pt x="77560" y="2023"/>
                    <a:pt x="60203" y="0"/>
                    <a:pt x="41569" y="0"/>
                  </a:cubicBezTo>
                  <a:close/>
                </a:path>
              </a:pathLst>
            </a:custGeom>
            <a:solidFill>
              <a:srgbClr val="CC4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0"/>
            <p:cNvSpPr/>
            <p:nvPr/>
          </p:nvSpPr>
          <p:spPr>
            <a:xfrm>
              <a:off x="4667125" y="3395363"/>
              <a:ext cx="1991900" cy="406025"/>
            </a:xfrm>
            <a:custGeom>
              <a:avLst/>
              <a:gdLst/>
              <a:ahLst/>
              <a:cxnLst/>
              <a:rect l="l" t="t" r="r" b="b"/>
              <a:pathLst>
                <a:path w="79676" h="16241" extrusionOk="0">
                  <a:moveTo>
                    <a:pt x="41770" y="0"/>
                  </a:moveTo>
                  <a:cubicBezTo>
                    <a:pt x="25766" y="0"/>
                    <a:pt x="8820" y="1492"/>
                    <a:pt x="702" y="6483"/>
                  </a:cubicBezTo>
                  <a:cubicBezTo>
                    <a:pt x="1" y="6934"/>
                    <a:pt x="151" y="8012"/>
                    <a:pt x="953" y="8288"/>
                  </a:cubicBezTo>
                  <a:cubicBezTo>
                    <a:pt x="6894" y="10289"/>
                    <a:pt x="25853" y="16240"/>
                    <a:pt x="42107" y="16240"/>
                  </a:cubicBezTo>
                  <a:cubicBezTo>
                    <a:pt x="45189" y="16240"/>
                    <a:pt x="48173" y="16026"/>
                    <a:pt x="50953" y="15531"/>
                  </a:cubicBezTo>
                  <a:cubicBezTo>
                    <a:pt x="71354" y="11872"/>
                    <a:pt x="79675" y="4553"/>
                    <a:pt x="78422" y="2899"/>
                  </a:cubicBezTo>
                  <a:cubicBezTo>
                    <a:pt x="77761" y="2023"/>
                    <a:pt x="60404" y="0"/>
                    <a:pt x="41770" y="0"/>
                  </a:cubicBezTo>
                  <a:close/>
                </a:path>
              </a:pathLst>
            </a:custGeom>
            <a:solidFill>
              <a:srgbClr val="E88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60"/>
            <p:cNvSpPr/>
            <p:nvPr/>
          </p:nvSpPr>
          <p:spPr>
            <a:xfrm>
              <a:off x="4897075" y="3417713"/>
              <a:ext cx="922975" cy="279475"/>
            </a:xfrm>
            <a:custGeom>
              <a:avLst/>
              <a:gdLst/>
              <a:ahLst/>
              <a:cxnLst/>
              <a:rect l="l" t="t" r="r" b="b"/>
              <a:pathLst>
                <a:path w="36919" h="11179" extrusionOk="0">
                  <a:moveTo>
                    <a:pt x="1" y="0"/>
                  </a:moveTo>
                  <a:lnTo>
                    <a:pt x="1" y="3935"/>
                  </a:lnTo>
                  <a:lnTo>
                    <a:pt x="36918" y="11178"/>
                  </a:lnTo>
                  <a:lnTo>
                    <a:pt x="36918" y="5890"/>
                  </a:lnTo>
                  <a:cubicBezTo>
                    <a:pt x="36918" y="5890"/>
                    <a:pt x="803" y="251"/>
                    <a:pt x="1" y="0"/>
                  </a:cubicBezTo>
                  <a:close/>
                </a:path>
              </a:pathLst>
            </a:custGeom>
            <a:solidFill>
              <a:srgbClr val="2E56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0"/>
            <p:cNvSpPr/>
            <p:nvPr/>
          </p:nvSpPr>
          <p:spPr>
            <a:xfrm>
              <a:off x="5820025" y="3450288"/>
              <a:ext cx="677975" cy="246900"/>
            </a:xfrm>
            <a:custGeom>
              <a:avLst/>
              <a:gdLst/>
              <a:ahLst/>
              <a:cxnLst/>
              <a:rect l="l" t="t" r="r" b="b"/>
              <a:pathLst>
                <a:path w="27119" h="9876" extrusionOk="0">
                  <a:moveTo>
                    <a:pt x="27118" y="0"/>
                  </a:moveTo>
                  <a:lnTo>
                    <a:pt x="0" y="4787"/>
                  </a:lnTo>
                  <a:lnTo>
                    <a:pt x="0" y="9875"/>
                  </a:lnTo>
                  <a:lnTo>
                    <a:pt x="26667" y="4787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2643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0"/>
            <p:cNvSpPr/>
            <p:nvPr/>
          </p:nvSpPr>
          <p:spPr>
            <a:xfrm>
              <a:off x="5820025" y="3488513"/>
              <a:ext cx="674200" cy="175450"/>
            </a:xfrm>
            <a:custGeom>
              <a:avLst/>
              <a:gdLst/>
              <a:ahLst/>
              <a:cxnLst/>
              <a:rect l="l" t="t" r="r" b="b"/>
              <a:pathLst>
                <a:path w="26968" h="7018" extrusionOk="0">
                  <a:moveTo>
                    <a:pt x="26968" y="0"/>
                  </a:moveTo>
                  <a:lnTo>
                    <a:pt x="0" y="4712"/>
                  </a:lnTo>
                  <a:lnTo>
                    <a:pt x="0" y="7018"/>
                  </a:lnTo>
                  <a:lnTo>
                    <a:pt x="26792" y="1905"/>
                  </a:lnTo>
                  <a:lnTo>
                    <a:pt x="26968" y="0"/>
                  </a:lnTo>
                  <a:close/>
                </a:path>
              </a:pathLst>
            </a:custGeom>
            <a:solidFill>
              <a:srgbClr val="F5E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0"/>
            <p:cNvSpPr/>
            <p:nvPr/>
          </p:nvSpPr>
          <p:spPr>
            <a:xfrm>
              <a:off x="4897075" y="3311813"/>
              <a:ext cx="1600925" cy="258175"/>
            </a:xfrm>
            <a:custGeom>
              <a:avLst/>
              <a:gdLst/>
              <a:ahLst/>
              <a:cxnLst/>
              <a:rect l="l" t="t" r="r" b="b"/>
              <a:pathLst>
                <a:path w="64037" h="10327" extrusionOk="0">
                  <a:moveTo>
                    <a:pt x="29675" y="1"/>
                  </a:moveTo>
                  <a:lnTo>
                    <a:pt x="1" y="4236"/>
                  </a:lnTo>
                  <a:lnTo>
                    <a:pt x="36918" y="10326"/>
                  </a:lnTo>
                  <a:lnTo>
                    <a:pt x="64036" y="5539"/>
                  </a:lnTo>
                  <a:lnTo>
                    <a:pt x="29675" y="1"/>
                  </a:lnTo>
                  <a:close/>
                </a:path>
              </a:pathLst>
            </a:custGeom>
            <a:solidFill>
              <a:srgbClr val="3C67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0"/>
            <p:cNvSpPr/>
            <p:nvPr/>
          </p:nvSpPr>
          <p:spPr>
            <a:xfrm>
              <a:off x="5085675" y="3323088"/>
              <a:ext cx="705550" cy="213700"/>
            </a:xfrm>
            <a:custGeom>
              <a:avLst/>
              <a:gdLst/>
              <a:ahLst/>
              <a:cxnLst/>
              <a:rect l="l" t="t" r="r" b="b"/>
              <a:pathLst>
                <a:path w="28222" h="8548" extrusionOk="0">
                  <a:moveTo>
                    <a:pt x="1" y="1"/>
                  </a:moveTo>
                  <a:lnTo>
                    <a:pt x="1" y="3033"/>
                  </a:lnTo>
                  <a:lnTo>
                    <a:pt x="28221" y="8547"/>
                  </a:lnTo>
                  <a:lnTo>
                    <a:pt x="28221" y="4512"/>
                  </a:lnTo>
                  <a:cubicBezTo>
                    <a:pt x="28221" y="4512"/>
                    <a:pt x="627" y="201"/>
                    <a:pt x="1" y="1"/>
                  </a:cubicBezTo>
                  <a:close/>
                </a:path>
              </a:pathLst>
            </a:custGeom>
            <a:solidFill>
              <a:srgbClr val="FF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0"/>
            <p:cNvSpPr/>
            <p:nvPr/>
          </p:nvSpPr>
          <p:spPr>
            <a:xfrm>
              <a:off x="5791200" y="3348163"/>
              <a:ext cx="517575" cy="188625"/>
            </a:xfrm>
            <a:custGeom>
              <a:avLst/>
              <a:gdLst/>
              <a:ahLst/>
              <a:cxnLst/>
              <a:rect l="l" t="t" r="r" b="b"/>
              <a:pathLst>
                <a:path w="20703" h="7545" extrusionOk="0">
                  <a:moveTo>
                    <a:pt x="20702" y="0"/>
                  </a:moveTo>
                  <a:lnTo>
                    <a:pt x="0" y="3659"/>
                  </a:lnTo>
                  <a:lnTo>
                    <a:pt x="0" y="7544"/>
                  </a:lnTo>
                  <a:lnTo>
                    <a:pt x="20376" y="3659"/>
                  </a:lnTo>
                  <a:lnTo>
                    <a:pt x="20702" y="0"/>
                  </a:lnTo>
                  <a:close/>
                </a:path>
              </a:pathLst>
            </a:custGeom>
            <a:solidFill>
              <a:srgbClr val="F58F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0"/>
            <p:cNvSpPr/>
            <p:nvPr/>
          </p:nvSpPr>
          <p:spPr>
            <a:xfrm>
              <a:off x="5791200" y="3377613"/>
              <a:ext cx="515050" cy="134100"/>
            </a:xfrm>
            <a:custGeom>
              <a:avLst/>
              <a:gdLst/>
              <a:ahLst/>
              <a:cxnLst/>
              <a:rect l="l" t="t" r="r" b="b"/>
              <a:pathLst>
                <a:path w="20602" h="5364" extrusionOk="0">
                  <a:moveTo>
                    <a:pt x="20602" y="0"/>
                  </a:moveTo>
                  <a:lnTo>
                    <a:pt x="0" y="3609"/>
                  </a:lnTo>
                  <a:lnTo>
                    <a:pt x="0" y="5364"/>
                  </a:lnTo>
                  <a:lnTo>
                    <a:pt x="20477" y="1454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F5E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0"/>
            <p:cNvSpPr/>
            <p:nvPr/>
          </p:nvSpPr>
          <p:spPr>
            <a:xfrm>
              <a:off x="5085675" y="3242263"/>
              <a:ext cx="1223100" cy="197400"/>
            </a:xfrm>
            <a:custGeom>
              <a:avLst/>
              <a:gdLst/>
              <a:ahLst/>
              <a:cxnLst/>
              <a:rect l="l" t="t" r="r" b="b"/>
              <a:pathLst>
                <a:path w="48924" h="7896" extrusionOk="0">
                  <a:moveTo>
                    <a:pt x="22682" y="1"/>
                  </a:moveTo>
                  <a:lnTo>
                    <a:pt x="1" y="3234"/>
                  </a:lnTo>
                  <a:lnTo>
                    <a:pt x="28221" y="7895"/>
                  </a:lnTo>
                  <a:lnTo>
                    <a:pt x="48923" y="4236"/>
                  </a:lnTo>
                  <a:lnTo>
                    <a:pt x="22682" y="1"/>
                  </a:lnTo>
                  <a:close/>
                </a:path>
              </a:pathLst>
            </a:custGeom>
            <a:solidFill>
              <a:srgbClr val="FFD6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0"/>
            <p:cNvSpPr/>
            <p:nvPr/>
          </p:nvSpPr>
          <p:spPr>
            <a:xfrm>
              <a:off x="5520525" y="3010338"/>
              <a:ext cx="429850" cy="351000"/>
            </a:xfrm>
            <a:custGeom>
              <a:avLst/>
              <a:gdLst/>
              <a:ahLst/>
              <a:cxnLst/>
              <a:rect l="l" t="t" r="r" b="b"/>
              <a:pathLst>
                <a:path w="17194" h="14040" extrusionOk="0">
                  <a:moveTo>
                    <a:pt x="12355" y="1"/>
                  </a:moveTo>
                  <a:cubicBezTo>
                    <a:pt x="12129" y="1"/>
                    <a:pt x="11903" y="26"/>
                    <a:pt x="11679" y="80"/>
                  </a:cubicBezTo>
                  <a:cubicBezTo>
                    <a:pt x="10677" y="280"/>
                    <a:pt x="10000" y="1007"/>
                    <a:pt x="9098" y="1358"/>
                  </a:cubicBezTo>
                  <a:cubicBezTo>
                    <a:pt x="8910" y="1420"/>
                    <a:pt x="8703" y="1458"/>
                    <a:pt x="8500" y="1458"/>
                  </a:cubicBezTo>
                  <a:cubicBezTo>
                    <a:pt x="8296" y="1458"/>
                    <a:pt x="8095" y="1420"/>
                    <a:pt x="7920" y="1333"/>
                  </a:cubicBezTo>
                  <a:cubicBezTo>
                    <a:pt x="7719" y="1257"/>
                    <a:pt x="7569" y="1132"/>
                    <a:pt x="7419" y="1007"/>
                  </a:cubicBezTo>
                  <a:cubicBezTo>
                    <a:pt x="6593" y="384"/>
                    <a:pt x="5687" y="65"/>
                    <a:pt x="4791" y="65"/>
                  </a:cubicBezTo>
                  <a:cubicBezTo>
                    <a:pt x="3811" y="65"/>
                    <a:pt x="2843" y="447"/>
                    <a:pt x="2005" y="1232"/>
                  </a:cubicBezTo>
                  <a:cubicBezTo>
                    <a:pt x="927" y="2235"/>
                    <a:pt x="226" y="3663"/>
                    <a:pt x="75" y="5117"/>
                  </a:cubicBezTo>
                  <a:cubicBezTo>
                    <a:pt x="25" y="5518"/>
                    <a:pt x="0" y="5944"/>
                    <a:pt x="50" y="6345"/>
                  </a:cubicBezTo>
                  <a:cubicBezTo>
                    <a:pt x="201" y="8250"/>
                    <a:pt x="1253" y="10029"/>
                    <a:pt x="2832" y="11082"/>
                  </a:cubicBezTo>
                  <a:cubicBezTo>
                    <a:pt x="3584" y="11583"/>
                    <a:pt x="4386" y="12009"/>
                    <a:pt x="5063" y="12611"/>
                  </a:cubicBezTo>
                  <a:cubicBezTo>
                    <a:pt x="5540" y="13041"/>
                    <a:pt x="5973" y="13971"/>
                    <a:pt x="6706" y="13971"/>
                  </a:cubicBezTo>
                  <a:cubicBezTo>
                    <a:pt x="6742" y="13971"/>
                    <a:pt x="6779" y="13969"/>
                    <a:pt x="6817" y="13964"/>
                  </a:cubicBezTo>
                  <a:cubicBezTo>
                    <a:pt x="7243" y="13914"/>
                    <a:pt x="7394" y="13613"/>
                    <a:pt x="7719" y="13488"/>
                  </a:cubicBezTo>
                  <a:cubicBezTo>
                    <a:pt x="7796" y="13450"/>
                    <a:pt x="7841" y="13433"/>
                    <a:pt x="7871" y="13433"/>
                  </a:cubicBezTo>
                  <a:cubicBezTo>
                    <a:pt x="7959" y="13433"/>
                    <a:pt x="7908" y="13583"/>
                    <a:pt x="8095" y="13789"/>
                  </a:cubicBezTo>
                  <a:cubicBezTo>
                    <a:pt x="8190" y="13891"/>
                    <a:pt x="8337" y="13932"/>
                    <a:pt x="8495" y="13932"/>
                  </a:cubicBezTo>
                  <a:cubicBezTo>
                    <a:pt x="8920" y="13932"/>
                    <a:pt x="9433" y="13635"/>
                    <a:pt x="9276" y="13416"/>
                  </a:cubicBezTo>
                  <a:lnTo>
                    <a:pt x="9276" y="13416"/>
                  </a:lnTo>
                  <a:cubicBezTo>
                    <a:pt x="9551" y="13790"/>
                    <a:pt x="9976" y="14039"/>
                    <a:pt x="10426" y="14039"/>
                  </a:cubicBezTo>
                  <a:cubicBezTo>
                    <a:pt x="10627" y="14039"/>
                    <a:pt x="10827" y="14014"/>
                    <a:pt x="11003" y="13889"/>
                  </a:cubicBezTo>
                  <a:cubicBezTo>
                    <a:pt x="11253" y="13739"/>
                    <a:pt x="11454" y="13338"/>
                    <a:pt x="11654" y="13112"/>
                  </a:cubicBezTo>
                  <a:cubicBezTo>
                    <a:pt x="11905" y="12811"/>
                    <a:pt x="12181" y="12561"/>
                    <a:pt x="12481" y="12310"/>
                  </a:cubicBezTo>
                  <a:cubicBezTo>
                    <a:pt x="13083" y="11859"/>
                    <a:pt x="13735" y="11483"/>
                    <a:pt x="14361" y="11082"/>
                  </a:cubicBezTo>
                  <a:cubicBezTo>
                    <a:pt x="15940" y="10029"/>
                    <a:pt x="17018" y="8250"/>
                    <a:pt x="17168" y="6345"/>
                  </a:cubicBezTo>
                  <a:cubicBezTo>
                    <a:pt x="17193" y="5919"/>
                    <a:pt x="17193" y="5493"/>
                    <a:pt x="17143" y="5067"/>
                  </a:cubicBezTo>
                  <a:cubicBezTo>
                    <a:pt x="16968" y="3613"/>
                    <a:pt x="16266" y="2235"/>
                    <a:pt x="15188" y="1232"/>
                  </a:cubicBezTo>
                  <a:cubicBezTo>
                    <a:pt x="14447" y="532"/>
                    <a:pt x="13400" y="1"/>
                    <a:pt x="12355" y="1"/>
                  </a:cubicBezTo>
                  <a:close/>
                </a:path>
              </a:pathLst>
            </a:custGeom>
            <a:solidFill>
              <a:srgbClr val="E63A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0"/>
            <p:cNvSpPr/>
            <p:nvPr/>
          </p:nvSpPr>
          <p:spPr>
            <a:xfrm>
              <a:off x="5688425" y="3048463"/>
              <a:ext cx="96525" cy="48425"/>
            </a:xfrm>
            <a:custGeom>
              <a:avLst/>
              <a:gdLst/>
              <a:ahLst/>
              <a:cxnLst/>
              <a:rect l="l" t="t" r="r" b="b"/>
              <a:pathLst>
                <a:path w="3861" h="1937" extrusionOk="0">
                  <a:moveTo>
                    <a:pt x="452" y="1"/>
                  </a:moveTo>
                  <a:cubicBezTo>
                    <a:pt x="401" y="1"/>
                    <a:pt x="344" y="18"/>
                    <a:pt x="277" y="58"/>
                  </a:cubicBezTo>
                  <a:cubicBezTo>
                    <a:pt x="76" y="133"/>
                    <a:pt x="1" y="384"/>
                    <a:pt x="51" y="585"/>
                  </a:cubicBezTo>
                  <a:cubicBezTo>
                    <a:pt x="101" y="785"/>
                    <a:pt x="227" y="935"/>
                    <a:pt x="377" y="1111"/>
                  </a:cubicBezTo>
                  <a:cubicBezTo>
                    <a:pt x="552" y="1311"/>
                    <a:pt x="728" y="1537"/>
                    <a:pt x="953" y="1687"/>
                  </a:cubicBezTo>
                  <a:lnTo>
                    <a:pt x="978" y="1687"/>
                  </a:lnTo>
                  <a:cubicBezTo>
                    <a:pt x="1257" y="1864"/>
                    <a:pt x="1571" y="1937"/>
                    <a:pt x="1888" y="1937"/>
                  </a:cubicBezTo>
                  <a:cubicBezTo>
                    <a:pt x="2113" y="1937"/>
                    <a:pt x="2339" y="1900"/>
                    <a:pt x="2557" y="1838"/>
                  </a:cubicBezTo>
                  <a:cubicBezTo>
                    <a:pt x="2758" y="1788"/>
                    <a:pt x="2933" y="1712"/>
                    <a:pt x="3109" y="1612"/>
                  </a:cubicBezTo>
                  <a:cubicBezTo>
                    <a:pt x="3334" y="1487"/>
                    <a:pt x="3585" y="1336"/>
                    <a:pt x="3710" y="1111"/>
                  </a:cubicBezTo>
                  <a:cubicBezTo>
                    <a:pt x="3861" y="885"/>
                    <a:pt x="3861" y="585"/>
                    <a:pt x="3660" y="384"/>
                  </a:cubicBezTo>
                  <a:cubicBezTo>
                    <a:pt x="3548" y="288"/>
                    <a:pt x="3404" y="243"/>
                    <a:pt x="3256" y="243"/>
                  </a:cubicBezTo>
                  <a:cubicBezTo>
                    <a:pt x="3174" y="243"/>
                    <a:pt x="3089" y="257"/>
                    <a:pt x="3009" y="284"/>
                  </a:cubicBezTo>
                  <a:cubicBezTo>
                    <a:pt x="2783" y="334"/>
                    <a:pt x="2557" y="459"/>
                    <a:pt x="2332" y="534"/>
                  </a:cubicBezTo>
                  <a:cubicBezTo>
                    <a:pt x="2282" y="534"/>
                    <a:pt x="2257" y="560"/>
                    <a:pt x="2207" y="560"/>
                  </a:cubicBezTo>
                  <a:cubicBezTo>
                    <a:pt x="2094" y="585"/>
                    <a:pt x="1981" y="597"/>
                    <a:pt x="1868" y="597"/>
                  </a:cubicBezTo>
                  <a:cubicBezTo>
                    <a:pt x="1755" y="597"/>
                    <a:pt x="1643" y="585"/>
                    <a:pt x="1530" y="560"/>
                  </a:cubicBezTo>
                  <a:cubicBezTo>
                    <a:pt x="1279" y="484"/>
                    <a:pt x="1054" y="384"/>
                    <a:pt x="828" y="234"/>
                  </a:cubicBezTo>
                  <a:cubicBezTo>
                    <a:pt x="682" y="124"/>
                    <a:pt x="589" y="1"/>
                    <a:pt x="452" y="1"/>
                  </a:cubicBezTo>
                  <a:close/>
                </a:path>
              </a:pathLst>
            </a:custGeom>
            <a:solidFill>
              <a:srgbClr val="B82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60"/>
            <p:cNvSpPr/>
            <p:nvPr/>
          </p:nvSpPr>
          <p:spPr>
            <a:xfrm>
              <a:off x="5642700" y="2922463"/>
              <a:ext cx="109675" cy="161275"/>
            </a:xfrm>
            <a:custGeom>
              <a:avLst/>
              <a:gdLst/>
              <a:ahLst/>
              <a:cxnLst/>
              <a:rect l="l" t="t" r="r" b="b"/>
              <a:pathLst>
                <a:path w="4387" h="6451" extrusionOk="0">
                  <a:moveTo>
                    <a:pt x="982" y="0"/>
                  </a:moveTo>
                  <a:cubicBezTo>
                    <a:pt x="949" y="0"/>
                    <a:pt x="914" y="3"/>
                    <a:pt x="878" y="11"/>
                  </a:cubicBezTo>
                  <a:cubicBezTo>
                    <a:pt x="802" y="36"/>
                    <a:pt x="727" y="86"/>
                    <a:pt x="627" y="161"/>
                  </a:cubicBezTo>
                  <a:cubicBezTo>
                    <a:pt x="401" y="361"/>
                    <a:pt x="201" y="637"/>
                    <a:pt x="51" y="938"/>
                  </a:cubicBezTo>
                  <a:cubicBezTo>
                    <a:pt x="25" y="963"/>
                    <a:pt x="0" y="1013"/>
                    <a:pt x="25" y="1063"/>
                  </a:cubicBezTo>
                  <a:cubicBezTo>
                    <a:pt x="51" y="1138"/>
                    <a:pt x="151" y="1138"/>
                    <a:pt x="201" y="1138"/>
                  </a:cubicBezTo>
                  <a:cubicBezTo>
                    <a:pt x="381" y="1129"/>
                    <a:pt x="561" y="1119"/>
                    <a:pt x="738" y="1119"/>
                  </a:cubicBezTo>
                  <a:cubicBezTo>
                    <a:pt x="1030" y="1119"/>
                    <a:pt x="1314" y="1145"/>
                    <a:pt x="1579" y="1239"/>
                  </a:cubicBezTo>
                  <a:cubicBezTo>
                    <a:pt x="2757" y="1615"/>
                    <a:pt x="3284" y="3143"/>
                    <a:pt x="3409" y="4246"/>
                  </a:cubicBezTo>
                  <a:cubicBezTo>
                    <a:pt x="3434" y="4522"/>
                    <a:pt x="3409" y="4798"/>
                    <a:pt x="3359" y="5073"/>
                  </a:cubicBezTo>
                  <a:cubicBezTo>
                    <a:pt x="3334" y="5249"/>
                    <a:pt x="3284" y="5449"/>
                    <a:pt x="3183" y="5625"/>
                  </a:cubicBezTo>
                  <a:cubicBezTo>
                    <a:pt x="3158" y="5700"/>
                    <a:pt x="3108" y="5775"/>
                    <a:pt x="3058" y="5850"/>
                  </a:cubicBezTo>
                  <a:cubicBezTo>
                    <a:pt x="2983" y="5975"/>
                    <a:pt x="2883" y="6101"/>
                    <a:pt x="2782" y="6201"/>
                  </a:cubicBezTo>
                  <a:lnTo>
                    <a:pt x="2807" y="6201"/>
                  </a:lnTo>
                  <a:cubicBezTo>
                    <a:pt x="3086" y="6377"/>
                    <a:pt x="3400" y="6450"/>
                    <a:pt x="3717" y="6450"/>
                  </a:cubicBezTo>
                  <a:cubicBezTo>
                    <a:pt x="3942" y="6450"/>
                    <a:pt x="4168" y="6414"/>
                    <a:pt x="4386" y="6351"/>
                  </a:cubicBezTo>
                  <a:cubicBezTo>
                    <a:pt x="4236" y="6176"/>
                    <a:pt x="4136" y="5950"/>
                    <a:pt x="4111" y="5725"/>
                  </a:cubicBezTo>
                  <a:cubicBezTo>
                    <a:pt x="4086" y="5524"/>
                    <a:pt x="4061" y="5299"/>
                    <a:pt x="4036" y="5073"/>
                  </a:cubicBezTo>
                  <a:cubicBezTo>
                    <a:pt x="3810" y="3093"/>
                    <a:pt x="3484" y="612"/>
                    <a:pt x="1203" y="36"/>
                  </a:cubicBezTo>
                  <a:cubicBezTo>
                    <a:pt x="1133" y="18"/>
                    <a:pt x="1062" y="0"/>
                    <a:pt x="982" y="0"/>
                  </a:cubicBezTo>
                  <a:close/>
                </a:path>
              </a:pathLst>
            </a:custGeom>
            <a:solidFill>
              <a:srgbClr val="381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60"/>
            <p:cNvSpPr/>
            <p:nvPr/>
          </p:nvSpPr>
          <p:spPr>
            <a:xfrm>
              <a:off x="5520525" y="3137013"/>
              <a:ext cx="429850" cy="224325"/>
            </a:xfrm>
            <a:custGeom>
              <a:avLst/>
              <a:gdLst/>
              <a:ahLst/>
              <a:cxnLst/>
              <a:rect l="l" t="t" r="r" b="b"/>
              <a:pathLst>
                <a:path w="17194" h="8973" extrusionOk="0">
                  <a:moveTo>
                    <a:pt x="17143" y="0"/>
                  </a:moveTo>
                  <a:cubicBezTo>
                    <a:pt x="17118" y="301"/>
                    <a:pt x="17118" y="602"/>
                    <a:pt x="17043" y="902"/>
                  </a:cubicBezTo>
                  <a:cubicBezTo>
                    <a:pt x="16892" y="1504"/>
                    <a:pt x="16642" y="2080"/>
                    <a:pt x="16316" y="2581"/>
                  </a:cubicBezTo>
                  <a:cubicBezTo>
                    <a:pt x="15664" y="3634"/>
                    <a:pt x="14712" y="4461"/>
                    <a:pt x="13634" y="5088"/>
                  </a:cubicBezTo>
                  <a:cubicBezTo>
                    <a:pt x="12757" y="5614"/>
                    <a:pt x="11780" y="6015"/>
                    <a:pt x="10777" y="6140"/>
                  </a:cubicBezTo>
                  <a:cubicBezTo>
                    <a:pt x="10564" y="6163"/>
                    <a:pt x="10351" y="6174"/>
                    <a:pt x="10137" y="6174"/>
                  </a:cubicBezTo>
                  <a:cubicBezTo>
                    <a:pt x="8943" y="6174"/>
                    <a:pt x="7744" y="5839"/>
                    <a:pt x="6617" y="5414"/>
                  </a:cubicBezTo>
                  <a:cubicBezTo>
                    <a:pt x="3910" y="4386"/>
                    <a:pt x="1328" y="2657"/>
                    <a:pt x="75" y="50"/>
                  </a:cubicBezTo>
                  <a:cubicBezTo>
                    <a:pt x="25" y="451"/>
                    <a:pt x="0" y="877"/>
                    <a:pt x="50" y="1278"/>
                  </a:cubicBezTo>
                  <a:cubicBezTo>
                    <a:pt x="201" y="3183"/>
                    <a:pt x="1253" y="4962"/>
                    <a:pt x="2832" y="6015"/>
                  </a:cubicBezTo>
                  <a:cubicBezTo>
                    <a:pt x="3584" y="6516"/>
                    <a:pt x="4386" y="6942"/>
                    <a:pt x="5063" y="7544"/>
                  </a:cubicBezTo>
                  <a:cubicBezTo>
                    <a:pt x="5540" y="7974"/>
                    <a:pt x="5973" y="8904"/>
                    <a:pt x="6706" y="8904"/>
                  </a:cubicBezTo>
                  <a:cubicBezTo>
                    <a:pt x="6742" y="8904"/>
                    <a:pt x="6779" y="8902"/>
                    <a:pt x="6817" y="8897"/>
                  </a:cubicBezTo>
                  <a:cubicBezTo>
                    <a:pt x="7243" y="8847"/>
                    <a:pt x="7394" y="8546"/>
                    <a:pt x="7719" y="8421"/>
                  </a:cubicBezTo>
                  <a:cubicBezTo>
                    <a:pt x="7796" y="8383"/>
                    <a:pt x="7841" y="8366"/>
                    <a:pt x="7871" y="8366"/>
                  </a:cubicBezTo>
                  <a:cubicBezTo>
                    <a:pt x="7959" y="8366"/>
                    <a:pt x="7908" y="8516"/>
                    <a:pt x="8095" y="8722"/>
                  </a:cubicBezTo>
                  <a:cubicBezTo>
                    <a:pt x="8190" y="8824"/>
                    <a:pt x="8337" y="8865"/>
                    <a:pt x="8495" y="8865"/>
                  </a:cubicBezTo>
                  <a:cubicBezTo>
                    <a:pt x="8920" y="8865"/>
                    <a:pt x="9433" y="8568"/>
                    <a:pt x="9276" y="8349"/>
                  </a:cubicBezTo>
                  <a:lnTo>
                    <a:pt x="9276" y="8349"/>
                  </a:lnTo>
                  <a:cubicBezTo>
                    <a:pt x="9551" y="8723"/>
                    <a:pt x="9976" y="8972"/>
                    <a:pt x="10426" y="8972"/>
                  </a:cubicBezTo>
                  <a:cubicBezTo>
                    <a:pt x="10627" y="8972"/>
                    <a:pt x="10827" y="8947"/>
                    <a:pt x="11003" y="8822"/>
                  </a:cubicBezTo>
                  <a:cubicBezTo>
                    <a:pt x="11253" y="8672"/>
                    <a:pt x="11454" y="8271"/>
                    <a:pt x="11654" y="8045"/>
                  </a:cubicBezTo>
                  <a:cubicBezTo>
                    <a:pt x="11905" y="7744"/>
                    <a:pt x="12181" y="7494"/>
                    <a:pt x="12481" y="7243"/>
                  </a:cubicBezTo>
                  <a:cubicBezTo>
                    <a:pt x="13083" y="6792"/>
                    <a:pt x="13735" y="6416"/>
                    <a:pt x="14361" y="6015"/>
                  </a:cubicBezTo>
                  <a:cubicBezTo>
                    <a:pt x="15940" y="4962"/>
                    <a:pt x="17018" y="3183"/>
                    <a:pt x="17168" y="1278"/>
                  </a:cubicBezTo>
                  <a:cubicBezTo>
                    <a:pt x="17193" y="852"/>
                    <a:pt x="17193" y="426"/>
                    <a:pt x="17143" y="0"/>
                  </a:cubicBezTo>
                  <a:close/>
                </a:path>
              </a:pathLst>
            </a:custGeom>
            <a:solidFill>
              <a:srgbClr val="B823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0"/>
            <p:cNvSpPr/>
            <p:nvPr/>
          </p:nvSpPr>
          <p:spPr>
            <a:xfrm>
              <a:off x="5831300" y="3053288"/>
              <a:ext cx="96500" cy="115100"/>
            </a:xfrm>
            <a:custGeom>
              <a:avLst/>
              <a:gdLst/>
              <a:ahLst/>
              <a:cxnLst/>
              <a:rect l="l" t="t" r="r" b="b"/>
              <a:pathLst>
                <a:path w="3860" h="4604" extrusionOk="0">
                  <a:moveTo>
                    <a:pt x="1499" y="1"/>
                  </a:moveTo>
                  <a:cubicBezTo>
                    <a:pt x="1288" y="1"/>
                    <a:pt x="1078" y="86"/>
                    <a:pt x="877" y="291"/>
                  </a:cubicBezTo>
                  <a:cubicBezTo>
                    <a:pt x="0" y="1143"/>
                    <a:pt x="827" y="3148"/>
                    <a:pt x="1454" y="3925"/>
                  </a:cubicBezTo>
                  <a:cubicBezTo>
                    <a:pt x="1730" y="4276"/>
                    <a:pt x="2106" y="4577"/>
                    <a:pt x="2532" y="4602"/>
                  </a:cubicBezTo>
                  <a:cubicBezTo>
                    <a:pt x="2546" y="4603"/>
                    <a:pt x="2559" y="4603"/>
                    <a:pt x="2573" y="4603"/>
                  </a:cubicBezTo>
                  <a:cubicBezTo>
                    <a:pt x="3133" y="4603"/>
                    <a:pt x="3637" y="4112"/>
                    <a:pt x="3735" y="3550"/>
                  </a:cubicBezTo>
                  <a:cubicBezTo>
                    <a:pt x="3860" y="2973"/>
                    <a:pt x="3685" y="2397"/>
                    <a:pt x="3434" y="1870"/>
                  </a:cubicBezTo>
                  <a:cubicBezTo>
                    <a:pt x="3155" y="1292"/>
                    <a:pt x="2321" y="1"/>
                    <a:pt x="1499" y="1"/>
                  </a:cubicBezTo>
                  <a:close/>
                </a:path>
              </a:pathLst>
            </a:custGeom>
            <a:solidFill>
              <a:srgbClr val="F55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0"/>
            <p:cNvSpPr/>
            <p:nvPr/>
          </p:nvSpPr>
          <p:spPr>
            <a:xfrm>
              <a:off x="5850725" y="3059113"/>
              <a:ext cx="48275" cy="57850"/>
            </a:xfrm>
            <a:custGeom>
              <a:avLst/>
              <a:gdLst/>
              <a:ahLst/>
              <a:cxnLst/>
              <a:rect l="l" t="t" r="r" b="b"/>
              <a:pathLst>
                <a:path w="1931" h="2314" extrusionOk="0">
                  <a:moveTo>
                    <a:pt x="730" y="0"/>
                  </a:moveTo>
                  <a:cubicBezTo>
                    <a:pt x="628" y="0"/>
                    <a:pt x="525" y="40"/>
                    <a:pt x="426" y="134"/>
                  </a:cubicBezTo>
                  <a:cubicBezTo>
                    <a:pt x="0" y="585"/>
                    <a:pt x="401" y="1587"/>
                    <a:pt x="727" y="1963"/>
                  </a:cubicBezTo>
                  <a:cubicBezTo>
                    <a:pt x="852" y="2139"/>
                    <a:pt x="1053" y="2289"/>
                    <a:pt x="1278" y="2314"/>
                  </a:cubicBezTo>
                  <a:cubicBezTo>
                    <a:pt x="1554" y="2314"/>
                    <a:pt x="1805" y="2063"/>
                    <a:pt x="1880" y="1788"/>
                  </a:cubicBezTo>
                  <a:cubicBezTo>
                    <a:pt x="1930" y="1487"/>
                    <a:pt x="1830" y="1211"/>
                    <a:pt x="1705" y="936"/>
                  </a:cubicBezTo>
                  <a:cubicBezTo>
                    <a:pt x="1564" y="654"/>
                    <a:pt x="1148" y="0"/>
                    <a:pt x="7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0"/>
            <p:cNvSpPr/>
            <p:nvPr/>
          </p:nvSpPr>
          <p:spPr>
            <a:xfrm>
              <a:off x="5770525" y="3976613"/>
              <a:ext cx="472450" cy="936725"/>
            </a:xfrm>
            <a:custGeom>
              <a:avLst/>
              <a:gdLst/>
              <a:ahLst/>
              <a:cxnLst/>
              <a:rect l="l" t="t" r="r" b="b"/>
              <a:pathLst>
                <a:path w="18898" h="37469" extrusionOk="0">
                  <a:moveTo>
                    <a:pt x="16993" y="0"/>
                  </a:moveTo>
                  <a:cubicBezTo>
                    <a:pt x="16993" y="0"/>
                    <a:pt x="16667" y="426"/>
                    <a:pt x="16065" y="1253"/>
                  </a:cubicBezTo>
                  <a:cubicBezTo>
                    <a:pt x="15965" y="1404"/>
                    <a:pt x="15865" y="1529"/>
                    <a:pt x="15740" y="1704"/>
                  </a:cubicBezTo>
                  <a:cubicBezTo>
                    <a:pt x="13960" y="4211"/>
                    <a:pt x="10376" y="9374"/>
                    <a:pt x="6116" y="16416"/>
                  </a:cubicBezTo>
                  <a:cubicBezTo>
                    <a:pt x="0" y="26567"/>
                    <a:pt x="802" y="37469"/>
                    <a:pt x="802" y="37469"/>
                  </a:cubicBezTo>
                  <a:lnTo>
                    <a:pt x="5414" y="37093"/>
                  </a:lnTo>
                  <a:cubicBezTo>
                    <a:pt x="5339" y="36341"/>
                    <a:pt x="5314" y="35564"/>
                    <a:pt x="5314" y="34762"/>
                  </a:cubicBezTo>
                  <a:cubicBezTo>
                    <a:pt x="5489" y="26717"/>
                    <a:pt x="10426" y="17243"/>
                    <a:pt x="14311" y="11028"/>
                  </a:cubicBezTo>
                  <a:cubicBezTo>
                    <a:pt x="15414" y="9273"/>
                    <a:pt x="16416" y="7770"/>
                    <a:pt x="17218" y="6642"/>
                  </a:cubicBezTo>
                  <a:cubicBezTo>
                    <a:pt x="17319" y="6466"/>
                    <a:pt x="17444" y="6316"/>
                    <a:pt x="17544" y="6166"/>
                  </a:cubicBezTo>
                  <a:cubicBezTo>
                    <a:pt x="17745" y="5890"/>
                    <a:pt x="17920" y="5614"/>
                    <a:pt x="18096" y="5389"/>
                  </a:cubicBezTo>
                  <a:cubicBezTo>
                    <a:pt x="18597" y="4712"/>
                    <a:pt x="18898" y="4311"/>
                    <a:pt x="18898" y="4311"/>
                  </a:cubicBezTo>
                  <a:lnTo>
                    <a:pt x="17795" y="1830"/>
                  </a:lnTo>
                  <a:lnTo>
                    <a:pt x="17745" y="1704"/>
                  </a:lnTo>
                  <a:lnTo>
                    <a:pt x="16993" y="0"/>
                  </a:lnTo>
                  <a:close/>
                </a:path>
              </a:pathLst>
            </a:custGeom>
            <a:solidFill>
              <a:srgbClr val="6C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0"/>
            <p:cNvSpPr/>
            <p:nvPr/>
          </p:nvSpPr>
          <p:spPr>
            <a:xfrm>
              <a:off x="5790575" y="4553663"/>
              <a:ext cx="469325" cy="459050"/>
            </a:xfrm>
            <a:custGeom>
              <a:avLst/>
              <a:gdLst/>
              <a:ahLst/>
              <a:cxnLst/>
              <a:rect l="l" t="t" r="r" b="b"/>
              <a:pathLst>
                <a:path w="18773" h="18362" extrusionOk="0">
                  <a:moveTo>
                    <a:pt x="14637" y="1"/>
                  </a:moveTo>
                  <a:cubicBezTo>
                    <a:pt x="14386" y="502"/>
                    <a:pt x="13785" y="1379"/>
                    <a:pt x="13008" y="2432"/>
                  </a:cubicBezTo>
                  <a:cubicBezTo>
                    <a:pt x="10978" y="5164"/>
                    <a:pt x="7795" y="9024"/>
                    <a:pt x="6692" y="9976"/>
                  </a:cubicBezTo>
                  <a:cubicBezTo>
                    <a:pt x="5965" y="10603"/>
                    <a:pt x="5238" y="11179"/>
                    <a:pt x="4512" y="11680"/>
                  </a:cubicBezTo>
                  <a:cubicBezTo>
                    <a:pt x="2105" y="13410"/>
                    <a:pt x="0" y="14362"/>
                    <a:pt x="0" y="14362"/>
                  </a:cubicBezTo>
                  <a:cubicBezTo>
                    <a:pt x="176" y="14938"/>
                    <a:pt x="827" y="15490"/>
                    <a:pt x="1654" y="16016"/>
                  </a:cubicBezTo>
                  <a:cubicBezTo>
                    <a:pt x="2181" y="16342"/>
                    <a:pt x="2782" y="16668"/>
                    <a:pt x="3384" y="16943"/>
                  </a:cubicBezTo>
                  <a:cubicBezTo>
                    <a:pt x="3684" y="17069"/>
                    <a:pt x="3985" y="17219"/>
                    <a:pt x="4286" y="17319"/>
                  </a:cubicBezTo>
                  <a:lnTo>
                    <a:pt x="4286" y="17344"/>
                  </a:lnTo>
                  <a:cubicBezTo>
                    <a:pt x="4587" y="17445"/>
                    <a:pt x="4862" y="17570"/>
                    <a:pt x="5138" y="17670"/>
                  </a:cubicBezTo>
                  <a:cubicBezTo>
                    <a:pt x="5689" y="17871"/>
                    <a:pt x="6166" y="18046"/>
                    <a:pt x="6517" y="18171"/>
                  </a:cubicBezTo>
                  <a:cubicBezTo>
                    <a:pt x="6542" y="18197"/>
                    <a:pt x="6592" y="18197"/>
                    <a:pt x="6642" y="18222"/>
                  </a:cubicBezTo>
                  <a:cubicBezTo>
                    <a:pt x="6717" y="18247"/>
                    <a:pt x="6767" y="18247"/>
                    <a:pt x="6817" y="18272"/>
                  </a:cubicBezTo>
                  <a:cubicBezTo>
                    <a:pt x="6918" y="18297"/>
                    <a:pt x="6993" y="18322"/>
                    <a:pt x="7018" y="18347"/>
                  </a:cubicBezTo>
                  <a:lnTo>
                    <a:pt x="7068" y="18347"/>
                  </a:lnTo>
                  <a:cubicBezTo>
                    <a:pt x="7163" y="18357"/>
                    <a:pt x="7267" y="18362"/>
                    <a:pt x="7380" y="18362"/>
                  </a:cubicBezTo>
                  <a:cubicBezTo>
                    <a:pt x="7829" y="18362"/>
                    <a:pt x="8406" y="18282"/>
                    <a:pt x="9048" y="18121"/>
                  </a:cubicBezTo>
                  <a:cubicBezTo>
                    <a:pt x="9750" y="17921"/>
                    <a:pt x="10552" y="17645"/>
                    <a:pt x="11278" y="17269"/>
                  </a:cubicBezTo>
                  <a:cubicBezTo>
                    <a:pt x="12181" y="16843"/>
                    <a:pt x="13008" y="16267"/>
                    <a:pt x="13584" y="15615"/>
                  </a:cubicBezTo>
                  <a:cubicBezTo>
                    <a:pt x="13735" y="15440"/>
                    <a:pt x="13885" y="15239"/>
                    <a:pt x="14035" y="15064"/>
                  </a:cubicBezTo>
                  <a:cubicBezTo>
                    <a:pt x="14111" y="14963"/>
                    <a:pt x="14186" y="14888"/>
                    <a:pt x="14236" y="14813"/>
                  </a:cubicBezTo>
                  <a:cubicBezTo>
                    <a:pt x="14286" y="14763"/>
                    <a:pt x="14311" y="14738"/>
                    <a:pt x="14336" y="14713"/>
                  </a:cubicBezTo>
                  <a:cubicBezTo>
                    <a:pt x="15364" y="13410"/>
                    <a:pt x="16065" y="12307"/>
                    <a:pt x="16065" y="12307"/>
                  </a:cubicBezTo>
                  <a:lnTo>
                    <a:pt x="16266" y="12407"/>
                  </a:lnTo>
                  <a:lnTo>
                    <a:pt x="18772" y="8873"/>
                  </a:lnTo>
                  <a:lnTo>
                    <a:pt x="14963" y="728"/>
                  </a:lnTo>
                  <a:lnTo>
                    <a:pt x="14637" y="1"/>
                  </a:lnTo>
                  <a:close/>
                </a:path>
              </a:pathLst>
            </a:custGeom>
            <a:solidFill>
              <a:srgbClr val="A21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60"/>
            <p:cNvSpPr/>
            <p:nvPr/>
          </p:nvSpPr>
          <p:spPr>
            <a:xfrm>
              <a:off x="5957850" y="4553663"/>
              <a:ext cx="302050" cy="376600"/>
            </a:xfrm>
            <a:custGeom>
              <a:avLst/>
              <a:gdLst/>
              <a:ahLst/>
              <a:cxnLst/>
              <a:rect l="l" t="t" r="r" b="b"/>
              <a:pathLst>
                <a:path w="12082" h="15064" extrusionOk="0">
                  <a:moveTo>
                    <a:pt x="7946" y="1"/>
                  </a:moveTo>
                  <a:cubicBezTo>
                    <a:pt x="7695" y="502"/>
                    <a:pt x="7094" y="1379"/>
                    <a:pt x="6317" y="2432"/>
                  </a:cubicBezTo>
                  <a:cubicBezTo>
                    <a:pt x="4287" y="5164"/>
                    <a:pt x="1104" y="9024"/>
                    <a:pt x="1" y="9976"/>
                  </a:cubicBezTo>
                  <a:cubicBezTo>
                    <a:pt x="427" y="9976"/>
                    <a:pt x="853" y="9901"/>
                    <a:pt x="1204" y="9901"/>
                  </a:cubicBezTo>
                  <a:cubicBezTo>
                    <a:pt x="1225" y="9900"/>
                    <a:pt x="1246" y="9900"/>
                    <a:pt x="1268" y="9900"/>
                  </a:cubicBezTo>
                  <a:cubicBezTo>
                    <a:pt x="2590" y="9900"/>
                    <a:pt x="3597" y="10669"/>
                    <a:pt x="4362" y="11705"/>
                  </a:cubicBezTo>
                  <a:cubicBezTo>
                    <a:pt x="4963" y="12532"/>
                    <a:pt x="6993" y="14086"/>
                    <a:pt x="7344" y="15064"/>
                  </a:cubicBezTo>
                  <a:cubicBezTo>
                    <a:pt x="7420" y="14963"/>
                    <a:pt x="7495" y="14888"/>
                    <a:pt x="7545" y="14813"/>
                  </a:cubicBezTo>
                  <a:cubicBezTo>
                    <a:pt x="7595" y="14763"/>
                    <a:pt x="7620" y="14738"/>
                    <a:pt x="7645" y="14713"/>
                  </a:cubicBezTo>
                  <a:cubicBezTo>
                    <a:pt x="8673" y="13410"/>
                    <a:pt x="9374" y="12307"/>
                    <a:pt x="9374" y="12307"/>
                  </a:cubicBezTo>
                  <a:lnTo>
                    <a:pt x="9575" y="12407"/>
                  </a:lnTo>
                  <a:lnTo>
                    <a:pt x="12081" y="8873"/>
                  </a:lnTo>
                  <a:lnTo>
                    <a:pt x="8272" y="728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rgbClr val="7C1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60"/>
            <p:cNvSpPr/>
            <p:nvPr/>
          </p:nvSpPr>
          <p:spPr>
            <a:xfrm>
              <a:off x="5831925" y="4944038"/>
              <a:ext cx="298275" cy="68675"/>
            </a:xfrm>
            <a:custGeom>
              <a:avLst/>
              <a:gdLst/>
              <a:ahLst/>
              <a:cxnLst/>
              <a:rect l="l" t="t" r="r" b="b"/>
              <a:pathLst>
                <a:path w="11931" h="2747" extrusionOk="0">
                  <a:moveTo>
                    <a:pt x="11930" y="0"/>
                  </a:moveTo>
                  <a:lnTo>
                    <a:pt x="11930" y="0"/>
                  </a:lnTo>
                  <a:cubicBezTo>
                    <a:pt x="11203" y="75"/>
                    <a:pt x="10477" y="476"/>
                    <a:pt x="9800" y="827"/>
                  </a:cubicBezTo>
                  <a:cubicBezTo>
                    <a:pt x="8877" y="1296"/>
                    <a:pt x="7358" y="1418"/>
                    <a:pt x="5877" y="1418"/>
                  </a:cubicBezTo>
                  <a:cubicBezTo>
                    <a:pt x="4746" y="1418"/>
                    <a:pt x="3636" y="1347"/>
                    <a:pt x="2832" y="1303"/>
                  </a:cubicBezTo>
                  <a:cubicBezTo>
                    <a:pt x="1830" y="1253"/>
                    <a:pt x="928" y="702"/>
                    <a:pt x="0" y="401"/>
                  </a:cubicBezTo>
                  <a:lnTo>
                    <a:pt x="0" y="401"/>
                  </a:lnTo>
                  <a:cubicBezTo>
                    <a:pt x="527" y="727"/>
                    <a:pt x="1128" y="1053"/>
                    <a:pt x="1730" y="1328"/>
                  </a:cubicBezTo>
                  <a:cubicBezTo>
                    <a:pt x="2030" y="1454"/>
                    <a:pt x="2331" y="1604"/>
                    <a:pt x="2632" y="1729"/>
                  </a:cubicBezTo>
                  <a:cubicBezTo>
                    <a:pt x="2933" y="1855"/>
                    <a:pt x="3208" y="1955"/>
                    <a:pt x="3484" y="2055"/>
                  </a:cubicBezTo>
                  <a:cubicBezTo>
                    <a:pt x="4035" y="2256"/>
                    <a:pt x="4512" y="2431"/>
                    <a:pt x="4863" y="2556"/>
                  </a:cubicBezTo>
                  <a:cubicBezTo>
                    <a:pt x="4888" y="2582"/>
                    <a:pt x="4938" y="2582"/>
                    <a:pt x="4988" y="2607"/>
                  </a:cubicBezTo>
                  <a:cubicBezTo>
                    <a:pt x="5063" y="2632"/>
                    <a:pt x="5113" y="2657"/>
                    <a:pt x="5163" y="2657"/>
                  </a:cubicBezTo>
                  <a:cubicBezTo>
                    <a:pt x="5264" y="2682"/>
                    <a:pt x="5339" y="2707"/>
                    <a:pt x="5364" y="2732"/>
                  </a:cubicBezTo>
                  <a:lnTo>
                    <a:pt x="5414" y="2732"/>
                  </a:lnTo>
                  <a:cubicBezTo>
                    <a:pt x="5509" y="2742"/>
                    <a:pt x="5613" y="2747"/>
                    <a:pt x="5726" y="2747"/>
                  </a:cubicBezTo>
                  <a:cubicBezTo>
                    <a:pt x="6175" y="2747"/>
                    <a:pt x="6752" y="2667"/>
                    <a:pt x="7394" y="2506"/>
                  </a:cubicBezTo>
                  <a:cubicBezTo>
                    <a:pt x="8096" y="2306"/>
                    <a:pt x="8898" y="2030"/>
                    <a:pt x="9624" y="1679"/>
                  </a:cubicBezTo>
                  <a:cubicBezTo>
                    <a:pt x="10527" y="1228"/>
                    <a:pt x="11354" y="652"/>
                    <a:pt x="11930" y="0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0"/>
            <p:cNvSpPr/>
            <p:nvPr/>
          </p:nvSpPr>
          <p:spPr>
            <a:xfrm>
              <a:off x="6110125" y="4019213"/>
              <a:ext cx="313925" cy="1082725"/>
            </a:xfrm>
            <a:custGeom>
              <a:avLst/>
              <a:gdLst/>
              <a:ahLst/>
              <a:cxnLst/>
              <a:rect l="l" t="t" r="r" b="b"/>
              <a:pathLst>
                <a:path w="12557" h="43309" extrusionOk="0">
                  <a:moveTo>
                    <a:pt x="2331" y="0"/>
                  </a:moveTo>
                  <a:cubicBezTo>
                    <a:pt x="2331" y="0"/>
                    <a:pt x="2306" y="151"/>
                    <a:pt x="2231" y="401"/>
                  </a:cubicBezTo>
                  <a:cubicBezTo>
                    <a:pt x="1980" y="1429"/>
                    <a:pt x="1253" y="4587"/>
                    <a:pt x="727" y="9324"/>
                  </a:cubicBezTo>
                  <a:cubicBezTo>
                    <a:pt x="301" y="13183"/>
                    <a:pt x="0" y="18121"/>
                    <a:pt x="226" y="23810"/>
                  </a:cubicBezTo>
                  <a:cubicBezTo>
                    <a:pt x="376" y="27620"/>
                    <a:pt x="752" y="31780"/>
                    <a:pt x="1454" y="36191"/>
                  </a:cubicBezTo>
                  <a:cubicBezTo>
                    <a:pt x="1479" y="36316"/>
                    <a:pt x="1504" y="36442"/>
                    <a:pt x="1529" y="36567"/>
                  </a:cubicBezTo>
                  <a:cubicBezTo>
                    <a:pt x="1604" y="37018"/>
                    <a:pt x="1679" y="37469"/>
                    <a:pt x="1755" y="37920"/>
                  </a:cubicBezTo>
                  <a:cubicBezTo>
                    <a:pt x="2080" y="39700"/>
                    <a:pt x="3434" y="41128"/>
                    <a:pt x="5188" y="41529"/>
                  </a:cubicBezTo>
                  <a:lnTo>
                    <a:pt x="12557" y="43309"/>
                  </a:lnTo>
                  <a:lnTo>
                    <a:pt x="12507" y="41379"/>
                  </a:lnTo>
                  <a:lnTo>
                    <a:pt x="11780" y="14211"/>
                  </a:lnTo>
                  <a:lnTo>
                    <a:pt x="11755" y="12983"/>
                  </a:lnTo>
                  <a:lnTo>
                    <a:pt x="11755" y="12958"/>
                  </a:lnTo>
                  <a:lnTo>
                    <a:pt x="11679" y="10777"/>
                  </a:lnTo>
                  <a:lnTo>
                    <a:pt x="11654" y="9048"/>
                  </a:lnTo>
                  <a:lnTo>
                    <a:pt x="9399" y="6366"/>
                  </a:lnTo>
                  <a:lnTo>
                    <a:pt x="4211" y="126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6C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0"/>
            <p:cNvSpPr/>
            <p:nvPr/>
          </p:nvSpPr>
          <p:spPr>
            <a:xfrm>
              <a:off x="6208500" y="3944638"/>
              <a:ext cx="1174825" cy="1198850"/>
            </a:xfrm>
            <a:custGeom>
              <a:avLst/>
              <a:gdLst/>
              <a:ahLst/>
              <a:cxnLst/>
              <a:rect l="l" t="t" r="r" b="b"/>
              <a:pathLst>
                <a:path w="46993" h="47954" extrusionOk="0">
                  <a:moveTo>
                    <a:pt x="21128" y="1"/>
                  </a:moveTo>
                  <a:lnTo>
                    <a:pt x="18221" y="427"/>
                  </a:lnTo>
                  <a:lnTo>
                    <a:pt x="226" y="2983"/>
                  </a:lnTo>
                  <a:lnTo>
                    <a:pt x="176" y="2983"/>
                  </a:lnTo>
                  <a:cubicBezTo>
                    <a:pt x="100" y="3836"/>
                    <a:pt x="50" y="4763"/>
                    <a:pt x="25" y="5690"/>
                  </a:cubicBezTo>
                  <a:lnTo>
                    <a:pt x="25" y="5715"/>
                  </a:lnTo>
                  <a:cubicBezTo>
                    <a:pt x="0" y="6267"/>
                    <a:pt x="0" y="6843"/>
                    <a:pt x="25" y="7445"/>
                  </a:cubicBezTo>
                  <a:cubicBezTo>
                    <a:pt x="25" y="7846"/>
                    <a:pt x="25" y="8272"/>
                    <a:pt x="50" y="8673"/>
                  </a:cubicBezTo>
                  <a:cubicBezTo>
                    <a:pt x="50" y="9124"/>
                    <a:pt x="75" y="9575"/>
                    <a:pt x="100" y="10026"/>
                  </a:cubicBezTo>
                  <a:cubicBezTo>
                    <a:pt x="125" y="10427"/>
                    <a:pt x="150" y="10828"/>
                    <a:pt x="176" y="11254"/>
                  </a:cubicBezTo>
                  <a:cubicBezTo>
                    <a:pt x="226" y="11956"/>
                    <a:pt x="276" y="12683"/>
                    <a:pt x="351" y="13410"/>
                  </a:cubicBezTo>
                  <a:cubicBezTo>
                    <a:pt x="1353" y="24487"/>
                    <a:pt x="4336" y="37595"/>
                    <a:pt x="5639" y="43059"/>
                  </a:cubicBezTo>
                  <a:cubicBezTo>
                    <a:pt x="6015" y="44588"/>
                    <a:pt x="7143" y="45816"/>
                    <a:pt x="8622" y="46292"/>
                  </a:cubicBezTo>
                  <a:cubicBezTo>
                    <a:pt x="8722" y="46317"/>
                    <a:pt x="8822" y="46342"/>
                    <a:pt x="8897" y="46367"/>
                  </a:cubicBezTo>
                  <a:cubicBezTo>
                    <a:pt x="9023" y="46392"/>
                    <a:pt x="9148" y="46417"/>
                    <a:pt x="9273" y="46442"/>
                  </a:cubicBezTo>
                  <a:cubicBezTo>
                    <a:pt x="13637" y="47516"/>
                    <a:pt x="17691" y="47953"/>
                    <a:pt x="21400" y="47953"/>
                  </a:cubicBezTo>
                  <a:cubicBezTo>
                    <a:pt x="24359" y="47953"/>
                    <a:pt x="27097" y="47675"/>
                    <a:pt x="29599" y="47219"/>
                  </a:cubicBezTo>
                  <a:cubicBezTo>
                    <a:pt x="36667" y="45891"/>
                    <a:pt x="41830" y="43159"/>
                    <a:pt x="44662" y="41329"/>
                  </a:cubicBezTo>
                  <a:cubicBezTo>
                    <a:pt x="46241" y="40302"/>
                    <a:pt x="46993" y="38397"/>
                    <a:pt x="46592" y="36568"/>
                  </a:cubicBezTo>
                  <a:cubicBezTo>
                    <a:pt x="46592" y="36542"/>
                    <a:pt x="46592" y="36542"/>
                    <a:pt x="46592" y="36542"/>
                  </a:cubicBezTo>
                  <a:cubicBezTo>
                    <a:pt x="44988" y="29450"/>
                    <a:pt x="41730" y="23084"/>
                    <a:pt x="38070" y="17745"/>
                  </a:cubicBezTo>
                  <a:cubicBezTo>
                    <a:pt x="36492" y="15465"/>
                    <a:pt x="34837" y="13359"/>
                    <a:pt x="33208" y="11455"/>
                  </a:cubicBezTo>
                  <a:cubicBezTo>
                    <a:pt x="33108" y="11354"/>
                    <a:pt x="33008" y="11229"/>
                    <a:pt x="32933" y="11129"/>
                  </a:cubicBezTo>
                  <a:cubicBezTo>
                    <a:pt x="32532" y="10678"/>
                    <a:pt x="32156" y="10252"/>
                    <a:pt x="31755" y="9826"/>
                  </a:cubicBezTo>
                  <a:lnTo>
                    <a:pt x="31755" y="9800"/>
                  </a:lnTo>
                  <a:cubicBezTo>
                    <a:pt x="31604" y="9650"/>
                    <a:pt x="31454" y="9475"/>
                    <a:pt x="31304" y="9299"/>
                  </a:cubicBezTo>
                  <a:cubicBezTo>
                    <a:pt x="25840" y="3384"/>
                    <a:pt x="21128" y="1"/>
                    <a:pt x="21128" y="1"/>
                  </a:cubicBezTo>
                  <a:close/>
                </a:path>
              </a:pathLst>
            </a:custGeom>
            <a:solidFill>
              <a:srgbClr val="A21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0"/>
            <p:cNvSpPr/>
            <p:nvPr/>
          </p:nvSpPr>
          <p:spPr>
            <a:xfrm>
              <a:off x="6207875" y="3944638"/>
              <a:ext cx="830850" cy="465525"/>
            </a:xfrm>
            <a:custGeom>
              <a:avLst/>
              <a:gdLst/>
              <a:ahLst/>
              <a:cxnLst/>
              <a:rect l="l" t="t" r="r" b="b"/>
              <a:pathLst>
                <a:path w="33234" h="18621" extrusionOk="0">
                  <a:moveTo>
                    <a:pt x="21153" y="1"/>
                  </a:moveTo>
                  <a:lnTo>
                    <a:pt x="201" y="2983"/>
                  </a:lnTo>
                  <a:cubicBezTo>
                    <a:pt x="0" y="5064"/>
                    <a:pt x="0" y="7445"/>
                    <a:pt x="125" y="10026"/>
                  </a:cubicBezTo>
                  <a:cubicBezTo>
                    <a:pt x="3698" y="17113"/>
                    <a:pt x="10632" y="18620"/>
                    <a:pt x="15883" y="18620"/>
                  </a:cubicBezTo>
                  <a:cubicBezTo>
                    <a:pt x="19768" y="18620"/>
                    <a:pt x="22732" y="17796"/>
                    <a:pt x="22732" y="17796"/>
                  </a:cubicBezTo>
                  <a:cubicBezTo>
                    <a:pt x="24687" y="17319"/>
                    <a:pt x="26316" y="16818"/>
                    <a:pt x="27669" y="16292"/>
                  </a:cubicBezTo>
                  <a:cubicBezTo>
                    <a:pt x="31354" y="14838"/>
                    <a:pt x="32933" y="13159"/>
                    <a:pt x="33233" y="11455"/>
                  </a:cubicBezTo>
                  <a:cubicBezTo>
                    <a:pt x="32582" y="10703"/>
                    <a:pt x="31955" y="10001"/>
                    <a:pt x="31329" y="9299"/>
                  </a:cubicBezTo>
                  <a:cubicBezTo>
                    <a:pt x="25865" y="3384"/>
                    <a:pt x="21153" y="1"/>
                    <a:pt x="21153" y="1"/>
                  </a:cubicBezTo>
                  <a:close/>
                </a:path>
              </a:pathLst>
            </a:custGeom>
            <a:solidFill>
              <a:srgbClr val="7C1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0"/>
            <p:cNvSpPr/>
            <p:nvPr/>
          </p:nvSpPr>
          <p:spPr>
            <a:xfrm>
              <a:off x="6156475" y="3896938"/>
              <a:ext cx="883500" cy="482625"/>
            </a:xfrm>
            <a:custGeom>
              <a:avLst/>
              <a:gdLst/>
              <a:ahLst/>
              <a:cxnLst/>
              <a:rect l="l" t="t" r="r" b="b"/>
              <a:pathLst>
                <a:path w="35340" h="19305" extrusionOk="0">
                  <a:moveTo>
                    <a:pt x="16840" y="0"/>
                  </a:moveTo>
                  <a:cubicBezTo>
                    <a:pt x="8237" y="0"/>
                    <a:pt x="252" y="2627"/>
                    <a:pt x="1" y="2711"/>
                  </a:cubicBezTo>
                  <a:cubicBezTo>
                    <a:pt x="26" y="2811"/>
                    <a:pt x="26" y="2911"/>
                    <a:pt x="26" y="3012"/>
                  </a:cubicBezTo>
                  <a:cubicBezTo>
                    <a:pt x="51" y="3137"/>
                    <a:pt x="76" y="3237"/>
                    <a:pt x="76" y="3363"/>
                  </a:cubicBezTo>
                  <a:cubicBezTo>
                    <a:pt x="101" y="3613"/>
                    <a:pt x="151" y="3839"/>
                    <a:pt x="176" y="4089"/>
                  </a:cubicBezTo>
                  <a:cubicBezTo>
                    <a:pt x="201" y="4240"/>
                    <a:pt x="226" y="4390"/>
                    <a:pt x="252" y="4541"/>
                  </a:cubicBezTo>
                  <a:cubicBezTo>
                    <a:pt x="252" y="4591"/>
                    <a:pt x="277" y="4641"/>
                    <a:pt x="277" y="4666"/>
                  </a:cubicBezTo>
                  <a:cubicBezTo>
                    <a:pt x="277" y="4741"/>
                    <a:pt x="302" y="4816"/>
                    <a:pt x="302" y="4891"/>
                  </a:cubicBezTo>
                  <a:cubicBezTo>
                    <a:pt x="327" y="4992"/>
                    <a:pt x="352" y="5067"/>
                    <a:pt x="352" y="5142"/>
                  </a:cubicBezTo>
                  <a:cubicBezTo>
                    <a:pt x="377" y="5192"/>
                    <a:pt x="377" y="5242"/>
                    <a:pt x="377" y="5267"/>
                  </a:cubicBezTo>
                  <a:cubicBezTo>
                    <a:pt x="402" y="5443"/>
                    <a:pt x="452" y="5593"/>
                    <a:pt x="477" y="5744"/>
                  </a:cubicBezTo>
                  <a:cubicBezTo>
                    <a:pt x="577" y="6145"/>
                    <a:pt x="653" y="6546"/>
                    <a:pt x="753" y="6921"/>
                  </a:cubicBezTo>
                  <a:cubicBezTo>
                    <a:pt x="803" y="7097"/>
                    <a:pt x="853" y="7247"/>
                    <a:pt x="903" y="7398"/>
                  </a:cubicBezTo>
                  <a:cubicBezTo>
                    <a:pt x="903" y="7448"/>
                    <a:pt x="928" y="7473"/>
                    <a:pt x="928" y="7498"/>
                  </a:cubicBezTo>
                  <a:cubicBezTo>
                    <a:pt x="978" y="7673"/>
                    <a:pt x="1028" y="7824"/>
                    <a:pt x="1079" y="7999"/>
                  </a:cubicBezTo>
                  <a:cubicBezTo>
                    <a:pt x="1129" y="8150"/>
                    <a:pt x="1179" y="8300"/>
                    <a:pt x="1229" y="8425"/>
                  </a:cubicBezTo>
                  <a:cubicBezTo>
                    <a:pt x="1229" y="8475"/>
                    <a:pt x="1254" y="8500"/>
                    <a:pt x="1254" y="8526"/>
                  </a:cubicBezTo>
                  <a:cubicBezTo>
                    <a:pt x="1304" y="8676"/>
                    <a:pt x="1379" y="8826"/>
                    <a:pt x="1429" y="8977"/>
                  </a:cubicBezTo>
                  <a:cubicBezTo>
                    <a:pt x="1480" y="9127"/>
                    <a:pt x="1530" y="9277"/>
                    <a:pt x="1605" y="9428"/>
                  </a:cubicBezTo>
                  <a:cubicBezTo>
                    <a:pt x="1605" y="9453"/>
                    <a:pt x="1605" y="9478"/>
                    <a:pt x="1630" y="9478"/>
                  </a:cubicBezTo>
                  <a:cubicBezTo>
                    <a:pt x="1680" y="9603"/>
                    <a:pt x="1705" y="9703"/>
                    <a:pt x="1780" y="9829"/>
                  </a:cubicBezTo>
                  <a:cubicBezTo>
                    <a:pt x="1780" y="9854"/>
                    <a:pt x="1805" y="9879"/>
                    <a:pt x="1805" y="9929"/>
                  </a:cubicBezTo>
                  <a:cubicBezTo>
                    <a:pt x="1881" y="10054"/>
                    <a:pt x="1931" y="10180"/>
                    <a:pt x="1981" y="10305"/>
                  </a:cubicBezTo>
                  <a:cubicBezTo>
                    <a:pt x="2031" y="10405"/>
                    <a:pt x="2081" y="10505"/>
                    <a:pt x="2131" y="10581"/>
                  </a:cubicBezTo>
                  <a:cubicBezTo>
                    <a:pt x="2156" y="10681"/>
                    <a:pt x="2206" y="10731"/>
                    <a:pt x="2231" y="10806"/>
                  </a:cubicBezTo>
                  <a:cubicBezTo>
                    <a:pt x="2307" y="10957"/>
                    <a:pt x="2382" y="11082"/>
                    <a:pt x="2457" y="11232"/>
                  </a:cubicBezTo>
                  <a:cubicBezTo>
                    <a:pt x="2532" y="11383"/>
                    <a:pt x="2607" y="11508"/>
                    <a:pt x="2683" y="11633"/>
                  </a:cubicBezTo>
                  <a:cubicBezTo>
                    <a:pt x="2783" y="11784"/>
                    <a:pt x="2858" y="11909"/>
                    <a:pt x="2933" y="12034"/>
                  </a:cubicBezTo>
                  <a:cubicBezTo>
                    <a:pt x="3084" y="12285"/>
                    <a:pt x="3234" y="12510"/>
                    <a:pt x="3409" y="12736"/>
                  </a:cubicBezTo>
                  <a:cubicBezTo>
                    <a:pt x="3510" y="12886"/>
                    <a:pt x="3585" y="13012"/>
                    <a:pt x="3685" y="13137"/>
                  </a:cubicBezTo>
                  <a:cubicBezTo>
                    <a:pt x="3785" y="13262"/>
                    <a:pt x="3861" y="13363"/>
                    <a:pt x="3961" y="13488"/>
                  </a:cubicBezTo>
                  <a:cubicBezTo>
                    <a:pt x="4061" y="13588"/>
                    <a:pt x="4136" y="13714"/>
                    <a:pt x="4236" y="13814"/>
                  </a:cubicBezTo>
                  <a:cubicBezTo>
                    <a:pt x="4337" y="13939"/>
                    <a:pt x="4412" y="14039"/>
                    <a:pt x="4512" y="14140"/>
                  </a:cubicBezTo>
                  <a:cubicBezTo>
                    <a:pt x="4612" y="14240"/>
                    <a:pt x="4713" y="14340"/>
                    <a:pt x="4813" y="14440"/>
                  </a:cubicBezTo>
                  <a:cubicBezTo>
                    <a:pt x="4888" y="14541"/>
                    <a:pt x="4988" y="14641"/>
                    <a:pt x="5089" y="14741"/>
                  </a:cubicBezTo>
                  <a:cubicBezTo>
                    <a:pt x="5189" y="14841"/>
                    <a:pt x="5289" y="14917"/>
                    <a:pt x="5389" y="15017"/>
                  </a:cubicBezTo>
                  <a:cubicBezTo>
                    <a:pt x="5490" y="15117"/>
                    <a:pt x="5590" y="15192"/>
                    <a:pt x="5690" y="15292"/>
                  </a:cubicBezTo>
                  <a:cubicBezTo>
                    <a:pt x="5790" y="15393"/>
                    <a:pt x="5891" y="15468"/>
                    <a:pt x="6016" y="15543"/>
                  </a:cubicBezTo>
                  <a:cubicBezTo>
                    <a:pt x="6116" y="15643"/>
                    <a:pt x="6216" y="15719"/>
                    <a:pt x="6317" y="15819"/>
                  </a:cubicBezTo>
                  <a:cubicBezTo>
                    <a:pt x="6517" y="15969"/>
                    <a:pt x="6743" y="16120"/>
                    <a:pt x="6968" y="16270"/>
                  </a:cubicBezTo>
                  <a:cubicBezTo>
                    <a:pt x="7820" y="16871"/>
                    <a:pt x="8723" y="17348"/>
                    <a:pt x="9650" y="17749"/>
                  </a:cubicBezTo>
                  <a:cubicBezTo>
                    <a:pt x="9725" y="17799"/>
                    <a:pt x="9800" y="17824"/>
                    <a:pt x="9901" y="17849"/>
                  </a:cubicBezTo>
                  <a:lnTo>
                    <a:pt x="9901" y="17874"/>
                  </a:lnTo>
                  <a:cubicBezTo>
                    <a:pt x="9926" y="17874"/>
                    <a:pt x="9951" y="17874"/>
                    <a:pt x="10001" y="17899"/>
                  </a:cubicBezTo>
                  <a:cubicBezTo>
                    <a:pt x="10227" y="17999"/>
                    <a:pt x="10452" y="18074"/>
                    <a:pt x="10703" y="18150"/>
                  </a:cubicBezTo>
                  <a:cubicBezTo>
                    <a:pt x="10803" y="18200"/>
                    <a:pt x="10928" y="18250"/>
                    <a:pt x="11054" y="18275"/>
                  </a:cubicBezTo>
                  <a:cubicBezTo>
                    <a:pt x="11154" y="18325"/>
                    <a:pt x="11254" y="18350"/>
                    <a:pt x="11354" y="18375"/>
                  </a:cubicBezTo>
                  <a:cubicBezTo>
                    <a:pt x="12658" y="18776"/>
                    <a:pt x="13986" y="19027"/>
                    <a:pt x="15264" y="19177"/>
                  </a:cubicBezTo>
                  <a:cubicBezTo>
                    <a:pt x="15465" y="19177"/>
                    <a:pt x="15665" y="19202"/>
                    <a:pt x="15866" y="19227"/>
                  </a:cubicBezTo>
                  <a:cubicBezTo>
                    <a:pt x="16560" y="19281"/>
                    <a:pt x="17238" y="19304"/>
                    <a:pt x="17891" y="19304"/>
                  </a:cubicBezTo>
                  <a:cubicBezTo>
                    <a:pt x="21805" y="19304"/>
                    <a:pt x="24788" y="18475"/>
                    <a:pt x="24788" y="18475"/>
                  </a:cubicBezTo>
                  <a:cubicBezTo>
                    <a:pt x="25064" y="18400"/>
                    <a:pt x="25339" y="18350"/>
                    <a:pt x="25615" y="18275"/>
                  </a:cubicBezTo>
                  <a:cubicBezTo>
                    <a:pt x="26517" y="18049"/>
                    <a:pt x="27344" y="17799"/>
                    <a:pt x="28096" y="17548"/>
                  </a:cubicBezTo>
                  <a:cubicBezTo>
                    <a:pt x="28673" y="17373"/>
                    <a:pt x="29224" y="17172"/>
                    <a:pt x="29725" y="16972"/>
                  </a:cubicBezTo>
                  <a:lnTo>
                    <a:pt x="29750" y="16972"/>
                  </a:lnTo>
                  <a:cubicBezTo>
                    <a:pt x="29926" y="16896"/>
                    <a:pt x="30076" y="16821"/>
                    <a:pt x="30252" y="16771"/>
                  </a:cubicBezTo>
                  <a:cubicBezTo>
                    <a:pt x="30402" y="16696"/>
                    <a:pt x="30577" y="16621"/>
                    <a:pt x="30728" y="16546"/>
                  </a:cubicBezTo>
                  <a:cubicBezTo>
                    <a:pt x="30853" y="16495"/>
                    <a:pt x="31004" y="16420"/>
                    <a:pt x="31129" y="16370"/>
                  </a:cubicBezTo>
                  <a:cubicBezTo>
                    <a:pt x="31705" y="16094"/>
                    <a:pt x="32182" y="15819"/>
                    <a:pt x="32608" y="15543"/>
                  </a:cubicBezTo>
                  <a:cubicBezTo>
                    <a:pt x="32683" y="15493"/>
                    <a:pt x="32758" y="15443"/>
                    <a:pt x="32833" y="15393"/>
                  </a:cubicBezTo>
                  <a:cubicBezTo>
                    <a:pt x="33309" y="15067"/>
                    <a:pt x="33735" y="14741"/>
                    <a:pt x="34061" y="14390"/>
                  </a:cubicBezTo>
                  <a:cubicBezTo>
                    <a:pt x="34111" y="14340"/>
                    <a:pt x="34136" y="14290"/>
                    <a:pt x="34187" y="14265"/>
                  </a:cubicBezTo>
                  <a:cubicBezTo>
                    <a:pt x="34212" y="14215"/>
                    <a:pt x="34262" y="14165"/>
                    <a:pt x="34287" y="14140"/>
                  </a:cubicBezTo>
                  <a:cubicBezTo>
                    <a:pt x="34337" y="14064"/>
                    <a:pt x="34387" y="14014"/>
                    <a:pt x="34437" y="13964"/>
                  </a:cubicBezTo>
                  <a:cubicBezTo>
                    <a:pt x="34512" y="13864"/>
                    <a:pt x="34588" y="13764"/>
                    <a:pt x="34638" y="13663"/>
                  </a:cubicBezTo>
                  <a:cubicBezTo>
                    <a:pt x="34688" y="13588"/>
                    <a:pt x="34738" y="13513"/>
                    <a:pt x="34788" y="13438"/>
                  </a:cubicBezTo>
                  <a:cubicBezTo>
                    <a:pt x="34863" y="13313"/>
                    <a:pt x="34938" y="13187"/>
                    <a:pt x="35014" y="13037"/>
                  </a:cubicBezTo>
                  <a:cubicBezTo>
                    <a:pt x="35014" y="13012"/>
                    <a:pt x="35039" y="13012"/>
                    <a:pt x="35039" y="12962"/>
                  </a:cubicBezTo>
                  <a:cubicBezTo>
                    <a:pt x="35139" y="12736"/>
                    <a:pt x="35214" y="12510"/>
                    <a:pt x="35264" y="12260"/>
                  </a:cubicBezTo>
                  <a:cubicBezTo>
                    <a:pt x="35289" y="12185"/>
                    <a:pt x="35289" y="12109"/>
                    <a:pt x="35314" y="12034"/>
                  </a:cubicBezTo>
                  <a:cubicBezTo>
                    <a:pt x="35314" y="11934"/>
                    <a:pt x="35314" y="11859"/>
                    <a:pt x="35339" y="11784"/>
                  </a:cubicBezTo>
                  <a:cubicBezTo>
                    <a:pt x="35339" y="11708"/>
                    <a:pt x="35339" y="11633"/>
                    <a:pt x="35339" y="11558"/>
                  </a:cubicBezTo>
                  <a:cubicBezTo>
                    <a:pt x="35339" y="11483"/>
                    <a:pt x="35339" y="11433"/>
                    <a:pt x="35339" y="11358"/>
                  </a:cubicBezTo>
                  <a:cubicBezTo>
                    <a:pt x="35339" y="11307"/>
                    <a:pt x="35314" y="11257"/>
                    <a:pt x="35314" y="11232"/>
                  </a:cubicBezTo>
                  <a:cubicBezTo>
                    <a:pt x="35314" y="11207"/>
                    <a:pt x="35314" y="11207"/>
                    <a:pt x="35314" y="11207"/>
                  </a:cubicBezTo>
                  <a:cubicBezTo>
                    <a:pt x="35314" y="11132"/>
                    <a:pt x="35314" y="11082"/>
                    <a:pt x="35289" y="11007"/>
                  </a:cubicBezTo>
                  <a:cubicBezTo>
                    <a:pt x="35289" y="10906"/>
                    <a:pt x="35264" y="10831"/>
                    <a:pt x="35239" y="10731"/>
                  </a:cubicBezTo>
                  <a:cubicBezTo>
                    <a:pt x="35239" y="10656"/>
                    <a:pt x="35214" y="10581"/>
                    <a:pt x="35189" y="10505"/>
                  </a:cubicBezTo>
                  <a:cubicBezTo>
                    <a:pt x="35189" y="10480"/>
                    <a:pt x="35189" y="10480"/>
                    <a:pt x="35189" y="10455"/>
                  </a:cubicBezTo>
                  <a:cubicBezTo>
                    <a:pt x="35164" y="10380"/>
                    <a:pt x="35139" y="10280"/>
                    <a:pt x="35089" y="10205"/>
                  </a:cubicBezTo>
                  <a:cubicBezTo>
                    <a:pt x="35064" y="10104"/>
                    <a:pt x="35039" y="10004"/>
                    <a:pt x="34989" y="9929"/>
                  </a:cubicBezTo>
                  <a:lnTo>
                    <a:pt x="34888" y="9653"/>
                  </a:lnTo>
                  <a:cubicBezTo>
                    <a:pt x="34813" y="9503"/>
                    <a:pt x="34738" y="9353"/>
                    <a:pt x="34638" y="9202"/>
                  </a:cubicBezTo>
                  <a:cubicBezTo>
                    <a:pt x="34588" y="9102"/>
                    <a:pt x="34537" y="9027"/>
                    <a:pt x="34487" y="8927"/>
                  </a:cubicBezTo>
                  <a:cubicBezTo>
                    <a:pt x="34437" y="8851"/>
                    <a:pt x="34362" y="8751"/>
                    <a:pt x="34312" y="8676"/>
                  </a:cubicBezTo>
                  <a:cubicBezTo>
                    <a:pt x="34262" y="8576"/>
                    <a:pt x="34187" y="8500"/>
                    <a:pt x="34136" y="8400"/>
                  </a:cubicBezTo>
                  <a:cubicBezTo>
                    <a:pt x="34086" y="8325"/>
                    <a:pt x="34011" y="8250"/>
                    <a:pt x="33936" y="8150"/>
                  </a:cubicBezTo>
                  <a:cubicBezTo>
                    <a:pt x="33886" y="8074"/>
                    <a:pt x="33811" y="7999"/>
                    <a:pt x="33760" y="7899"/>
                  </a:cubicBezTo>
                  <a:lnTo>
                    <a:pt x="33735" y="7899"/>
                  </a:lnTo>
                  <a:cubicBezTo>
                    <a:pt x="33610" y="7724"/>
                    <a:pt x="33460" y="7573"/>
                    <a:pt x="33309" y="7398"/>
                  </a:cubicBezTo>
                  <a:cubicBezTo>
                    <a:pt x="33209" y="7297"/>
                    <a:pt x="33109" y="7172"/>
                    <a:pt x="33009" y="7072"/>
                  </a:cubicBezTo>
                  <a:cubicBezTo>
                    <a:pt x="32933" y="6997"/>
                    <a:pt x="32883" y="6947"/>
                    <a:pt x="32833" y="6896"/>
                  </a:cubicBezTo>
                  <a:cubicBezTo>
                    <a:pt x="32282" y="6345"/>
                    <a:pt x="31705" y="5844"/>
                    <a:pt x="31079" y="5343"/>
                  </a:cubicBezTo>
                  <a:cubicBezTo>
                    <a:pt x="30978" y="5242"/>
                    <a:pt x="30853" y="5167"/>
                    <a:pt x="30753" y="5067"/>
                  </a:cubicBezTo>
                  <a:cubicBezTo>
                    <a:pt x="30678" y="5017"/>
                    <a:pt x="30577" y="4942"/>
                    <a:pt x="30502" y="4891"/>
                  </a:cubicBezTo>
                  <a:cubicBezTo>
                    <a:pt x="30452" y="4841"/>
                    <a:pt x="30377" y="4791"/>
                    <a:pt x="30302" y="4741"/>
                  </a:cubicBezTo>
                  <a:cubicBezTo>
                    <a:pt x="30176" y="4641"/>
                    <a:pt x="30051" y="4566"/>
                    <a:pt x="29926" y="4465"/>
                  </a:cubicBezTo>
                  <a:cubicBezTo>
                    <a:pt x="29801" y="4365"/>
                    <a:pt x="29675" y="4265"/>
                    <a:pt x="29525" y="4190"/>
                  </a:cubicBezTo>
                  <a:cubicBezTo>
                    <a:pt x="29024" y="3814"/>
                    <a:pt x="28497" y="3463"/>
                    <a:pt x="27971" y="3162"/>
                  </a:cubicBezTo>
                  <a:cubicBezTo>
                    <a:pt x="27846" y="3062"/>
                    <a:pt x="27720" y="2987"/>
                    <a:pt x="27595" y="2911"/>
                  </a:cubicBezTo>
                  <a:cubicBezTo>
                    <a:pt x="27470" y="2836"/>
                    <a:pt x="27344" y="2761"/>
                    <a:pt x="27219" y="2686"/>
                  </a:cubicBezTo>
                  <a:cubicBezTo>
                    <a:pt x="26968" y="2536"/>
                    <a:pt x="26743" y="2385"/>
                    <a:pt x="26492" y="2260"/>
                  </a:cubicBezTo>
                  <a:cubicBezTo>
                    <a:pt x="26317" y="2160"/>
                    <a:pt x="26166" y="2059"/>
                    <a:pt x="25991" y="1984"/>
                  </a:cubicBezTo>
                  <a:cubicBezTo>
                    <a:pt x="24412" y="1082"/>
                    <a:pt x="23284" y="556"/>
                    <a:pt x="23284" y="556"/>
                  </a:cubicBezTo>
                  <a:cubicBezTo>
                    <a:pt x="22858" y="480"/>
                    <a:pt x="22432" y="405"/>
                    <a:pt x="22006" y="355"/>
                  </a:cubicBezTo>
                  <a:cubicBezTo>
                    <a:pt x="20297" y="105"/>
                    <a:pt x="18556" y="0"/>
                    <a:pt x="16840" y="0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0"/>
            <p:cNvSpPr/>
            <p:nvPr/>
          </p:nvSpPr>
          <p:spPr>
            <a:xfrm>
              <a:off x="6156475" y="3946538"/>
              <a:ext cx="883500" cy="433025"/>
            </a:xfrm>
            <a:custGeom>
              <a:avLst/>
              <a:gdLst/>
              <a:ahLst/>
              <a:cxnLst/>
              <a:rect l="l" t="t" r="r" b="b"/>
              <a:pathLst>
                <a:path w="35340" h="17321" extrusionOk="0">
                  <a:moveTo>
                    <a:pt x="25991" y="0"/>
                  </a:moveTo>
                  <a:cubicBezTo>
                    <a:pt x="29274" y="2181"/>
                    <a:pt x="34437" y="6216"/>
                    <a:pt x="33836" y="9724"/>
                  </a:cubicBezTo>
                  <a:cubicBezTo>
                    <a:pt x="33510" y="11780"/>
                    <a:pt x="31229" y="13659"/>
                    <a:pt x="25565" y="14912"/>
                  </a:cubicBezTo>
                  <a:cubicBezTo>
                    <a:pt x="25039" y="15013"/>
                    <a:pt x="24537" y="15138"/>
                    <a:pt x="24011" y="15263"/>
                  </a:cubicBezTo>
                  <a:cubicBezTo>
                    <a:pt x="23092" y="15499"/>
                    <a:pt x="21219" y="15879"/>
                    <a:pt x="18872" y="15879"/>
                  </a:cubicBezTo>
                  <a:cubicBezTo>
                    <a:pt x="16229" y="15879"/>
                    <a:pt x="12985" y="15397"/>
                    <a:pt x="9825" y="13684"/>
                  </a:cubicBezTo>
                  <a:cubicBezTo>
                    <a:pt x="8247" y="12832"/>
                    <a:pt x="6693" y="11654"/>
                    <a:pt x="5264" y="10100"/>
                  </a:cubicBezTo>
                  <a:cubicBezTo>
                    <a:pt x="4337" y="9098"/>
                    <a:pt x="3460" y="7945"/>
                    <a:pt x="2658" y="6592"/>
                  </a:cubicBezTo>
                  <a:cubicBezTo>
                    <a:pt x="2457" y="6291"/>
                    <a:pt x="2282" y="5965"/>
                    <a:pt x="2106" y="5639"/>
                  </a:cubicBezTo>
                  <a:cubicBezTo>
                    <a:pt x="1655" y="4787"/>
                    <a:pt x="1229" y="3885"/>
                    <a:pt x="828" y="2907"/>
                  </a:cubicBezTo>
                  <a:cubicBezTo>
                    <a:pt x="753" y="2782"/>
                    <a:pt x="703" y="2607"/>
                    <a:pt x="627" y="2456"/>
                  </a:cubicBezTo>
                  <a:cubicBezTo>
                    <a:pt x="402" y="1905"/>
                    <a:pt x="201" y="1328"/>
                    <a:pt x="1" y="727"/>
                  </a:cubicBezTo>
                  <a:lnTo>
                    <a:pt x="1" y="727"/>
                  </a:lnTo>
                  <a:cubicBezTo>
                    <a:pt x="26" y="953"/>
                    <a:pt x="51" y="1178"/>
                    <a:pt x="76" y="1379"/>
                  </a:cubicBezTo>
                  <a:cubicBezTo>
                    <a:pt x="101" y="1629"/>
                    <a:pt x="151" y="1855"/>
                    <a:pt x="176" y="2105"/>
                  </a:cubicBezTo>
                  <a:cubicBezTo>
                    <a:pt x="201" y="2256"/>
                    <a:pt x="226" y="2406"/>
                    <a:pt x="252" y="2557"/>
                  </a:cubicBezTo>
                  <a:cubicBezTo>
                    <a:pt x="252" y="2607"/>
                    <a:pt x="277" y="2657"/>
                    <a:pt x="277" y="2682"/>
                  </a:cubicBezTo>
                  <a:cubicBezTo>
                    <a:pt x="277" y="2757"/>
                    <a:pt x="302" y="2832"/>
                    <a:pt x="302" y="2907"/>
                  </a:cubicBezTo>
                  <a:cubicBezTo>
                    <a:pt x="327" y="2983"/>
                    <a:pt x="352" y="3083"/>
                    <a:pt x="352" y="3158"/>
                  </a:cubicBezTo>
                  <a:cubicBezTo>
                    <a:pt x="377" y="3208"/>
                    <a:pt x="377" y="3258"/>
                    <a:pt x="377" y="3283"/>
                  </a:cubicBezTo>
                  <a:cubicBezTo>
                    <a:pt x="402" y="3459"/>
                    <a:pt x="452" y="3609"/>
                    <a:pt x="477" y="3760"/>
                  </a:cubicBezTo>
                  <a:cubicBezTo>
                    <a:pt x="577" y="4161"/>
                    <a:pt x="653" y="4562"/>
                    <a:pt x="753" y="4937"/>
                  </a:cubicBezTo>
                  <a:cubicBezTo>
                    <a:pt x="803" y="5113"/>
                    <a:pt x="853" y="5263"/>
                    <a:pt x="903" y="5414"/>
                  </a:cubicBezTo>
                  <a:cubicBezTo>
                    <a:pt x="903" y="5464"/>
                    <a:pt x="928" y="5489"/>
                    <a:pt x="928" y="5514"/>
                  </a:cubicBezTo>
                  <a:cubicBezTo>
                    <a:pt x="978" y="5689"/>
                    <a:pt x="1028" y="5840"/>
                    <a:pt x="1079" y="6015"/>
                  </a:cubicBezTo>
                  <a:cubicBezTo>
                    <a:pt x="1129" y="6166"/>
                    <a:pt x="1179" y="6316"/>
                    <a:pt x="1229" y="6441"/>
                  </a:cubicBezTo>
                  <a:cubicBezTo>
                    <a:pt x="1229" y="6491"/>
                    <a:pt x="1254" y="6516"/>
                    <a:pt x="1254" y="6542"/>
                  </a:cubicBezTo>
                  <a:cubicBezTo>
                    <a:pt x="1304" y="6692"/>
                    <a:pt x="1379" y="6842"/>
                    <a:pt x="1429" y="6993"/>
                  </a:cubicBezTo>
                  <a:cubicBezTo>
                    <a:pt x="1480" y="7143"/>
                    <a:pt x="1530" y="7293"/>
                    <a:pt x="1605" y="7444"/>
                  </a:cubicBezTo>
                  <a:cubicBezTo>
                    <a:pt x="1605" y="7469"/>
                    <a:pt x="1605" y="7494"/>
                    <a:pt x="1630" y="7494"/>
                  </a:cubicBezTo>
                  <a:cubicBezTo>
                    <a:pt x="1680" y="7619"/>
                    <a:pt x="1730" y="7719"/>
                    <a:pt x="1780" y="7845"/>
                  </a:cubicBezTo>
                  <a:cubicBezTo>
                    <a:pt x="1780" y="7870"/>
                    <a:pt x="1805" y="7895"/>
                    <a:pt x="1805" y="7945"/>
                  </a:cubicBezTo>
                  <a:cubicBezTo>
                    <a:pt x="1881" y="8070"/>
                    <a:pt x="1931" y="8196"/>
                    <a:pt x="1981" y="8321"/>
                  </a:cubicBezTo>
                  <a:cubicBezTo>
                    <a:pt x="2031" y="8421"/>
                    <a:pt x="2081" y="8521"/>
                    <a:pt x="2131" y="8597"/>
                  </a:cubicBezTo>
                  <a:cubicBezTo>
                    <a:pt x="2156" y="8697"/>
                    <a:pt x="2206" y="8747"/>
                    <a:pt x="2231" y="8822"/>
                  </a:cubicBezTo>
                  <a:cubicBezTo>
                    <a:pt x="2307" y="8973"/>
                    <a:pt x="2382" y="9098"/>
                    <a:pt x="2457" y="9248"/>
                  </a:cubicBezTo>
                  <a:cubicBezTo>
                    <a:pt x="2532" y="9399"/>
                    <a:pt x="2607" y="9524"/>
                    <a:pt x="2683" y="9649"/>
                  </a:cubicBezTo>
                  <a:cubicBezTo>
                    <a:pt x="2783" y="9800"/>
                    <a:pt x="2858" y="9925"/>
                    <a:pt x="2933" y="10050"/>
                  </a:cubicBezTo>
                  <a:cubicBezTo>
                    <a:pt x="3084" y="10301"/>
                    <a:pt x="3234" y="10526"/>
                    <a:pt x="3409" y="10752"/>
                  </a:cubicBezTo>
                  <a:cubicBezTo>
                    <a:pt x="3510" y="10902"/>
                    <a:pt x="3585" y="11028"/>
                    <a:pt x="3685" y="11153"/>
                  </a:cubicBezTo>
                  <a:cubicBezTo>
                    <a:pt x="3785" y="11278"/>
                    <a:pt x="3861" y="11379"/>
                    <a:pt x="3961" y="11504"/>
                  </a:cubicBezTo>
                  <a:cubicBezTo>
                    <a:pt x="4061" y="11604"/>
                    <a:pt x="4136" y="11730"/>
                    <a:pt x="4236" y="11830"/>
                  </a:cubicBezTo>
                  <a:cubicBezTo>
                    <a:pt x="4337" y="11955"/>
                    <a:pt x="4412" y="12055"/>
                    <a:pt x="4512" y="12156"/>
                  </a:cubicBezTo>
                  <a:cubicBezTo>
                    <a:pt x="4612" y="12256"/>
                    <a:pt x="4713" y="12356"/>
                    <a:pt x="4813" y="12456"/>
                  </a:cubicBezTo>
                  <a:cubicBezTo>
                    <a:pt x="4888" y="12557"/>
                    <a:pt x="4988" y="12657"/>
                    <a:pt x="5089" y="12757"/>
                  </a:cubicBezTo>
                  <a:cubicBezTo>
                    <a:pt x="5189" y="12857"/>
                    <a:pt x="5289" y="12933"/>
                    <a:pt x="5389" y="13033"/>
                  </a:cubicBezTo>
                  <a:cubicBezTo>
                    <a:pt x="5490" y="13133"/>
                    <a:pt x="5590" y="13208"/>
                    <a:pt x="5690" y="13308"/>
                  </a:cubicBezTo>
                  <a:cubicBezTo>
                    <a:pt x="5790" y="13409"/>
                    <a:pt x="5891" y="13484"/>
                    <a:pt x="6016" y="13559"/>
                  </a:cubicBezTo>
                  <a:cubicBezTo>
                    <a:pt x="6116" y="13659"/>
                    <a:pt x="6216" y="13735"/>
                    <a:pt x="6317" y="13835"/>
                  </a:cubicBezTo>
                  <a:cubicBezTo>
                    <a:pt x="6517" y="13985"/>
                    <a:pt x="6743" y="14136"/>
                    <a:pt x="6968" y="14286"/>
                  </a:cubicBezTo>
                  <a:cubicBezTo>
                    <a:pt x="7820" y="14887"/>
                    <a:pt x="8723" y="15364"/>
                    <a:pt x="9650" y="15765"/>
                  </a:cubicBezTo>
                  <a:cubicBezTo>
                    <a:pt x="9725" y="15815"/>
                    <a:pt x="9800" y="15840"/>
                    <a:pt x="9901" y="15865"/>
                  </a:cubicBezTo>
                  <a:cubicBezTo>
                    <a:pt x="9926" y="15890"/>
                    <a:pt x="9951" y="15890"/>
                    <a:pt x="10001" y="15915"/>
                  </a:cubicBezTo>
                  <a:cubicBezTo>
                    <a:pt x="10227" y="16015"/>
                    <a:pt x="10452" y="16090"/>
                    <a:pt x="10703" y="16166"/>
                  </a:cubicBezTo>
                  <a:cubicBezTo>
                    <a:pt x="10803" y="16216"/>
                    <a:pt x="10928" y="16266"/>
                    <a:pt x="11054" y="16291"/>
                  </a:cubicBezTo>
                  <a:cubicBezTo>
                    <a:pt x="11154" y="16341"/>
                    <a:pt x="11254" y="16366"/>
                    <a:pt x="11354" y="16391"/>
                  </a:cubicBezTo>
                  <a:cubicBezTo>
                    <a:pt x="12658" y="16792"/>
                    <a:pt x="13986" y="17043"/>
                    <a:pt x="15264" y="17193"/>
                  </a:cubicBezTo>
                  <a:cubicBezTo>
                    <a:pt x="15465" y="17193"/>
                    <a:pt x="15665" y="17218"/>
                    <a:pt x="15866" y="17243"/>
                  </a:cubicBezTo>
                  <a:cubicBezTo>
                    <a:pt x="16560" y="17297"/>
                    <a:pt x="17238" y="17320"/>
                    <a:pt x="17891" y="17320"/>
                  </a:cubicBezTo>
                  <a:cubicBezTo>
                    <a:pt x="21805" y="17320"/>
                    <a:pt x="24788" y="16491"/>
                    <a:pt x="24788" y="16491"/>
                  </a:cubicBezTo>
                  <a:cubicBezTo>
                    <a:pt x="25064" y="16416"/>
                    <a:pt x="25339" y="16366"/>
                    <a:pt x="25615" y="16291"/>
                  </a:cubicBezTo>
                  <a:cubicBezTo>
                    <a:pt x="26517" y="16065"/>
                    <a:pt x="27344" y="15815"/>
                    <a:pt x="28096" y="15564"/>
                  </a:cubicBezTo>
                  <a:cubicBezTo>
                    <a:pt x="28673" y="15389"/>
                    <a:pt x="29224" y="15188"/>
                    <a:pt x="29725" y="14988"/>
                  </a:cubicBezTo>
                  <a:lnTo>
                    <a:pt x="29750" y="14988"/>
                  </a:lnTo>
                  <a:cubicBezTo>
                    <a:pt x="29926" y="14912"/>
                    <a:pt x="30076" y="14837"/>
                    <a:pt x="30252" y="14787"/>
                  </a:cubicBezTo>
                  <a:cubicBezTo>
                    <a:pt x="30402" y="14712"/>
                    <a:pt x="30577" y="14637"/>
                    <a:pt x="30728" y="14562"/>
                  </a:cubicBezTo>
                  <a:cubicBezTo>
                    <a:pt x="30853" y="14511"/>
                    <a:pt x="31004" y="14436"/>
                    <a:pt x="31129" y="14386"/>
                  </a:cubicBezTo>
                  <a:cubicBezTo>
                    <a:pt x="31705" y="14110"/>
                    <a:pt x="32182" y="13835"/>
                    <a:pt x="32608" y="13559"/>
                  </a:cubicBezTo>
                  <a:cubicBezTo>
                    <a:pt x="32683" y="13509"/>
                    <a:pt x="32758" y="13459"/>
                    <a:pt x="32833" y="13409"/>
                  </a:cubicBezTo>
                  <a:cubicBezTo>
                    <a:pt x="33309" y="13083"/>
                    <a:pt x="33735" y="12757"/>
                    <a:pt x="34061" y="12406"/>
                  </a:cubicBezTo>
                  <a:cubicBezTo>
                    <a:pt x="34111" y="12356"/>
                    <a:pt x="34136" y="12306"/>
                    <a:pt x="34187" y="12281"/>
                  </a:cubicBezTo>
                  <a:cubicBezTo>
                    <a:pt x="34212" y="12231"/>
                    <a:pt x="34262" y="12181"/>
                    <a:pt x="34287" y="12156"/>
                  </a:cubicBezTo>
                  <a:cubicBezTo>
                    <a:pt x="34337" y="12080"/>
                    <a:pt x="34387" y="12030"/>
                    <a:pt x="34437" y="11980"/>
                  </a:cubicBezTo>
                  <a:cubicBezTo>
                    <a:pt x="34512" y="11880"/>
                    <a:pt x="34588" y="11780"/>
                    <a:pt x="34638" y="11679"/>
                  </a:cubicBezTo>
                  <a:cubicBezTo>
                    <a:pt x="34688" y="11604"/>
                    <a:pt x="34738" y="11529"/>
                    <a:pt x="34788" y="11454"/>
                  </a:cubicBezTo>
                  <a:cubicBezTo>
                    <a:pt x="34863" y="11329"/>
                    <a:pt x="34938" y="11203"/>
                    <a:pt x="35014" y="11053"/>
                  </a:cubicBezTo>
                  <a:cubicBezTo>
                    <a:pt x="35014" y="11028"/>
                    <a:pt x="35039" y="11003"/>
                    <a:pt x="35039" y="10978"/>
                  </a:cubicBezTo>
                  <a:cubicBezTo>
                    <a:pt x="35139" y="10752"/>
                    <a:pt x="35214" y="10526"/>
                    <a:pt x="35264" y="10276"/>
                  </a:cubicBezTo>
                  <a:cubicBezTo>
                    <a:pt x="35289" y="10201"/>
                    <a:pt x="35289" y="10125"/>
                    <a:pt x="35314" y="10050"/>
                  </a:cubicBezTo>
                  <a:cubicBezTo>
                    <a:pt x="35314" y="9950"/>
                    <a:pt x="35314" y="9875"/>
                    <a:pt x="35339" y="9800"/>
                  </a:cubicBezTo>
                  <a:cubicBezTo>
                    <a:pt x="35339" y="9724"/>
                    <a:pt x="35339" y="9649"/>
                    <a:pt x="35339" y="9574"/>
                  </a:cubicBezTo>
                  <a:cubicBezTo>
                    <a:pt x="35339" y="9499"/>
                    <a:pt x="35339" y="9449"/>
                    <a:pt x="35339" y="9374"/>
                  </a:cubicBezTo>
                  <a:cubicBezTo>
                    <a:pt x="35339" y="9323"/>
                    <a:pt x="35314" y="9273"/>
                    <a:pt x="35314" y="9248"/>
                  </a:cubicBezTo>
                  <a:cubicBezTo>
                    <a:pt x="35314" y="9223"/>
                    <a:pt x="35314" y="9223"/>
                    <a:pt x="35314" y="9223"/>
                  </a:cubicBezTo>
                  <a:cubicBezTo>
                    <a:pt x="35314" y="9148"/>
                    <a:pt x="35314" y="9098"/>
                    <a:pt x="35289" y="9023"/>
                  </a:cubicBezTo>
                  <a:cubicBezTo>
                    <a:pt x="35289" y="8922"/>
                    <a:pt x="35264" y="8847"/>
                    <a:pt x="35239" y="8747"/>
                  </a:cubicBezTo>
                  <a:cubicBezTo>
                    <a:pt x="35239" y="8672"/>
                    <a:pt x="35214" y="8597"/>
                    <a:pt x="35189" y="8521"/>
                  </a:cubicBezTo>
                  <a:cubicBezTo>
                    <a:pt x="35189" y="8496"/>
                    <a:pt x="35189" y="8496"/>
                    <a:pt x="35189" y="8471"/>
                  </a:cubicBezTo>
                  <a:cubicBezTo>
                    <a:pt x="35164" y="8396"/>
                    <a:pt x="35139" y="8296"/>
                    <a:pt x="35089" y="8221"/>
                  </a:cubicBezTo>
                  <a:cubicBezTo>
                    <a:pt x="35064" y="8120"/>
                    <a:pt x="35039" y="8020"/>
                    <a:pt x="34989" y="7945"/>
                  </a:cubicBezTo>
                  <a:lnTo>
                    <a:pt x="34888" y="7669"/>
                  </a:lnTo>
                  <a:cubicBezTo>
                    <a:pt x="34813" y="7519"/>
                    <a:pt x="34738" y="7369"/>
                    <a:pt x="34638" y="7218"/>
                  </a:cubicBezTo>
                  <a:cubicBezTo>
                    <a:pt x="34588" y="7118"/>
                    <a:pt x="34537" y="7043"/>
                    <a:pt x="34487" y="6943"/>
                  </a:cubicBezTo>
                  <a:cubicBezTo>
                    <a:pt x="34437" y="6867"/>
                    <a:pt x="34362" y="6767"/>
                    <a:pt x="34312" y="6692"/>
                  </a:cubicBezTo>
                  <a:cubicBezTo>
                    <a:pt x="34262" y="6592"/>
                    <a:pt x="34187" y="6516"/>
                    <a:pt x="34136" y="6416"/>
                  </a:cubicBezTo>
                  <a:cubicBezTo>
                    <a:pt x="34086" y="6341"/>
                    <a:pt x="34011" y="6266"/>
                    <a:pt x="33936" y="6166"/>
                  </a:cubicBezTo>
                  <a:cubicBezTo>
                    <a:pt x="33886" y="6090"/>
                    <a:pt x="33811" y="6015"/>
                    <a:pt x="33760" y="5915"/>
                  </a:cubicBezTo>
                  <a:lnTo>
                    <a:pt x="33735" y="5915"/>
                  </a:lnTo>
                  <a:cubicBezTo>
                    <a:pt x="33610" y="5740"/>
                    <a:pt x="33460" y="5589"/>
                    <a:pt x="33309" y="5414"/>
                  </a:cubicBezTo>
                  <a:cubicBezTo>
                    <a:pt x="33209" y="5313"/>
                    <a:pt x="33109" y="5188"/>
                    <a:pt x="33009" y="5088"/>
                  </a:cubicBezTo>
                  <a:cubicBezTo>
                    <a:pt x="32933" y="5013"/>
                    <a:pt x="32883" y="4963"/>
                    <a:pt x="32833" y="4912"/>
                  </a:cubicBezTo>
                  <a:cubicBezTo>
                    <a:pt x="32282" y="4361"/>
                    <a:pt x="31705" y="3860"/>
                    <a:pt x="31079" y="3359"/>
                  </a:cubicBezTo>
                  <a:cubicBezTo>
                    <a:pt x="30978" y="3258"/>
                    <a:pt x="30853" y="3183"/>
                    <a:pt x="30753" y="3083"/>
                  </a:cubicBezTo>
                  <a:cubicBezTo>
                    <a:pt x="30678" y="3033"/>
                    <a:pt x="30577" y="2958"/>
                    <a:pt x="30502" y="2907"/>
                  </a:cubicBezTo>
                  <a:cubicBezTo>
                    <a:pt x="30452" y="2857"/>
                    <a:pt x="30377" y="2807"/>
                    <a:pt x="30302" y="2757"/>
                  </a:cubicBezTo>
                  <a:cubicBezTo>
                    <a:pt x="30176" y="2657"/>
                    <a:pt x="30051" y="2582"/>
                    <a:pt x="29926" y="2481"/>
                  </a:cubicBezTo>
                  <a:cubicBezTo>
                    <a:pt x="29801" y="2381"/>
                    <a:pt x="29675" y="2281"/>
                    <a:pt x="29525" y="2206"/>
                  </a:cubicBezTo>
                  <a:cubicBezTo>
                    <a:pt x="29024" y="1830"/>
                    <a:pt x="28497" y="1479"/>
                    <a:pt x="27971" y="1178"/>
                  </a:cubicBezTo>
                  <a:cubicBezTo>
                    <a:pt x="27846" y="1078"/>
                    <a:pt x="27720" y="1003"/>
                    <a:pt x="27595" y="927"/>
                  </a:cubicBezTo>
                  <a:cubicBezTo>
                    <a:pt x="27470" y="852"/>
                    <a:pt x="27344" y="777"/>
                    <a:pt x="27219" y="702"/>
                  </a:cubicBezTo>
                  <a:cubicBezTo>
                    <a:pt x="26968" y="552"/>
                    <a:pt x="26743" y="401"/>
                    <a:pt x="26492" y="276"/>
                  </a:cubicBezTo>
                  <a:cubicBezTo>
                    <a:pt x="26317" y="176"/>
                    <a:pt x="26166" y="75"/>
                    <a:pt x="25991" y="0"/>
                  </a:cubicBezTo>
                  <a:close/>
                </a:path>
              </a:pathLst>
            </a:custGeom>
            <a:solidFill>
              <a:srgbClr val="FF9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0"/>
            <p:cNvSpPr/>
            <p:nvPr/>
          </p:nvSpPr>
          <p:spPr>
            <a:xfrm>
              <a:off x="6588200" y="4406438"/>
              <a:ext cx="631600" cy="316050"/>
            </a:xfrm>
            <a:custGeom>
              <a:avLst/>
              <a:gdLst/>
              <a:ahLst/>
              <a:cxnLst/>
              <a:rect l="l" t="t" r="r" b="b"/>
              <a:pathLst>
                <a:path w="25264" h="12642" extrusionOk="0">
                  <a:moveTo>
                    <a:pt x="16466" y="0"/>
                  </a:moveTo>
                  <a:lnTo>
                    <a:pt x="0" y="4562"/>
                  </a:lnTo>
                  <a:lnTo>
                    <a:pt x="4136" y="11880"/>
                  </a:lnTo>
                  <a:lnTo>
                    <a:pt x="4336" y="12005"/>
                  </a:lnTo>
                  <a:cubicBezTo>
                    <a:pt x="5010" y="12448"/>
                    <a:pt x="6115" y="12641"/>
                    <a:pt x="7480" y="12641"/>
                  </a:cubicBezTo>
                  <a:cubicBezTo>
                    <a:pt x="12919" y="12641"/>
                    <a:pt x="22479" y="9572"/>
                    <a:pt x="25263" y="6968"/>
                  </a:cubicBezTo>
                  <a:cubicBezTo>
                    <a:pt x="25138" y="6341"/>
                    <a:pt x="24913" y="5765"/>
                    <a:pt x="24587" y="5213"/>
                  </a:cubicBezTo>
                  <a:cubicBezTo>
                    <a:pt x="24461" y="4988"/>
                    <a:pt x="24311" y="4762"/>
                    <a:pt x="24161" y="4562"/>
                  </a:cubicBezTo>
                  <a:lnTo>
                    <a:pt x="19399" y="1228"/>
                  </a:lnTo>
                  <a:cubicBezTo>
                    <a:pt x="17770" y="501"/>
                    <a:pt x="16466" y="0"/>
                    <a:pt x="16466" y="0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0"/>
            <p:cNvSpPr/>
            <p:nvPr/>
          </p:nvSpPr>
          <p:spPr>
            <a:xfrm>
              <a:off x="6662125" y="4538638"/>
              <a:ext cx="597150" cy="474200"/>
            </a:xfrm>
            <a:custGeom>
              <a:avLst/>
              <a:gdLst/>
              <a:ahLst/>
              <a:cxnLst/>
              <a:rect l="l" t="t" r="r" b="b"/>
              <a:pathLst>
                <a:path w="23886" h="18968" extrusionOk="0">
                  <a:moveTo>
                    <a:pt x="21680" y="0"/>
                  </a:moveTo>
                  <a:lnTo>
                    <a:pt x="21680" y="0"/>
                  </a:lnTo>
                  <a:cubicBezTo>
                    <a:pt x="21705" y="126"/>
                    <a:pt x="21730" y="226"/>
                    <a:pt x="21755" y="351"/>
                  </a:cubicBezTo>
                  <a:cubicBezTo>
                    <a:pt x="21931" y="1178"/>
                    <a:pt x="22306" y="2181"/>
                    <a:pt x="22306" y="3008"/>
                  </a:cubicBezTo>
                  <a:cubicBezTo>
                    <a:pt x="22306" y="3835"/>
                    <a:pt x="21855" y="4737"/>
                    <a:pt x="21555" y="5489"/>
                  </a:cubicBezTo>
                  <a:cubicBezTo>
                    <a:pt x="20828" y="7193"/>
                    <a:pt x="19875" y="8798"/>
                    <a:pt x="18722" y="10251"/>
                  </a:cubicBezTo>
                  <a:cubicBezTo>
                    <a:pt x="15435" y="14475"/>
                    <a:pt x="10056" y="17765"/>
                    <a:pt x="4577" y="17765"/>
                  </a:cubicBezTo>
                  <a:cubicBezTo>
                    <a:pt x="3164" y="17765"/>
                    <a:pt x="1744" y="17546"/>
                    <a:pt x="351" y="17068"/>
                  </a:cubicBezTo>
                  <a:cubicBezTo>
                    <a:pt x="326" y="17018"/>
                    <a:pt x="201" y="16742"/>
                    <a:pt x="1" y="16266"/>
                  </a:cubicBezTo>
                  <a:lnTo>
                    <a:pt x="1" y="16266"/>
                  </a:lnTo>
                  <a:cubicBezTo>
                    <a:pt x="502" y="17595"/>
                    <a:pt x="878" y="18371"/>
                    <a:pt x="903" y="18472"/>
                  </a:cubicBezTo>
                  <a:cubicBezTo>
                    <a:pt x="1927" y="18820"/>
                    <a:pt x="3189" y="18967"/>
                    <a:pt x="4584" y="18967"/>
                  </a:cubicBezTo>
                  <a:cubicBezTo>
                    <a:pt x="11312" y="18967"/>
                    <a:pt x="21140" y="15552"/>
                    <a:pt x="22407" y="14888"/>
                  </a:cubicBezTo>
                  <a:cubicBezTo>
                    <a:pt x="23108" y="14537"/>
                    <a:pt x="23585" y="13835"/>
                    <a:pt x="23635" y="13033"/>
                  </a:cubicBezTo>
                  <a:cubicBezTo>
                    <a:pt x="23885" y="10201"/>
                    <a:pt x="22833" y="4412"/>
                    <a:pt x="22332" y="1755"/>
                  </a:cubicBezTo>
                  <a:cubicBezTo>
                    <a:pt x="22206" y="1128"/>
                    <a:pt x="21981" y="552"/>
                    <a:pt x="21680" y="0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0"/>
            <p:cNvSpPr/>
            <p:nvPr/>
          </p:nvSpPr>
          <p:spPr>
            <a:xfrm>
              <a:off x="6578800" y="4493513"/>
              <a:ext cx="105900" cy="506925"/>
            </a:xfrm>
            <a:custGeom>
              <a:avLst/>
              <a:gdLst/>
              <a:ahLst/>
              <a:cxnLst/>
              <a:rect l="l" t="t" r="r" b="b"/>
              <a:pathLst>
                <a:path w="4236" h="20277" extrusionOk="0">
                  <a:moveTo>
                    <a:pt x="0" y="1"/>
                  </a:moveTo>
                  <a:lnTo>
                    <a:pt x="0" y="1"/>
                  </a:lnTo>
                  <a:cubicBezTo>
                    <a:pt x="25" y="11487"/>
                    <a:pt x="4098" y="19976"/>
                    <a:pt x="4235" y="20250"/>
                  </a:cubicBezTo>
                  <a:lnTo>
                    <a:pt x="4235" y="20250"/>
                  </a:lnTo>
                  <a:lnTo>
                    <a:pt x="3935" y="6943"/>
                  </a:lnTo>
                  <a:lnTo>
                    <a:pt x="0" y="1"/>
                  </a:lnTo>
                  <a:close/>
                  <a:moveTo>
                    <a:pt x="4235" y="20250"/>
                  </a:moveTo>
                  <a:lnTo>
                    <a:pt x="4236" y="20277"/>
                  </a:lnTo>
                  <a:lnTo>
                    <a:pt x="4236" y="20252"/>
                  </a:lnTo>
                  <a:cubicBezTo>
                    <a:pt x="4236" y="20251"/>
                    <a:pt x="4235" y="20251"/>
                    <a:pt x="4235" y="20250"/>
                  </a:cubicBezTo>
                  <a:close/>
                </a:path>
              </a:pathLst>
            </a:custGeom>
            <a:solidFill>
              <a:srgbClr val="6C14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0"/>
            <p:cNvSpPr/>
            <p:nvPr/>
          </p:nvSpPr>
          <p:spPr>
            <a:xfrm>
              <a:off x="6588200" y="4406438"/>
              <a:ext cx="631600" cy="316050"/>
            </a:xfrm>
            <a:custGeom>
              <a:avLst/>
              <a:gdLst/>
              <a:ahLst/>
              <a:cxnLst/>
              <a:rect l="l" t="t" r="r" b="b"/>
              <a:pathLst>
                <a:path w="25264" h="12642" extrusionOk="0">
                  <a:moveTo>
                    <a:pt x="16466" y="0"/>
                  </a:moveTo>
                  <a:lnTo>
                    <a:pt x="0" y="4562"/>
                  </a:lnTo>
                  <a:lnTo>
                    <a:pt x="4136" y="11880"/>
                  </a:lnTo>
                  <a:lnTo>
                    <a:pt x="4336" y="12005"/>
                  </a:lnTo>
                  <a:cubicBezTo>
                    <a:pt x="5010" y="12448"/>
                    <a:pt x="6115" y="12641"/>
                    <a:pt x="7480" y="12641"/>
                  </a:cubicBezTo>
                  <a:cubicBezTo>
                    <a:pt x="12919" y="12641"/>
                    <a:pt x="22479" y="9572"/>
                    <a:pt x="25263" y="6968"/>
                  </a:cubicBezTo>
                  <a:cubicBezTo>
                    <a:pt x="25138" y="6341"/>
                    <a:pt x="24913" y="5765"/>
                    <a:pt x="24587" y="5213"/>
                  </a:cubicBezTo>
                  <a:cubicBezTo>
                    <a:pt x="24461" y="4988"/>
                    <a:pt x="24311" y="4762"/>
                    <a:pt x="24161" y="4562"/>
                  </a:cubicBezTo>
                  <a:lnTo>
                    <a:pt x="19399" y="1228"/>
                  </a:lnTo>
                  <a:cubicBezTo>
                    <a:pt x="17770" y="501"/>
                    <a:pt x="16466" y="0"/>
                    <a:pt x="16466" y="0"/>
                  </a:cubicBezTo>
                  <a:close/>
                </a:path>
              </a:pathLst>
            </a:custGeom>
            <a:solidFill>
              <a:srgbClr val="7C1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0"/>
            <p:cNvSpPr/>
            <p:nvPr/>
          </p:nvSpPr>
          <p:spPr>
            <a:xfrm>
              <a:off x="6578800" y="4379488"/>
              <a:ext cx="688625" cy="315725"/>
            </a:xfrm>
            <a:custGeom>
              <a:avLst/>
              <a:gdLst/>
              <a:ahLst/>
              <a:cxnLst/>
              <a:rect l="l" t="t" r="r" b="b"/>
              <a:pathLst>
                <a:path w="27545" h="12629" extrusionOk="0">
                  <a:moveTo>
                    <a:pt x="16466" y="1"/>
                  </a:moveTo>
                  <a:lnTo>
                    <a:pt x="0" y="4562"/>
                  </a:lnTo>
                  <a:lnTo>
                    <a:pt x="4136" y="11855"/>
                  </a:lnTo>
                  <a:lnTo>
                    <a:pt x="4336" y="11981"/>
                  </a:lnTo>
                  <a:cubicBezTo>
                    <a:pt x="5019" y="12431"/>
                    <a:pt x="6140" y="12628"/>
                    <a:pt x="7521" y="12628"/>
                  </a:cubicBezTo>
                  <a:cubicBezTo>
                    <a:pt x="13283" y="12628"/>
                    <a:pt x="23587" y="9206"/>
                    <a:pt x="25690" y="6517"/>
                  </a:cubicBezTo>
                  <a:cubicBezTo>
                    <a:pt x="27544" y="4111"/>
                    <a:pt x="16466" y="1"/>
                    <a:pt x="16466" y="1"/>
                  </a:cubicBezTo>
                  <a:close/>
                </a:path>
              </a:pathLst>
            </a:custGeom>
            <a:solidFill>
              <a:srgbClr val="DF3C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0"/>
            <p:cNvSpPr/>
            <p:nvPr/>
          </p:nvSpPr>
          <p:spPr>
            <a:xfrm>
              <a:off x="6671525" y="4492263"/>
              <a:ext cx="560800" cy="202950"/>
            </a:xfrm>
            <a:custGeom>
              <a:avLst/>
              <a:gdLst/>
              <a:ahLst/>
              <a:cxnLst/>
              <a:rect l="l" t="t" r="r" b="b"/>
              <a:pathLst>
                <a:path w="22432" h="8118" extrusionOk="0">
                  <a:moveTo>
                    <a:pt x="21329" y="1"/>
                  </a:moveTo>
                  <a:cubicBezTo>
                    <a:pt x="21504" y="377"/>
                    <a:pt x="21504" y="728"/>
                    <a:pt x="21254" y="1079"/>
                  </a:cubicBezTo>
                  <a:cubicBezTo>
                    <a:pt x="19151" y="3753"/>
                    <a:pt x="8836" y="7175"/>
                    <a:pt x="3077" y="7175"/>
                  </a:cubicBezTo>
                  <a:cubicBezTo>
                    <a:pt x="1765" y="7175"/>
                    <a:pt x="689" y="6997"/>
                    <a:pt x="0" y="6592"/>
                  </a:cubicBezTo>
                  <a:lnTo>
                    <a:pt x="0" y="6592"/>
                  </a:lnTo>
                  <a:lnTo>
                    <a:pt x="427" y="7344"/>
                  </a:lnTo>
                  <a:lnTo>
                    <a:pt x="627" y="7470"/>
                  </a:lnTo>
                  <a:cubicBezTo>
                    <a:pt x="1310" y="7920"/>
                    <a:pt x="2431" y="8117"/>
                    <a:pt x="3812" y="8117"/>
                  </a:cubicBezTo>
                  <a:cubicBezTo>
                    <a:pt x="9574" y="8117"/>
                    <a:pt x="19878" y="4695"/>
                    <a:pt x="21981" y="2006"/>
                  </a:cubicBezTo>
                  <a:cubicBezTo>
                    <a:pt x="22432" y="1404"/>
                    <a:pt x="22106" y="703"/>
                    <a:pt x="21329" y="1"/>
                  </a:cubicBezTo>
                  <a:close/>
                </a:path>
              </a:pathLst>
            </a:custGeom>
            <a:solidFill>
              <a:srgbClr val="FF96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4" name="Google Shape;9874;p61"/>
          <p:cNvSpPr txBox="1">
            <a:spLocks noGrp="1"/>
          </p:cNvSpPr>
          <p:nvPr>
            <p:ph type="title"/>
          </p:nvPr>
        </p:nvSpPr>
        <p:spPr>
          <a:xfrm>
            <a:off x="2962050" y="2102625"/>
            <a:ext cx="32199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9875" name="Google Shape;9875;p61"/>
          <p:cNvSpPr txBox="1">
            <a:spLocks noGrp="1"/>
          </p:cNvSpPr>
          <p:nvPr>
            <p:ph type="subTitle" idx="1"/>
          </p:nvPr>
        </p:nvSpPr>
        <p:spPr>
          <a:xfrm>
            <a:off x="2646000" y="1099313"/>
            <a:ext cx="38520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6" name="Google Shape;9916;p6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018300" cy="9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9917" name="Google Shape;9917;p62"/>
          <p:cNvSpPr txBox="1">
            <a:spLocks noGrp="1"/>
          </p:cNvSpPr>
          <p:nvPr>
            <p:ph type="body" idx="1"/>
          </p:nvPr>
        </p:nvSpPr>
        <p:spPr>
          <a:xfrm>
            <a:off x="720000" y="1747200"/>
            <a:ext cx="3852000" cy="28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They’re simple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organize your ideas in a clear way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You’ll never forget to buy milk!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most important thing: the audience won’t miss the main point of your presentation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9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3" name="Google Shape;9983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9984" name="Google Shape;9984;p63"/>
          <p:cNvSpPr txBox="1">
            <a:spLocks noGrp="1"/>
          </p:cNvSpPr>
          <p:nvPr>
            <p:ph type="body" idx="1"/>
          </p:nvPr>
        </p:nvSpPr>
        <p:spPr>
          <a:xfrm>
            <a:off x="2646000" y="1594800"/>
            <a:ext cx="3852000" cy="28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They’re simple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 can organize your ideas in a crear way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You’ll never forget to buy milk!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most important thing: the audience won’t miss the main point of your presentation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gital Resources For Teachers XL by Slidesgo">
  <a:themeElements>
    <a:clrScheme name="Simple Light">
      <a:dk1>
        <a:srgbClr val="674EA7"/>
      </a:dk1>
      <a:lt1>
        <a:srgbClr val="E9FCE3"/>
      </a:lt1>
      <a:dk2>
        <a:srgbClr val="351C75"/>
      </a:dk2>
      <a:lt2>
        <a:srgbClr val="F9FFF7"/>
      </a:lt2>
      <a:accent1>
        <a:srgbClr val="E3F2DE"/>
      </a:accent1>
      <a:accent2>
        <a:srgbClr val="FFFFFF"/>
      </a:accent2>
      <a:accent3>
        <a:srgbClr val="674EA7"/>
      </a:accent3>
      <a:accent4>
        <a:srgbClr val="CCE1D8"/>
      </a:accent4>
      <a:accent5>
        <a:srgbClr val="351C75"/>
      </a:accent5>
      <a:accent6>
        <a:srgbClr val="F9FFF7"/>
      </a:accent6>
      <a:hlink>
        <a:srgbClr val="351C7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2005</Words>
  <Application>Microsoft Office PowerPoint</Application>
  <PresentationFormat>Экран (16:9)</PresentationFormat>
  <Paragraphs>397</Paragraphs>
  <Slides>56</Slides>
  <Notes>56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56</vt:i4>
      </vt:variant>
    </vt:vector>
  </HeadingPairs>
  <TitlesOfParts>
    <vt:vector size="62" baseType="lpstr">
      <vt:lpstr>Paytone One</vt:lpstr>
      <vt:lpstr>Merriweather Sans</vt:lpstr>
      <vt:lpstr>Poppins</vt:lpstr>
      <vt:lpstr>Source Sans Pro</vt:lpstr>
      <vt:lpstr>Arial</vt:lpstr>
      <vt:lpstr>Digital Resources For Teachers XL by Slidesgo</vt:lpstr>
      <vt:lpstr>Digital Resources  for Teachers </vt:lpstr>
      <vt:lpstr>Contents of this template</vt:lpstr>
      <vt:lpstr>Table of contents</vt:lpstr>
      <vt:lpstr>Whoa!</vt:lpstr>
      <vt:lpstr>Whoa!</vt:lpstr>
      <vt:lpstr>—Someone Famous </vt:lpstr>
      <vt:lpstr>—Someone Famous</vt:lpstr>
      <vt:lpstr>The slide title goes here!</vt:lpstr>
      <vt:lpstr>The slide title goes here!</vt:lpstr>
      <vt:lpstr>Name of the section</vt:lpstr>
      <vt:lpstr>Name of the section </vt:lpstr>
      <vt:lpstr>Match the words with the correct colors </vt:lpstr>
      <vt:lpstr>Match the words with the correct colors </vt:lpstr>
      <vt:lpstr>Numbers</vt:lpstr>
      <vt:lpstr>Numbers</vt:lpstr>
      <vt:lpstr>Verbal tenses</vt:lpstr>
      <vt:lpstr>Past</vt:lpstr>
      <vt:lpstr>A picture is worth a thousand words</vt:lpstr>
      <vt:lpstr>A picture is worth a thousand words</vt:lpstr>
      <vt:lpstr>A PICTURE ALWAYS REINFORCES THE CONCEPT</vt:lpstr>
      <vt:lpstr>Awesome words</vt:lpstr>
      <vt:lpstr>Awesome words</vt:lpstr>
      <vt:lpstr>Academic areas</vt:lpstr>
      <vt:lpstr>Academic areas</vt:lpstr>
      <vt:lpstr>Math section</vt:lpstr>
      <vt:lpstr>Math lesson </vt:lpstr>
      <vt:lpstr>Math lesson  </vt:lpstr>
      <vt:lpstr>This is a graph</vt:lpstr>
      <vt:lpstr>This is a graph </vt:lpstr>
      <vt:lpstr>Evaluation process </vt:lpstr>
      <vt:lpstr>Evaluation process </vt:lpstr>
      <vt:lpstr>Lesson planning </vt:lpstr>
      <vt:lpstr>Trimester planning</vt:lpstr>
      <vt:lpstr>This is a map </vt:lpstr>
      <vt:lpstr>This is a map</vt:lpstr>
      <vt:lpstr>Enrollment process</vt:lpstr>
      <vt:lpstr>Enrollment process</vt:lpstr>
      <vt:lpstr>Emotions chart </vt:lpstr>
      <vt:lpstr>Emotions chart</vt:lpstr>
      <vt:lpstr>How about percentages? </vt:lpstr>
      <vt:lpstr>How about percentages? </vt:lpstr>
      <vt:lpstr>Learning process </vt:lpstr>
      <vt:lpstr>Learning process</vt:lpstr>
      <vt:lpstr>40,498,300</vt:lpstr>
      <vt:lpstr>785,480</vt:lpstr>
      <vt:lpstr>9h 55m 23s</vt:lpstr>
      <vt:lpstr>Teaching method </vt:lpstr>
      <vt:lpstr>Teaching method </vt:lpstr>
      <vt:lpstr>Fun facts</vt:lpstr>
      <vt:lpstr>Fun facts</vt:lpstr>
      <vt:lpstr>About the teacher</vt:lpstr>
      <vt:lpstr>Maybe you can use two columns</vt:lpstr>
      <vt:lpstr>Desktop mockup</vt:lpstr>
      <vt:lpstr>Tablet mockup</vt:lpstr>
      <vt:lpstr>Laptop mockup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Resources  for Teachers </dc:title>
  <cp:lastModifiedBy>я</cp:lastModifiedBy>
  <cp:revision>2</cp:revision>
  <dcterms:modified xsi:type="dcterms:W3CDTF">2026-02-17T13:42:41Z</dcterms:modified>
</cp:coreProperties>
</file>